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5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3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7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3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6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3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2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0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5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997A-E221-43A6-9AE7-DBA0CB9777B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0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RepoSense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Allow concurrency during processing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→ per-unit (e.g., per-person/file/repo/commit …),  processing as much as possible</a:t>
            </a:r>
            <a:endParaRPr lang="en-US" b="0" dirty="0">
              <a:effectLst/>
            </a:endParaRPr>
          </a:p>
          <a:p>
            <a:pPr fontAlgn="base">
              <a:lnSpc>
                <a:spcPct val="150000"/>
              </a:lnSpc>
            </a:pPr>
            <a:r>
              <a:rPr lang="en-US" dirty="0"/>
              <a:t>Allow incremental updates of dashboard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→ per-unit processing as much as possible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Pluggable functionality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→ Loosely-coupled pipes/filters-type components</a:t>
            </a:r>
          </a:p>
        </p:txBody>
      </p:sp>
    </p:spTree>
    <p:extLst>
      <p:ext uri="{BB962C8B-B14F-4D97-AF65-F5344CB8AC3E}">
        <p14:creationId xmlns:p14="http://schemas.microsoft.com/office/powerpoint/2010/main" val="401648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4721559" y="1888895"/>
            <a:ext cx="3605776" cy="1544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721559" y="3660278"/>
            <a:ext cx="3602251" cy="16160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1207" y="3829954"/>
            <a:ext cx="347194" cy="887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ConfigParser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539254" y="3812192"/>
            <a:ext cx="572280" cy="887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Git</a:t>
            </a:r>
            <a:br>
              <a:rPr lang="en-US" sz="1200" dirty="0"/>
            </a:br>
            <a:r>
              <a:rPr lang="en-US" sz="1200" dirty="0"/>
              <a:t>Clone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4983947" y="3812192"/>
            <a:ext cx="415242" cy="887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CommitInfo</a:t>
            </a:r>
            <a:br>
              <a:rPr lang="en-US" sz="1200" dirty="0"/>
            </a:br>
            <a:r>
              <a:rPr lang="en-US" sz="1200" dirty="0"/>
              <a:t>Extractor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39" y="3807013"/>
            <a:ext cx="469054" cy="887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CommitInfo</a:t>
            </a:r>
            <a:br>
              <a:rPr lang="en-US" sz="1200" dirty="0"/>
            </a:br>
            <a:r>
              <a:rPr lang="en-US" sz="1200" dirty="0"/>
              <a:t>Analyzer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704" y="3718976"/>
            <a:ext cx="419101" cy="10741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CommitResults</a:t>
            </a:r>
            <a:br>
              <a:rPr lang="en-US" sz="1200" dirty="0"/>
            </a:br>
            <a:r>
              <a:rPr lang="en-US" sz="1200" dirty="0"/>
              <a:t>Aggregator</a:t>
            </a:r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11075181" y="4158361"/>
            <a:ext cx="1293577" cy="520920"/>
            <a:chOff x="10602896" y="2374776"/>
            <a:chExt cx="1097870" cy="630313"/>
          </a:xfrm>
          <a:solidFill>
            <a:srgbClr val="7030A0"/>
          </a:solidFill>
        </p:grpSpPr>
        <p:sp>
          <p:nvSpPr>
            <p:cNvPr id="16" name="Folded Corner 15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Dashboard</a:t>
              </a:r>
              <a:br>
                <a:rPr lang="en-US" sz="1200" dirty="0"/>
              </a:br>
              <a:r>
                <a:rPr lang="en-US" sz="1200" dirty="0"/>
                <a:t>(HTML, CSS, JS)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9399654" y="2464022"/>
            <a:ext cx="285006" cy="27416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ResultsAggregator</a:t>
            </a:r>
            <a:endParaRPr 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429213" y="3639615"/>
            <a:ext cx="854325" cy="524216"/>
            <a:chOff x="373386" y="2479894"/>
            <a:chExt cx="854325" cy="524216"/>
          </a:xfrm>
        </p:grpSpPr>
        <p:sp>
          <p:nvSpPr>
            <p:cNvPr id="87" name="Folded Corner 86"/>
            <p:cNvSpPr/>
            <p:nvPr/>
          </p:nvSpPr>
          <p:spPr>
            <a:xfrm>
              <a:off x="373386" y="2479894"/>
              <a:ext cx="764261" cy="443884"/>
            </a:xfrm>
            <a:prstGeom prst="foldedCorner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6" name="Folded Corner 85"/>
            <p:cNvSpPr/>
            <p:nvPr/>
          </p:nvSpPr>
          <p:spPr>
            <a:xfrm>
              <a:off x="418049" y="2512552"/>
              <a:ext cx="764261" cy="443884"/>
            </a:xfrm>
            <a:prstGeom prst="foldedCorner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Folded Corner 20"/>
            <p:cNvSpPr/>
            <p:nvPr/>
          </p:nvSpPr>
          <p:spPr>
            <a:xfrm>
              <a:off x="463450" y="2560226"/>
              <a:ext cx="764261" cy="443884"/>
            </a:xfrm>
            <a:prstGeom prst="foldedCorner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/>
                <a:t>Config</a:t>
              </a:r>
              <a:r>
                <a:rPr lang="en-US" sz="1200" dirty="0"/>
                <a:t> files (csv, JSON)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8288" y="4409060"/>
            <a:ext cx="795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CLI 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params</a:t>
            </a:r>
            <a:endParaRPr lang="en-US" sz="11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01605" y="3979652"/>
            <a:ext cx="289812" cy="7336"/>
          </a:xfrm>
          <a:prstGeom prst="straightConnector1">
            <a:avLst/>
          </a:prstGeom>
          <a:ln w="38100" cmpd="dbl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375717" y="4556553"/>
            <a:ext cx="289812" cy="7336"/>
          </a:xfrm>
          <a:prstGeom prst="straightConnector1">
            <a:avLst/>
          </a:prstGeom>
          <a:ln w="38100" cmpd="dbl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be 31"/>
          <p:cNvSpPr/>
          <p:nvPr/>
        </p:nvSpPr>
        <p:spPr>
          <a:xfrm>
            <a:off x="2598345" y="3873146"/>
            <a:ext cx="256450" cy="733099"/>
          </a:xfrm>
          <a:prstGeom prst="cub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930112" y="4250125"/>
            <a:ext cx="609142" cy="771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214861" y="4265730"/>
            <a:ext cx="289812" cy="7336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4194392" y="4138841"/>
            <a:ext cx="618278" cy="204156"/>
            <a:chOff x="10602896" y="2374776"/>
            <a:chExt cx="1097870" cy="630313"/>
          </a:xfrm>
        </p:grpSpPr>
        <p:sp>
          <p:nvSpPr>
            <p:cNvPr id="38" name="Folded Corner 37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9" name="Folded Corner 38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0" name="Folded Corner 39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Repos</a:t>
              </a:r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V="1">
            <a:off x="4654179" y="4246472"/>
            <a:ext cx="262929" cy="7306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109500" y="4250125"/>
            <a:ext cx="289812" cy="7336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 rot="16200000">
            <a:off x="5400816" y="4149808"/>
            <a:ext cx="905222" cy="224572"/>
            <a:chOff x="10602896" y="2374776"/>
            <a:chExt cx="1097870" cy="630313"/>
          </a:xfrm>
        </p:grpSpPr>
        <p:sp>
          <p:nvSpPr>
            <p:cNvPr id="46" name="Folded Corner 45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Folded Corner 46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8" name="Folded Corner 47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Commit Info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6004075" y="4267647"/>
            <a:ext cx="262929" cy="7306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459396" y="4271300"/>
            <a:ext cx="289812" cy="7336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 rot="16200000">
            <a:off x="6633823" y="4149808"/>
            <a:ext cx="1095318" cy="224572"/>
            <a:chOff x="10602896" y="2374776"/>
            <a:chExt cx="1097870" cy="630313"/>
          </a:xfrm>
        </p:grpSpPr>
        <p:sp>
          <p:nvSpPr>
            <p:cNvPr id="52" name="Folded Corner 51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3" name="Folded Corner 52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4" name="Folded Corner 53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Commit results</a:t>
              </a:r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V="1">
            <a:off x="7332182" y="4267647"/>
            <a:ext cx="262877" cy="3248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787705" y="4278636"/>
            <a:ext cx="289558" cy="0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 rot="16200000">
            <a:off x="7480212" y="3706048"/>
            <a:ext cx="2775536" cy="298905"/>
            <a:chOff x="10602896" y="2374776"/>
            <a:chExt cx="1097870" cy="630313"/>
          </a:xfrm>
        </p:grpSpPr>
        <p:sp>
          <p:nvSpPr>
            <p:cNvPr id="58" name="Folded Corner 57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9" name="Folded Corner 58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0" name="Folded Corner 59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Per-unit results </a:t>
              </a: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V="1">
            <a:off x="8189105" y="4263896"/>
            <a:ext cx="488743" cy="1834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979588" y="2441652"/>
            <a:ext cx="415242" cy="887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FileInfo</a:t>
            </a:r>
            <a:br>
              <a:rPr lang="en-US" sz="1200" dirty="0"/>
            </a:br>
            <a:r>
              <a:rPr lang="en-US" sz="1200" dirty="0"/>
              <a:t>Extractor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282180" y="2436473"/>
            <a:ext cx="469054" cy="887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FileInfo</a:t>
            </a:r>
            <a:br>
              <a:rPr lang="en-US" sz="1200" dirty="0"/>
            </a:br>
            <a:r>
              <a:rPr lang="en-US" sz="1200" dirty="0"/>
              <a:t>Analyzer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616345" y="2441652"/>
            <a:ext cx="419101" cy="887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FileResults</a:t>
            </a:r>
            <a:br>
              <a:rPr lang="en-US" sz="1200" dirty="0"/>
            </a:br>
            <a:r>
              <a:rPr lang="en-US" sz="1200" dirty="0"/>
              <a:t>Aggregator</a:t>
            </a:r>
          </a:p>
        </p:txBody>
      </p:sp>
      <p:grpSp>
        <p:nvGrpSpPr>
          <p:cNvPr id="66" name="Group 65"/>
          <p:cNvGrpSpPr/>
          <p:nvPr/>
        </p:nvGrpSpPr>
        <p:grpSpPr>
          <a:xfrm rot="16200000">
            <a:off x="5396457" y="2779268"/>
            <a:ext cx="905222" cy="224572"/>
            <a:chOff x="10602896" y="2374776"/>
            <a:chExt cx="1097870" cy="630313"/>
          </a:xfrm>
        </p:grpSpPr>
        <p:sp>
          <p:nvSpPr>
            <p:cNvPr id="67" name="Folded Corner 66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8" name="Folded Corner 67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9" name="Folded Corner 68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File Info</a:t>
              </a:r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 flipV="1">
            <a:off x="5999716" y="2897107"/>
            <a:ext cx="262929" cy="7306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455037" y="2900760"/>
            <a:ext cx="289812" cy="7336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 rot="16200000">
            <a:off x="6629464" y="2779268"/>
            <a:ext cx="1095318" cy="224572"/>
            <a:chOff x="10602896" y="2374776"/>
            <a:chExt cx="1097870" cy="630313"/>
          </a:xfrm>
        </p:grpSpPr>
        <p:sp>
          <p:nvSpPr>
            <p:cNvPr id="73" name="Folded Corner 72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4" name="Folded Corner 73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5" name="Folded Corner 74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File results</a:t>
              </a:r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 flipV="1">
            <a:off x="7327771" y="2897107"/>
            <a:ext cx="262929" cy="7306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783092" y="2900760"/>
            <a:ext cx="289812" cy="7336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9098964" y="4243512"/>
            <a:ext cx="284560" cy="2960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9787259" y="4254502"/>
            <a:ext cx="296354" cy="2959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0" idx="3"/>
            <a:endCxn id="63" idx="1"/>
          </p:cNvCxnSpPr>
          <p:nvPr/>
        </p:nvCxnSpPr>
        <p:spPr>
          <a:xfrm rot="5400000" flipH="1" flipV="1">
            <a:off x="4225985" y="3178178"/>
            <a:ext cx="1046244" cy="460961"/>
          </a:xfrm>
          <a:prstGeom prst="bentConnector2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189105" y="2972726"/>
            <a:ext cx="469185" cy="13051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624352" y="5668933"/>
            <a:ext cx="9412022" cy="37188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</a:t>
            </a:r>
          </a:p>
        </p:txBody>
      </p:sp>
      <p:cxnSp>
        <p:nvCxnSpPr>
          <p:cNvPr id="96" name="Straight Arrow Connector 95"/>
          <p:cNvCxnSpPr>
            <a:endCxn id="4" idx="2"/>
          </p:cNvCxnSpPr>
          <p:nvPr/>
        </p:nvCxnSpPr>
        <p:spPr>
          <a:xfrm flipV="1">
            <a:off x="1924365" y="4717721"/>
            <a:ext cx="439" cy="942054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774352" y="5276375"/>
            <a:ext cx="0" cy="383400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9" idx="2"/>
          </p:cNvCxnSpPr>
          <p:nvPr/>
        </p:nvCxnSpPr>
        <p:spPr>
          <a:xfrm flipV="1">
            <a:off x="9542157" y="5205642"/>
            <a:ext cx="0" cy="583838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2" idx="3"/>
          </p:cNvCxnSpPr>
          <p:nvPr/>
        </p:nvCxnSpPr>
        <p:spPr>
          <a:xfrm>
            <a:off x="2694514" y="4606245"/>
            <a:ext cx="0" cy="1053530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 rot="5400000">
            <a:off x="6384841" y="3575029"/>
            <a:ext cx="260712" cy="30712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CommitsReporter</a:t>
            </a:r>
            <a:endParaRPr lang="en-US" sz="1200" dirty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5196096" y="4714705"/>
            <a:ext cx="1" cy="25948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" idx="2"/>
          </p:cNvCxnSpPr>
          <p:nvPr/>
        </p:nvCxnSpPr>
        <p:spPr>
          <a:xfrm flipH="1">
            <a:off x="6496451" y="4694780"/>
            <a:ext cx="24615" cy="32027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5400000">
            <a:off x="6388058" y="582040"/>
            <a:ext cx="238919" cy="30558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AuthorshipReporter</a:t>
            </a:r>
            <a:endParaRPr lang="en-US" sz="1200" dirty="0"/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5196096" y="2211827"/>
            <a:ext cx="77" cy="203804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6496451" y="2222431"/>
            <a:ext cx="77" cy="203804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7796806" y="2233035"/>
            <a:ext cx="77" cy="203804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9152822" y="1963274"/>
            <a:ext cx="778669" cy="0"/>
          </a:xfrm>
          <a:prstGeom prst="straightConnector1">
            <a:avLst/>
          </a:prstGeom>
          <a:ln w="38100" cmpd="dbl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56290" y="1875652"/>
            <a:ext cx="847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flow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0752320" y="2454487"/>
            <a:ext cx="285006" cy="27416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Dashboard Generator</a:t>
            </a:r>
          </a:p>
        </p:txBody>
      </p:sp>
      <p:grpSp>
        <p:nvGrpSpPr>
          <p:cNvPr id="95" name="Group 94"/>
          <p:cNvGrpSpPr/>
          <p:nvPr/>
        </p:nvGrpSpPr>
        <p:grpSpPr>
          <a:xfrm rot="16200000">
            <a:off x="8832878" y="3696513"/>
            <a:ext cx="2775536" cy="298905"/>
            <a:chOff x="10602896" y="2374776"/>
            <a:chExt cx="1097870" cy="630313"/>
          </a:xfrm>
        </p:grpSpPr>
        <p:sp>
          <p:nvSpPr>
            <p:cNvPr id="98" name="Folded Corner 97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0" name="Folded Corner 99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2" name="Folded Corner 101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Aggregated results </a:t>
              </a: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 flipV="1">
            <a:off x="10464687" y="4233977"/>
            <a:ext cx="271503" cy="3653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1146467" y="4237630"/>
            <a:ext cx="289812" cy="7336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10903423" y="5190688"/>
            <a:ext cx="0" cy="583838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3" idx="2"/>
          </p:cNvCxnSpPr>
          <p:nvPr/>
        </p:nvCxnSpPr>
        <p:spPr>
          <a:xfrm flipH="1">
            <a:off x="7816185" y="4793174"/>
            <a:ext cx="14070" cy="187549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5" idx="2"/>
          </p:cNvCxnSpPr>
          <p:nvPr/>
        </p:nvCxnSpPr>
        <p:spPr>
          <a:xfrm flipH="1" flipV="1">
            <a:off x="3825394" y="4699959"/>
            <a:ext cx="7894" cy="968974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 rot="5400000">
            <a:off x="2182038" y="2234485"/>
            <a:ext cx="370956" cy="7390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Model</a:t>
            </a:r>
          </a:p>
        </p:txBody>
      </p:sp>
      <p:sp>
        <p:nvSpPr>
          <p:cNvPr id="93" name="Rectangle 92"/>
          <p:cNvSpPr/>
          <p:nvPr/>
        </p:nvSpPr>
        <p:spPr>
          <a:xfrm rot="5400000">
            <a:off x="3079761" y="2234485"/>
            <a:ext cx="370956" cy="7390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System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2547181" y="2900760"/>
            <a:ext cx="1" cy="25948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805211" y="2908513"/>
            <a:ext cx="1" cy="25948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053293" y="2908096"/>
            <a:ext cx="1" cy="25948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3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" grpId="0" animBg="1"/>
      <p:bldP spid="6" grpId="0" animBg="1"/>
      <p:bldP spid="8" grpId="0" animBg="1"/>
      <p:bldP spid="13" grpId="0" animBg="1"/>
      <p:bldP spid="63" grpId="0" animBg="1"/>
      <p:bldP spid="64" grpId="0" animBg="1"/>
      <p:bldP spid="65" grpId="0" animBg="1"/>
      <p:bldP spid="94" grpId="0" animBg="1"/>
      <p:bldP spid="1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89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RepoSense</vt:lpstr>
      <vt:lpstr>Architecture Goals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RepoSense</dc:title>
  <dc:creator>Reviewer</dc:creator>
  <cp:lastModifiedBy>Peh Xian Bin, Eugene</cp:lastModifiedBy>
  <cp:revision>62</cp:revision>
  <dcterms:created xsi:type="dcterms:W3CDTF">2018-05-05T04:28:05Z</dcterms:created>
  <dcterms:modified xsi:type="dcterms:W3CDTF">2018-12-20T11:09:32Z</dcterms:modified>
</cp:coreProperties>
</file>