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54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0658E2-4B72-4B10-AE63-A77734D2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7" y="0"/>
            <a:ext cx="9728068" cy="5302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204B77-DB19-44AC-B9D4-FD866571438D}"/>
              </a:ext>
            </a:extLst>
          </p:cNvPr>
          <p:cNvSpPr txBox="1"/>
          <p:nvPr/>
        </p:nvSpPr>
        <p:spPr>
          <a:xfrm>
            <a:off x="3901320" y="3554244"/>
            <a:ext cx="73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Ramp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70E593E-34F8-4719-AC5C-AA5555C17A19}"/>
              </a:ext>
            </a:extLst>
          </p:cNvPr>
          <p:cNvSpPr/>
          <p:nvPr/>
        </p:nvSpPr>
        <p:spPr>
          <a:xfrm>
            <a:off x="7530269" y="-591128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51C4D-2615-492C-8B4C-6400FC79A33D}"/>
              </a:ext>
            </a:extLst>
          </p:cNvPr>
          <p:cNvSpPr txBox="1"/>
          <p:nvPr/>
        </p:nvSpPr>
        <p:spPr>
          <a:xfrm>
            <a:off x="7164200" y="-960460"/>
            <a:ext cx="12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Code Panel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5FA1E7-2641-418D-9855-87AEAC7ED7B2}"/>
              </a:ext>
            </a:extLst>
          </p:cNvPr>
          <p:cNvSpPr/>
          <p:nvPr/>
        </p:nvSpPr>
        <p:spPr>
          <a:xfrm rot="5400000">
            <a:off x="1699108" y="4089954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18F20-A329-4A19-9568-DDF540B86597}"/>
              </a:ext>
            </a:extLst>
          </p:cNvPr>
          <p:cNvSpPr txBox="1"/>
          <p:nvPr/>
        </p:nvSpPr>
        <p:spPr>
          <a:xfrm>
            <a:off x="2234818" y="4182379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Contribution Bar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3B7AA3-D8C6-4818-8677-73EFEDACCEF6}"/>
              </a:ext>
            </a:extLst>
          </p:cNvPr>
          <p:cNvSpPr/>
          <p:nvPr/>
        </p:nvSpPr>
        <p:spPr>
          <a:xfrm rot="10800000">
            <a:off x="4012356" y="3000061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6FB55-A0EF-4B70-9579-2E3633BAB17C}"/>
              </a:ext>
            </a:extLst>
          </p:cNvPr>
          <p:cNvSpPr txBox="1"/>
          <p:nvPr/>
        </p:nvSpPr>
        <p:spPr>
          <a:xfrm>
            <a:off x="-199157" y="-226763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Toolbar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9086935-6371-4258-8020-0D1D97F121AB}"/>
              </a:ext>
            </a:extLst>
          </p:cNvPr>
          <p:cNvSpPr/>
          <p:nvPr/>
        </p:nvSpPr>
        <p:spPr>
          <a:xfrm rot="16200000">
            <a:off x="-7523" y="124097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E5DA74A-713D-4962-8BB0-EB6D058497FA}"/>
              </a:ext>
            </a:extLst>
          </p:cNvPr>
          <p:cNvSpPr/>
          <p:nvPr/>
        </p:nvSpPr>
        <p:spPr>
          <a:xfrm>
            <a:off x="2561512" y="-601935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BC469-4AA9-4B94-927B-3BC4FF0DB4CD}"/>
              </a:ext>
            </a:extLst>
          </p:cNvPr>
          <p:cNvSpPr txBox="1"/>
          <p:nvPr/>
        </p:nvSpPr>
        <p:spPr>
          <a:xfrm>
            <a:off x="2177009" y="-971267"/>
            <a:ext cx="128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Chart Panel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D3F11-A181-4D6B-B39E-4679AA9A63BD}"/>
              </a:ext>
            </a:extLst>
          </p:cNvPr>
          <p:cNvSpPr txBox="1"/>
          <p:nvPr/>
        </p:nvSpPr>
        <p:spPr>
          <a:xfrm>
            <a:off x="-1313181" y="1899377"/>
            <a:ext cx="13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Ramp Chart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D427F96-5B4B-48FA-B69F-000E5460CBF1}"/>
              </a:ext>
            </a:extLst>
          </p:cNvPr>
          <p:cNvSpPr/>
          <p:nvPr/>
        </p:nvSpPr>
        <p:spPr>
          <a:xfrm rot="16200000">
            <a:off x="18473" y="1806952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超 王</cp:lastModifiedBy>
  <cp:revision>8</cp:revision>
  <dcterms:created xsi:type="dcterms:W3CDTF">2018-09-13T15:00:55Z</dcterms:created>
  <dcterms:modified xsi:type="dcterms:W3CDTF">2018-12-20T14:00:20Z</dcterms:modified>
</cp:coreProperties>
</file>