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81"/>
    <p:restoredTop sz="94626"/>
  </p:normalViewPr>
  <p:slideViewPr>
    <p:cSldViewPr snapToGrid="0">
      <p:cViewPr varScale="1">
        <p:scale>
          <a:sx n="138" d="100"/>
          <a:sy n="138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22/7/19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22/7/19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22/7/19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22/7/19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22/7/19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22/7/19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22/7/19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D8E422-39B9-AD4D-AEBC-CAD2FD03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55" y="798089"/>
            <a:ext cx="9317337" cy="52455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39783FF-1234-8446-AB32-9380684BB1B3}"/>
              </a:ext>
            </a:extLst>
          </p:cNvPr>
          <p:cNvSpPr/>
          <p:nvPr/>
        </p:nvSpPr>
        <p:spPr>
          <a:xfrm>
            <a:off x="1408787" y="814386"/>
            <a:ext cx="4643017" cy="52292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0A1A4A5-828A-4BF9-94DF-CD28CBD612CF}"/>
              </a:ext>
            </a:extLst>
          </p:cNvPr>
          <p:cNvSpPr txBox="1"/>
          <p:nvPr/>
        </p:nvSpPr>
        <p:spPr>
          <a:xfrm>
            <a:off x="10971251" y="4126375"/>
            <a:ext cx="75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file</a:t>
            </a:r>
            <a:endParaRPr lang="zh-CN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A40C309-DFD1-4333-84EB-9117C609942E}"/>
              </a:ext>
            </a:extLst>
          </p:cNvPr>
          <p:cNvSpPr txBox="1"/>
          <p:nvPr/>
        </p:nvSpPr>
        <p:spPr>
          <a:xfrm>
            <a:off x="9190215" y="3133527"/>
            <a:ext cx="849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</a:rPr>
              <a:t>title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BEBC7-C0C7-CF48-95D5-47FDD988DA61}"/>
              </a:ext>
            </a:extLst>
          </p:cNvPr>
          <p:cNvSpPr txBox="1"/>
          <p:nvPr/>
        </p:nvSpPr>
        <p:spPr>
          <a:xfrm>
            <a:off x="2726436" y="163993"/>
            <a:ext cx="20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summary</a:t>
            </a:r>
            <a:endParaRPr lang="en-SG" sz="12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98EB41-E844-AC49-8C8F-94E761AA5F54}"/>
              </a:ext>
            </a:extLst>
          </p:cNvPr>
          <p:cNvSpPr txBox="1"/>
          <p:nvPr/>
        </p:nvSpPr>
        <p:spPr>
          <a:xfrm>
            <a:off x="7432929" y="161454"/>
            <a:ext cx="20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tabs-pane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74F72C-650B-8E44-A379-A24D0DB5B758}"/>
              </a:ext>
            </a:extLst>
          </p:cNvPr>
          <p:cNvSpPr/>
          <p:nvPr/>
        </p:nvSpPr>
        <p:spPr>
          <a:xfrm>
            <a:off x="6140198" y="814386"/>
            <a:ext cx="4612003" cy="522922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B6C03F-369B-FC4B-A10B-9B5BFBCEF11A}"/>
              </a:ext>
            </a:extLst>
          </p:cNvPr>
          <p:cNvSpPr txBox="1"/>
          <p:nvPr/>
        </p:nvSpPr>
        <p:spPr>
          <a:xfrm>
            <a:off x="1" y="1185282"/>
            <a:ext cx="1422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summary-picker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AE4F15-738B-C34D-830A-5AA47285C7ED}"/>
              </a:ext>
            </a:extLst>
          </p:cNvPr>
          <p:cNvSpPr/>
          <p:nvPr/>
        </p:nvSpPr>
        <p:spPr>
          <a:xfrm>
            <a:off x="1674004" y="896446"/>
            <a:ext cx="4074863" cy="869029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0EA449-180B-9046-8449-8C441F0729CF}"/>
              </a:ext>
            </a:extLst>
          </p:cNvPr>
          <p:cNvSpPr/>
          <p:nvPr/>
        </p:nvSpPr>
        <p:spPr>
          <a:xfrm>
            <a:off x="1484661" y="1950544"/>
            <a:ext cx="4504352" cy="449190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7BE544-7145-6949-94AF-AFCE5DA7C7AD}"/>
              </a:ext>
            </a:extLst>
          </p:cNvPr>
          <p:cNvSpPr txBox="1"/>
          <p:nvPr/>
        </p:nvSpPr>
        <p:spPr>
          <a:xfrm>
            <a:off x="-13217" y="2026833"/>
            <a:ext cx="120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summary-chart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0B1C7-874B-4E44-A7D1-E44FC02B40B3}"/>
              </a:ext>
            </a:extLst>
          </p:cNvPr>
          <p:cNvSpPr/>
          <p:nvPr/>
        </p:nvSpPr>
        <p:spPr>
          <a:xfrm>
            <a:off x="1501594" y="4826286"/>
            <a:ext cx="4482462" cy="2769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2AF7FB-234B-7347-967F-A89B873E0061}"/>
              </a:ext>
            </a:extLst>
          </p:cNvPr>
          <p:cNvSpPr txBox="1"/>
          <p:nvPr/>
        </p:nvSpPr>
        <p:spPr>
          <a:xfrm>
            <a:off x="23285" y="4754389"/>
            <a:ext cx="1589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summary-</a:t>
            </a:r>
          </a:p>
          <a:p>
            <a:pPr algn="ctr"/>
            <a:r>
              <a:rPr lang="en-US" sz="1200" dirty="0"/>
              <a:t>chart__</a:t>
            </a:r>
            <a:r>
              <a:rPr lang="en-US" sz="1200" dirty="0" err="1"/>
              <a:t>contrib</a:t>
            </a:r>
            <a:endParaRPr lang="en-SG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D53A0E-FCFE-DE4A-9776-897FDA4E3D8F}"/>
              </a:ext>
            </a:extLst>
          </p:cNvPr>
          <p:cNvSpPr txBox="1"/>
          <p:nvPr/>
        </p:nvSpPr>
        <p:spPr>
          <a:xfrm>
            <a:off x="3232326" y="2828987"/>
            <a:ext cx="251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summary-</a:t>
            </a:r>
            <a:r>
              <a:rPr lang="en-US" sz="1200" dirty="0" err="1">
                <a:solidFill>
                  <a:srgbClr val="FFC000"/>
                </a:solidFill>
              </a:rPr>
              <a:t>chart__ramp__slice</a:t>
            </a:r>
            <a:endParaRPr lang="en-SG" sz="1200" dirty="0">
              <a:solidFill>
                <a:srgbClr val="FFC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E18B14-A8FF-CA40-9773-69CCCF32CE9A}"/>
              </a:ext>
            </a:extLst>
          </p:cNvPr>
          <p:cNvSpPr/>
          <p:nvPr/>
        </p:nvSpPr>
        <p:spPr>
          <a:xfrm>
            <a:off x="1510797" y="2556435"/>
            <a:ext cx="4482463" cy="305570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528547-1EDA-0344-9C22-58F28B4D7B80}"/>
              </a:ext>
            </a:extLst>
          </p:cNvPr>
          <p:cNvSpPr txBox="1"/>
          <p:nvPr/>
        </p:nvSpPr>
        <p:spPr>
          <a:xfrm>
            <a:off x="0" y="2478387"/>
            <a:ext cx="124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summary-</a:t>
            </a:r>
            <a:r>
              <a:rPr lang="en-US" sz="1200" dirty="0" err="1">
                <a:solidFill>
                  <a:srgbClr val="0070C0"/>
                </a:solidFill>
              </a:rPr>
              <a:t>chart__ramp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6E4E26-EF97-A547-93AF-6C3384E7A51F}"/>
              </a:ext>
            </a:extLst>
          </p:cNvPr>
          <p:cNvSpPr txBox="1"/>
          <p:nvPr/>
        </p:nvSpPr>
        <p:spPr>
          <a:xfrm>
            <a:off x="8697510" y="1792813"/>
            <a:ext cx="108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glob filter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2C24E7-F5CF-7D4F-9162-44F08F19CA6F}"/>
              </a:ext>
            </a:extLst>
          </p:cNvPr>
          <p:cNvSpPr/>
          <p:nvPr/>
        </p:nvSpPr>
        <p:spPr>
          <a:xfrm>
            <a:off x="6191491" y="1835450"/>
            <a:ext cx="2022818" cy="277000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744CE9-0A67-9A43-A9BB-0CF02DB76205}"/>
              </a:ext>
            </a:extLst>
          </p:cNvPr>
          <p:cNvSpPr/>
          <p:nvPr/>
        </p:nvSpPr>
        <p:spPr>
          <a:xfrm>
            <a:off x="6210157" y="3176139"/>
            <a:ext cx="2516653" cy="217707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41FFD1-6C95-3144-91D0-6661C4DDF579}"/>
              </a:ext>
            </a:extLst>
          </p:cNvPr>
          <p:cNvSpPr/>
          <p:nvPr/>
        </p:nvSpPr>
        <p:spPr>
          <a:xfrm>
            <a:off x="6186172" y="3133515"/>
            <a:ext cx="4450097" cy="2217420"/>
          </a:xfrm>
          <a:prstGeom prst="rect">
            <a:avLst/>
          </a:prstGeom>
          <a:noFill/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1E9E40-02F3-174C-97DB-3B6E1415124B}"/>
              </a:ext>
            </a:extLst>
          </p:cNvPr>
          <p:cNvCxnSpPr>
            <a:cxnSpLocks/>
          </p:cNvCxnSpPr>
          <p:nvPr/>
        </p:nvCxnSpPr>
        <p:spPr>
          <a:xfrm>
            <a:off x="1294354" y="1335408"/>
            <a:ext cx="352376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EEF689-CF7E-7149-97BA-3D3957707314}"/>
              </a:ext>
            </a:extLst>
          </p:cNvPr>
          <p:cNvCxnSpPr>
            <a:cxnSpLocks/>
          </p:cNvCxnSpPr>
          <p:nvPr/>
        </p:nvCxnSpPr>
        <p:spPr>
          <a:xfrm>
            <a:off x="1068915" y="2178394"/>
            <a:ext cx="415745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9F6241-AC1E-1B48-8BC2-871CFFE15B1E}"/>
              </a:ext>
            </a:extLst>
          </p:cNvPr>
          <p:cNvCxnSpPr>
            <a:cxnSpLocks/>
          </p:cNvCxnSpPr>
          <p:nvPr/>
        </p:nvCxnSpPr>
        <p:spPr>
          <a:xfrm>
            <a:off x="1073665" y="2714969"/>
            <a:ext cx="43797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4AD6F2-A33B-8148-AEDA-A8EAEFD7DC95}"/>
              </a:ext>
            </a:extLst>
          </p:cNvPr>
          <p:cNvCxnSpPr>
            <a:cxnSpLocks/>
          </p:cNvCxnSpPr>
          <p:nvPr/>
        </p:nvCxnSpPr>
        <p:spPr>
          <a:xfrm>
            <a:off x="1181270" y="4957641"/>
            <a:ext cx="3003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FA0071-1F3A-2C42-AE98-70438B56D7BF}"/>
              </a:ext>
            </a:extLst>
          </p:cNvPr>
          <p:cNvCxnSpPr/>
          <p:nvPr/>
        </p:nvCxnSpPr>
        <p:spPr>
          <a:xfrm>
            <a:off x="3771899" y="483476"/>
            <a:ext cx="0" cy="3128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20E8FC5-C665-144F-B0BB-107E10758C59}"/>
              </a:ext>
            </a:extLst>
          </p:cNvPr>
          <p:cNvCxnSpPr/>
          <p:nvPr/>
        </p:nvCxnSpPr>
        <p:spPr>
          <a:xfrm>
            <a:off x="8458331" y="465408"/>
            <a:ext cx="0" cy="31284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E59FD8-6ED7-DE42-8608-75F1F9A40F07}"/>
              </a:ext>
            </a:extLst>
          </p:cNvPr>
          <p:cNvCxnSpPr>
            <a:cxnSpLocks/>
          </p:cNvCxnSpPr>
          <p:nvPr/>
        </p:nvCxnSpPr>
        <p:spPr>
          <a:xfrm flipH="1">
            <a:off x="8272308" y="1944170"/>
            <a:ext cx="436773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A0DA7C-E4AB-7640-B648-6DBC87E6B30F}"/>
              </a:ext>
            </a:extLst>
          </p:cNvPr>
          <p:cNvCxnSpPr>
            <a:cxnSpLocks/>
          </p:cNvCxnSpPr>
          <p:nvPr/>
        </p:nvCxnSpPr>
        <p:spPr>
          <a:xfrm flipH="1">
            <a:off x="8757812" y="3280581"/>
            <a:ext cx="43677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CB679E-8205-8D4E-8605-4305DBA22290}"/>
              </a:ext>
            </a:extLst>
          </p:cNvPr>
          <p:cNvCxnSpPr>
            <a:cxnSpLocks/>
          </p:cNvCxnSpPr>
          <p:nvPr/>
        </p:nvCxnSpPr>
        <p:spPr>
          <a:xfrm flipH="1" flipV="1">
            <a:off x="10667719" y="4260483"/>
            <a:ext cx="318046" cy="4392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0B956D-D846-A649-B354-69624F72C304}"/>
              </a:ext>
            </a:extLst>
          </p:cNvPr>
          <p:cNvCxnSpPr>
            <a:cxnSpLocks/>
          </p:cNvCxnSpPr>
          <p:nvPr/>
        </p:nvCxnSpPr>
        <p:spPr>
          <a:xfrm>
            <a:off x="4284891" y="3125047"/>
            <a:ext cx="0" cy="42926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1DC792B-BA68-E146-9640-3B9BBA3D37BF}"/>
              </a:ext>
            </a:extLst>
          </p:cNvPr>
          <p:cNvSpPr/>
          <p:nvPr/>
        </p:nvSpPr>
        <p:spPr>
          <a:xfrm>
            <a:off x="6228509" y="3429000"/>
            <a:ext cx="4354826" cy="1584566"/>
          </a:xfrm>
          <a:prstGeom prst="rect">
            <a:avLst/>
          </a:prstGeom>
          <a:noFill/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文本框 44">
            <a:extLst>
              <a:ext uri="{FF2B5EF4-FFF2-40B4-BE49-F238E27FC236}">
                <a16:creationId xmlns:a16="http://schemas.microsoft.com/office/drawing/2014/main" id="{A899A3DB-A0EF-A042-8009-CDA2C0E753A2}"/>
              </a:ext>
            </a:extLst>
          </p:cNvPr>
          <p:cNvSpPr txBox="1"/>
          <p:nvPr/>
        </p:nvSpPr>
        <p:spPr>
          <a:xfrm>
            <a:off x="10895046" y="3703036"/>
            <a:ext cx="9367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segment</a:t>
            </a:r>
            <a:endParaRPr lang="zh-CN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7BD8BB-4C1B-DB44-A439-079C150A181C}"/>
              </a:ext>
            </a:extLst>
          </p:cNvPr>
          <p:cNvCxnSpPr>
            <a:cxnSpLocks/>
          </p:cNvCxnSpPr>
          <p:nvPr/>
        </p:nvCxnSpPr>
        <p:spPr>
          <a:xfrm flipH="1" flipV="1">
            <a:off x="10591515" y="3862545"/>
            <a:ext cx="318046" cy="4392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8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James Pang Mun Wai</cp:lastModifiedBy>
  <cp:revision>32</cp:revision>
  <dcterms:created xsi:type="dcterms:W3CDTF">2018-09-13T15:00:55Z</dcterms:created>
  <dcterms:modified xsi:type="dcterms:W3CDTF">2019-07-22T03:00:10Z</dcterms:modified>
</cp:coreProperties>
</file>