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0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17BED-3EF8-4FDC-9E5E-905D765314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7FEEA6-A7AD-4E22-841E-C78F110445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692EF-0191-4595-A641-3FF30FE80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3CBC-B76F-46AA-8129-8C84DB44B84D}" type="datetimeFigureOut">
              <a:rPr lang="en-SG" smtClean="0"/>
              <a:t>23/5/2019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433808-A004-4D7F-9454-61373396C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289A6-6608-4451-96FA-86DB3FF25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2688-40BD-4099-B659-B78CBEACBB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21933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36481-F9C5-40AC-88AD-B5A5ABAE5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B7D3A8-243B-40A8-AF03-26460AC40D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63FEA3-57DC-4402-AA9F-9A1A1A7C3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3CBC-B76F-46AA-8129-8C84DB44B84D}" type="datetimeFigureOut">
              <a:rPr lang="en-SG" smtClean="0"/>
              <a:t>23/5/2019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C691D-8801-4563-869A-15CC01DBE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AEBFC4-2004-408B-80AC-55C728072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2688-40BD-4099-B659-B78CBEACBB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45900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F5713E-4685-4260-9EC7-B686C8AA5D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93953E-4F8C-4382-9450-65FE008FE2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668FB-C8A7-4A55-A7BF-A18425516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3CBC-B76F-46AA-8129-8C84DB44B84D}" type="datetimeFigureOut">
              <a:rPr lang="en-SG" smtClean="0"/>
              <a:t>23/5/2019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D1C99-FB0C-48DC-9521-FD7ED6E77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09A6F-2369-4FA8-A613-C33921177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2688-40BD-4099-B659-B78CBEACBB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64072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430C7-BEF9-446C-B5C4-BDBE32947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E3492-D5E5-40A1-B10E-EC9012451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5BBDC4-A434-47BA-945D-8C66D306A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3CBC-B76F-46AA-8129-8C84DB44B84D}" type="datetimeFigureOut">
              <a:rPr lang="en-SG" smtClean="0"/>
              <a:t>23/5/2019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25410C-8F08-48C7-9513-E3DCC7768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DE52D-6779-4E3E-8505-27E566F7D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2688-40BD-4099-B659-B78CBEACBB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41382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30828-4DC5-41DC-A89D-97819A97E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791C10-524F-4C97-AB31-4AB2D1662C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B0B24-B176-4EA8-8EBD-E91A53F11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3CBC-B76F-46AA-8129-8C84DB44B84D}" type="datetimeFigureOut">
              <a:rPr lang="en-SG" smtClean="0"/>
              <a:t>23/5/2019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0230A-B395-482A-9328-E3EC4A316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6210E8-D4FA-46B9-A7B6-BACA4E191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2688-40BD-4099-B659-B78CBEACBB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36309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444B4-5BE5-4ED2-A960-88D0AD82C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DF148-A4D6-4615-B764-342BB1A058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232062-D529-4A4C-84CD-EF592E6002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11FE87-25D6-422E-8B58-063268905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3CBC-B76F-46AA-8129-8C84DB44B84D}" type="datetimeFigureOut">
              <a:rPr lang="en-SG" smtClean="0"/>
              <a:t>23/5/2019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17BFC9-859B-4BF9-AAEE-FAEF235D0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801381-7FD9-473D-B023-57255A741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2688-40BD-4099-B659-B78CBEACBB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78564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1B6DA-AD08-41B3-8C4F-2CDAE78C2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704575-8C80-413A-B6F5-C6B95E0CE6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BD985C-49D4-4DCB-B27A-EA170E2FFD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BFE1F3-BB9D-4373-82F8-0667164617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F3F87A-6AF4-43A1-8EB3-FCEC63A47B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F01FF1-796A-4A48-8A94-1022D5194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3CBC-B76F-46AA-8129-8C84DB44B84D}" type="datetimeFigureOut">
              <a:rPr lang="en-SG" smtClean="0"/>
              <a:t>23/5/2019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AF25FC-45A7-4DBD-82EB-5960A90D5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A26101-B0CF-4E20-BE46-10741F405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2688-40BD-4099-B659-B78CBEACBB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08930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BC113-7B34-4512-B81A-30230812B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F77AA2-E217-4B12-8BF7-237539A90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3CBC-B76F-46AA-8129-8C84DB44B84D}" type="datetimeFigureOut">
              <a:rPr lang="en-SG" smtClean="0"/>
              <a:t>23/5/2019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36829D-A254-4D14-9B13-947E3F226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7A14AD-91CE-4D2D-B6C5-349517A44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2688-40BD-4099-B659-B78CBEACBB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74487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426093-CE65-4D76-BE70-187110103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3CBC-B76F-46AA-8129-8C84DB44B84D}" type="datetimeFigureOut">
              <a:rPr lang="en-SG" smtClean="0"/>
              <a:t>23/5/2019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1E9A2-1CCD-45BE-B835-392F9D579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85699D-11F0-4D15-9D2D-9E2A872B5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2688-40BD-4099-B659-B78CBEACBB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63478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82A99-93DE-4438-ABB0-0AFB91224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1FF07-3689-41E4-B0AF-F163801D7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155A85-681C-48C9-A709-AB03A9CE04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899EAC-318E-4263-91D4-0B40FDCF7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3CBC-B76F-46AA-8129-8C84DB44B84D}" type="datetimeFigureOut">
              <a:rPr lang="en-SG" smtClean="0"/>
              <a:t>23/5/2019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EE450E-3521-44C1-9891-DAD74A304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29B4CC-7E75-480A-827F-C2642086D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2688-40BD-4099-B659-B78CBEACBB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32201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93335-E4A5-4F2D-A68A-A3872E50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D96BE3-269A-4828-9EBA-44EA32D035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DCF5F9-417B-4BEB-9332-0CA25A3931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4033EE-6A61-44F9-ACFB-329961804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3CBC-B76F-46AA-8129-8C84DB44B84D}" type="datetimeFigureOut">
              <a:rPr lang="en-SG" smtClean="0"/>
              <a:t>23/5/2019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A2A0F3-05A2-4034-AFD1-3C014C532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D5D2DD-C49F-41B7-B934-2375A83C2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2688-40BD-4099-B659-B78CBEACBB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89243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EFFE79-3F3C-4743-B6EF-D480718A0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0F782C-5664-454A-8F97-27D9F3D26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ECEA6-6948-449C-9B2E-E5FA7C458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43CBC-B76F-46AA-8129-8C84DB44B84D}" type="datetimeFigureOut">
              <a:rPr lang="en-SG" smtClean="0"/>
              <a:t>23/5/2019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2CC7E-FFEC-46E6-B47F-81327E1C51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A5DAD-2FBD-467C-8F0E-2B96479D50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92688-40BD-4099-B659-B78CBEACBB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13195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CD800D6-8C4D-41BE-A540-7C2FE2CEF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895" y="814387"/>
            <a:ext cx="9296400" cy="5229225"/>
          </a:xfrm>
          <a:prstGeom prst="rect">
            <a:avLst/>
          </a:prstGeom>
        </p:spPr>
      </p:pic>
      <p:sp>
        <p:nvSpPr>
          <p:cNvPr id="8" name="Right Brace 7">
            <a:extLst>
              <a:ext uri="{FF2B5EF4-FFF2-40B4-BE49-F238E27FC236}">
                <a16:creationId xmlns:a16="http://schemas.microsoft.com/office/drawing/2014/main" id="{C05B2C6F-DCA4-45F9-94E5-345EC17842DB}"/>
              </a:ext>
            </a:extLst>
          </p:cNvPr>
          <p:cNvSpPr/>
          <p:nvPr/>
        </p:nvSpPr>
        <p:spPr>
          <a:xfrm rot="16200000">
            <a:off x="3599688" y="-1681925"/>
            <a:ext cx="344424" cy="4648200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E7039B-00EC-4DDC-B348-58F4C75F63AF}"/>
              </a:ext>
            </a:extLst>
          </p:cNvPr>
          <p:cNvSpPr txBox="1"/>
          <p:nvPr/>
        </p:nvSpPr>
        <p:spPr>
          <a:xfrm>
            <a:off x="2726436" y="79248"/>
            <a:ext cx="20909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Chart Panel</a:t>
            </a:r>
            <a:endParaRPr lang="en-SG" sz="1200" dirty="0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195D0920-5C1C-411D-A43A-B7FB72C2CF80}"/>
              </a:ext>
            </a:extLst>
          </p:cNvPr>
          <p:cNvSpPr/>
          <p:nvPr/>
        </p:nvSpPr>
        <p:spPr>
          <a:xfrm rot="16200000">
            <a:off x="8298180" y="-1631634"/>
            <a:ext cx="344424" cy="4547616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293D95-459E-4730-BC16-CD778BC8DE8A}"/>
              </a:ext>
            </a:extLst>
          </p:cNvPr>
          <p:cNvSpPr txBox="1"/>
          <p:nvPr/>
        </p:nvSpPr>
        <p:spPr>
          <a:xfrm>
            <a:off x="7424928" y="79248"/>
            <a:ext cx="20909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Code Panel</a:t>
            </a:r>
            <a:endParaRPr lang="en-SG" sz="1200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88177BEA-4D65-45B7-A56C-6FBD7CF8C471}"/>
              </a:ext>
            </a:extLst>
          </p:cNvPr>
          <p:cNvSpPr/>
          <p:nvPr/>
        </p:nvSpPr>
        <p:spPr>
          <a:xfrm rot="21372755">
            <a:off x="8367925" y="1652164"/>
            <a:ext cx="402336" cy="12192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35F275-4477-467B-8D51-84AA5700DE35}"/>
              </a:ext>
            </a:extLst>
          </p:cNvPr>
          <p:cNvSpPr txBox="1"/>
          <p:nvPr/>
        </p:nvSpPr>
        <p:spPr>
          <a:xfrm>
            <a:off x="8753475" y="1537900"/>
            <a:ext cx="836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Glob Filter</a:t>
            </a:r>
            <a:endParaRPr lang="en-SG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FA3B7FA-4DB5-4EB3-9614-C6246C535AC6}"/>
              </a:ext>
            </a:extLst>
          </p:cNvPr>
          <p:cNvSpPr/>
          <p:nvPr/>
        </p:nvSpPr>
        <p:spPr>
          <a:xfrm>
            <a:off x="8929370" y="2599690"/>
            <a:ext cx="163830" cy="173355"/>
          </a:xfrm>
          <a:prstGeom prst="ellipse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13D02D-4396-4437-B87F-870EECAA3F68}"/>
              </a:ext>
            </a:extLst>
          </p:cNvPr>
          <p:cNvSpPr txBox="1"/>
          <p:nvPr/>
        </p:nvSpPr>
        <p:spPr>
          <a:xfrm>
            <a:off x="9237863" y="2303005"/>
            <a:ext cx="921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Blame View</a:t>
            </a:r>
            <a:endParaRPr lang="en-SG" sz="1200" dirty="0">
              <a:solidFill>
                <a:schemeClr val="accent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698720C-0C2B-463A-B70A-97FF666889C2}"/>
              </a:ext>
            </a:extLst>
          </p:cNvPr>
          <p:cNvSpPr/>
          <p:nvPr/>
        </p:nvSpPr>
        <p:spPr>
          <a:xfrm>
            <a:off x="8753475" y="2595880"/>
            <a:ext cx="163830" cy="175260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A85A5DB4-65AD-4483-B496-640C742923A0}"/>
              </a:ext>
            </a:extLst>
          </p:cNvPr>
          <p:cNvSpPr/>
          <p:nvPr/>
        </p:nvSpPr>
        <p:spPr>
          <a:xfrm rot="19492286">
            <a:off x="9090416" y="2521203"/>
            <a:ext cx="236436" cy="977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620CEC16-4148-4C61-AC47-F7DFED9FDB71}"/>
              </a:ext>
            </a:extLst>
          </p:cNvPr>
          <p:cNvSpPr/>
          <p:nvPr/>
        </p:nvSpPr>
        <p:spPr>
          <a:xfrm rot="13469073">
            <a:off x="8626401" y="2489612"/>
            <a:ext cx="158874" cy="9779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1178780-E5C8-40A3-866C-F0D48D349217}"/>
              </a:ext>
            </a:extLst>
          </p:cNvPr>
          <p:cNvSpPr txBox="1"/>
          <p:nvPr/>
        </p:nvSpPr>
        <p:spPr>
          <a:xfrm>
            <a:off x="8079281" y="2244665"/>
            <a:ext cx="9733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History View</a:t>
            </a:r>
            <a:endParaRPr lang="en-SG" sz="1200" dirty="0">
              <a:solidFill>
                <a:schemeClr val="accent2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D6AB3E9-494B-45F6-B9FF-736F40C71E04}"/>
              </a:ext>
            </a:extLst>
          </p:cNvPr>
          <p:cNvSpPr/>
          <p:nvPr/>
        </p:nvSpPr>
        <p:spPr>
          <a:xfrm>
            <a:off x="1443990" y="814386"/>
            <a:ext cx="4607814" cy="5229225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Left Brace 21">
            <a:extLst>
              <a:ext uri="{FF2B5EF4-FFF2-40B4-BE49-F238E27FC236}">
                <a16:creationId xmlns:a16="http://schemas.microsoft.com/office/drawing/2014/main" id="{C4A07B1E-02AC-4689-807B-B2620194B508}"/>
              </a:ext>
            </a:extLst>
          </p:cNvPr>
          <p:cNvSpPr/>
          <p:nvPr/>
        </p:nvSpPr>
        <p:spPr>
          <a:xfrm>
            <a:off x="1343406" y="945870"/>
            <a:ext cx="516530" cy="869029"/>
          </a:xfrm>
          <a:prstGeom prst="leftBrace">
            <a:avLst>
              <a:gd name="adj1" fmla="val 14462"/>
              <a:gd name="adj2" fmla="val 50000"/>
            </a:avLst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CDC6C00-2DF8-42EF-B108-6D30BD3CBE76}"/>
              </a:ext>
            </a:extLst>
          </p:cNvPr>
          <p:cNvSpPr txBox="1"/>
          <p:nvPr/>
        </p:nvSpPr>
        <p:spPr>
          <a:xfrm>
            <a:off x="569214" y="1222349"/>
            <a:ext cx="723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6"/>
                </a:solidFill>
              </a:rPr>
              <a:t>Toolbar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8234176-8BB8-4114-96C5-171C66ECDE3F}"/>
              </a:ext>
            </a:extLst>
          </p:cNvPr>
          <p:cNvSpPr/>
          <p:nvPr/>
        </p:nvSpPr>
        <p:spPr>
          <a:xfrm>
            <a:off x="1859936" y="945870"/>
            <a:ext cx="3706363" cy="869029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173C975-EBB3-439F-8872-826D3DAF91EB}"/>
              </a:ext>
            </a:extLst>
          </p:cNvPr>
          <p:cNvSpPr/>
          <p:nvPr/>
        </p:nvSpPr>
        <p:spPr>
          <a:xfrm>
            <a:off x="2164080" y="2661285"/>
            <a:ext cx="142875" cy="133350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A58405F1-EAAD-4099-A00D-F41C9263239F}"/>
              </a:ext>
            </a:extLst>
          </p:cNvPr>
          <p:cNvSpPr/>
          <p:nvPr/>
        </p:nvSpPr>
        <p:spPr>
          <a:xfrm rot="21204583">
            <a:off x="2315664" y="2678721"/>
            <a:ext cx="142378" cy="6667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4AE8672-B518-45E4-9DE5-A05EE9D1C6F3}"/>
              </a:ext>
            </a:extLst>
          </p:cNvPr>
          <p:cNvSpPr txBox="1"/>
          <p:nvPr/>
        </p:nvSpPr>
        <p:spPr>
          <a:xfrm>
            <a:off x="2407539" y="2570098"/>
            <a:ext cx="14001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</a:rPr>
              <a:t>Link to repository</a:t>
            </a:r>
            <a:endParaRPr lang="en-SG" sz="1000" dirty="0">
              <a:solidFill>
                <a:schemeClr val="accent2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206B7BC-33E8-473B-84CD-DA37BCD06CDF}"/>
              </a:ext>
            </a:extLst>
          </p:cNvPr>
          <p:cNvSpPr/>
          <p:nvPr/>
        </p:nvSpPr>
        <p:spPr>
          <a:xfrm>
            <a:off x="2032635" y="3209925"/>
            <a:ext cx="142875" cy="133350"/>
          </a:xfrm>
          <a:prstGeom prst="ellipse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0" name="Arrow: Bent 29">
            <a:extLst>
              <a:ext uri="{FF2B5EF4-FFF2-40B4-BE49-F238E27FC236}">
                <a16:creationId xmlns:a16="http://schemas.microsoft.com/office/drawing/2014/main" id="{DFCFA230-CA83-4084-9F6D-71E51B2037DE}"/>
              </a:ext>
            </a:extLst>
          </p:cNvPr>
          <p:cNvSpPr/>
          <p:nvPr/>
        </p:nvSpPr>
        <p:spPr>
          <a:xfrm>
            <a:off x="2146935" y="3152775"/>
            <a:ext cx="243840" cy="62865"/>
          </a:xfrm>
          <a:prstGeom prst="bentArrow">
            <a:avLst>
              <a:gd name="adj1" fmla="val 25000"/>
              <a:gd name="adj2" fmla="val 26516"/>
              <a:gd name="adj3" fmla="val 25000"/>
              <a:gd name="adj4" fmla="val 4375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D5681D1-EF5F-4AB0-9C45-DF91004DFCC2}"/>
              </a:ext>
            </a:extLst>
          </p:cNvPr>
          <p:cNvSpPr txBox="1"/>
          <p:nvPr/>
        </p:nvSpPr>
        <p:spPr>
          <a:xfrm>
            <a:off x="2319337" y="3059213"/>
            <a:ext cx="19021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6"/>
                </a:solidFill>
              </a:rPr>
              <a:t>View author’s committed codes</a:t>
            </a:r>
            <a:endParaRPr lang="en-SG" sz="1000" dirty="0">
              <a:solidFill>
                <a:schemeClr val="accent6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8349196-1F24-461D-AD8C-4AD1D6A0E5B6}"/>
              </a:ext>
            </a:extLst>
          </p:cNvPr>
          <p:cNvSpPr/>
          <p:nvPr/>
        </p:nvSpPr>
        <p:spPr>
          <a:xfrm>
            <a:off x="6204585" y="814386"/>
            <a:ext cx="4547616" cy="5229225"/>
          </a:xfrm>
          <a:prstGeom prst="rect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C689E94-04DA-4405-AE79-8BC095FCC283}"/>
              </a:ext>
            </a:extLst>
          </p:cNvPr>
          <p:cNvSpPr/>
          <p:nvPr/>
        </p:nvSpPr>
        <p:spPr>
          <a:xfrm>
            <a:off x="1536192" y="2194560"/>
            <a:ext cx="4334256" cy="327104"/>
          </a:xfrm>
          <a:prstGeom prst="rect">
            <a:avLst/>
          </a:prstGeom>
          <a:noFill/>
          <a:ln w="28575" cap="flat" cmpd="sng" algn="ctr">
            <a:solidFill>
              <a:srgbClr val="A401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Left Brace 33">
            <a:extLst>
              <a:ext uri="{FF2B5EF4-FFF2-40B4-BE49-F238E27FC236}">
                <a16:creationId xmlns:a16="http://schemas.microsoft.com/office/drawing/2014/main" id="{222FAE24-7A73-4290-9FB2-3A3528D6EBA2}"/>
              </a:ext>
            </a:extLst>
          </p:cNvPr>
          <p:cNvSpPr/>
          <p:nvPr/>
        </p:nvSpPr>
        <p:spPr>
          <a:xfrm>
            <a:off x="1188140" y="2194560"/>
            <a:ext cx="348052" cy="327104"/>
          </a:xfrm>
          <a:prstGeom prst="leftBrace">
            <a:avLst/>
          </a:prstGeom>
          <a:ln w="19050">
            <a:solidFill>
              <a:srgbClr val="A401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F436BD1-46E2-4EB0-8C8E-A61FF6951C31}"/>
              </a:ext>
            </a:extLst>
          </p:cNvPr>
          <p:cNvSpPr txBox="1"/>
          <p:nvPr/>
        </p:nvSpPr>
        <p:spPr>
          <a:xfrm>
            <a:off x="478481" y="2134215"/>
            <a:ext cx="723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Ramp Chart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342102E-EAF2-4DC0-B960-4F7846016550}"/>
              </a:ext>
            </a:extLst>
          </p:cNvPr>
          <p:cNvCxnSpPr/>
          <p:nvPr/>
        </p:nvCxnSpPr>
        <p:spPr>
          <a:xfrm flipV="1">
            <a:off x="4456176" y="2072640"/>
            <a:ext cx="361188" cy="2924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4A0E17B-CC65-450A-8DA3-6E665798ACA3}"/>
              </a:ext>
            </a:extLst>
          </p:cNvPr>
          <p:cNvCxnSpPr/>
          <p:nvPr/>
        </p:nvCxnSpPr>
        <p:spPr>
          <a:xfrm flipV="1">
            <a:off x="4931664" y="2054939"/>
            <a:ext cx="0" cy="3101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59A842E-D51F-4106-BF0A-90048A2FAC0A}"/>
              </a:ext>
            </a:extLst>
          </p:cNvPr>
          <p:cNvCxnSpPr/>
          <p:nvPr/>
        </p:nvCxnSpPr>
        <p:spPr>
          <a:xfrm flipH="1" flipV="1">
            <a:off x="5102352" y="2072640"/>
            <a:ext cx="256032" cy="2854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4DB4692F-5627-4F26-AA17-560705B6CBA1}"/>
              </a:ext>
            </a:extLst>
          </p:cNvPr>
          <p:cNvSpPr txBox="1"/>
          <p:nvPr/>
        </p:nvSpPr>
        <p:spPr>
          <a:xfrm>
            <a:off x="4659900" y="1847750"/>
            <a:ext cx="10198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C000"/>
                </a:solidFill>
              </a:rPr>
              <a:t>Ramps</a:t>
            </a:r>
            <a:endParaRPr lang="en-SG" sz="1200" dirty="0">
              <a:solidFill>
                <a:srgbClr val="FFC000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46392F6-712F-4248-819F-5F03FBDBE02B}"/>
              </a:ext>
            </a:extLst>
          </p:cNvPr>
          <p:cNvSpPr/>
          <p:nvPr/>
        </p:nvSpPr>
        <p:spPr>
          <a:xfrm>
            <a:off x="1504950" y="3608069"/>
            <a:ext cx="1733550" cy="9679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8" name="Arrow: Left 47">
            <a:extLst>
              <a:ext uri="{FF2B5EF4-FFF2-40B4-BE49-F238E27FC236}">
                <a16:creationId xmlns:a16="http://schemas.microsoft.com/office/drawing/2014/main" id="{1B3593E0-8F68-41EA-A8FE-5188B0C5C7EA}"/>
              </a:ext>
            </a:extLst>
          </p:cNvPr>
          <p:cNvSpPr/>
          <p:nvPr/>
        </p:nvSpPr>
        <p:spPr>
          <a:xfrm>
            <a:off x="1146992" y="3608068"/>
            <a:ext cx="348052" cy="96793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179F6A5-F356-4AE0-BE67-A636F79B6560}"/>
              </a:ext>
            </a:extLst>
          </p:cNvPr>
          <p:cNvSpPr txBox="1"/>
          <p:nvPr/>
        </p:nvSpPr>
        <p:spPr>
          <a:xfrm>
            <a:off x="187670" y="3425631"/>
            <a:ext cx="1014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Contribution Bar</a:t>
            </a:r>
            <a:endParaRPr lang="en-SG" sz="120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6E4832A-82B6-4ACE-88A2-1FC6DCF2CED8}"/>
              </a:ext>
            </a:extLst>
          </p:cNvPr>
          <p:cNvSpPr/>
          <p:nvPr/>
        </p:nvSpPr>
        <p:spPr>
          <a:xfrm>
            <a:off x="6202680" y="1564729"/>
            <a:ext cx="2151751" cy="349415"/>
          </a:xfrm>
          <a:prstGeom prst="rect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1365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23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 Yao Lee</dc:creator>
  <cp:lastModifiedBy>Jin Yao Lee</cp:lastModifiedBy>
  <cp:revision>4</cp:revision>
  <dcterms:created xsi:type="dcterms:W3CDTF">2019-05-23T06:36:12Z</dcterms:created>
  <dcterms:modified xsi:type="dcterms:W3CDTF">2019-05-23T07:20:32Z</dcterms:modified>
</cp:coreProperties>
</file>