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2"/>
  </p:normalViewPr>
  <p:slideViewPr>
    <p:cSldViewPr snapToGrid="0">
      <p:cViewPr>
        <p:scale>
          <a:sx n="139" d="100"/>
          <a:sy n="139" d="100"/>
        </p:scale>
        <p:origin x="496" y="10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9f53d4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9f53d4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22322" y="451800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:Main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(window.app)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1012697" y="451700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:Summary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(v_summary.js)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863322" y="451802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:Authorship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(v_authorship.js)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7529136" y="403171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:API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(api.js)</a:t>
            </a:r>
            <a:endParaRPr sz="1000"/>
          </a:p>
        </p:txBody>
      </p:sp>
      <p:cxnSp>
        <p:nvCxnSpPr>
          <p:cNvPr id="58" name="Google Shape;58;p13"/>
          <p:cNvCxnSpPr>
            <a:stCxn id="55" idx="2"/>
          </p:cNvCxnSpPr>
          <p:nvPr/>
        </p:nvCxnSpPr>
        <p:spPr>
          <a:xfrm>
            <a:off x="1792697" y="924500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>
            <a:cxnSpLocks/>
          </p:cNvCxnSpPr>
          <p:nvPr/>
        </p:nvCxnSpPr>
        <p:spPr>
          <a:xfrm>
            <a:off x="3702323" y="924600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>
            <a:cxnSpLocks/>
          </p:cNvCxnSpPr>
          <p:nvPr/>
        </p:nvCxnSpPr>
        <p:spPr>
          <a:xfrm>
            <a:off x="5643323" y="924600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>
            <a:cxnSpLocks/>
          </p:cNvCxnSpPr>
          <p:nvPr/>
        </p:nvCxnSpPr>
        <p:spPr>
          <a:xfrm>
            <a:off x="8309138" y="87596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2" name="Google Shape;62;p13"/>
          <p:cNvGrpSpPr/>
          <p:nvPr/>
        </p:nvGrpSpPr>
        <p:grpSpPr>
          <a:xfrm>
            <a:off x="18103" y="1016975"/>
            <a:ext cx="1696509" cy="248400"/>
            <a:chOff x="20127" y="1016975"/>
            <a:chExt cx="2144698" cy="248400"/>
          </a:xfrm>
        </p:grpSpPr>
        <p:cxnSp>
          <p:nvCxnSpPr>
            <p:cNvPr id="63" name="Google Shape;63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64;p13"/>
            <p:cNvSpPr txBox="1"/>
            <p:nvPr/>
          </p:nvSpPr>
          <p:spPr>
            <a:xfrm>
              <a:off x="20127" y="101697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/>
                <a:t>View code icon clicked</a:t>
              </a:r>
              <a:endParaRPr sz="1000" dirty="0"/>
            </a:p>
          </p:txBody>
        </p:sp>
      </p:grpSp>
      <p:sp>
        <p:nvSpPr>
          <p:cNvPr id="65" name="Google Shape;65;p13"/>
          <p:cNvSpPr/>
          <p:nvPr/>
        </p:nvSpPr>
        <p:spPr>
          <a:xfrm>
            <a:off x="1719946" y="1265374"/>
            <a:ext cx="148453" cy="23257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1874429" y="1112975"/>
            <a:ext cx="1759480" cy="248400"/>
            <a:chOff x="67210" y="1016975"/>
            <a:chExt cx="2097615" cy="248400"/>
          </a:xfrm>
        </p:grpSpPr>
        <p:cxnSp>
          <p:nvCxnSpPr>
            <p:cNvPr id="67" name="Google Shape;67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" name="Google Shape;68;p13"/>
            <p:cNvSpPr txBox="1"/>
            <p:nvPr/>
          </p:nvSpPr>
          <p:spPr>
            <a:xfrm>
              <a:off x="67210" y="1016975"/>
              <a:ext cx="20505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view-authorship event</a:t>
              </a:r>
              <a:endParaRPr sz="1000"/>
            </a:p>
          </p:txBody>
        </p:sp>
      </p:grpSp>
      <p:sp>
        <p:nvSpPr>
          <p:cNvPr id="69" name="Google Shape;69;p13"/>
          <p:cNvSpPr/>
          <p:nvPr/>
        </p:nvSpPr>
        <p:spPr>
          <a:xfrm>
            <a:off x="3629572" y="1356524"/>
            <a:ext cx="132206" cy="210850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568847" y="1519899"/>
            <a:ext cx="129852" cy="18478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3793097" y="1271499"/>
            <a:ext cx="1759474" cy="248400"/>
            <a:chOff x="67216" y="1016976"/>
            <a:chExt cx="2097609" cy="248400"/>
          </a:xfrm>
        </p:grpSpPr>
        <p:cxnSp>
          <p:nvCxnSpPr>
            <p:cNvPr id="72" name="Google Shape;72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" name="Google Shape;73;p13"/>
            <p:cNvSpPr txBox="1"/>
            <p:nvPr/>
          </p:nvSpPr>
          <p:spPr>
            <a:xfrm>
              <a:off x="67216" y="1016976"/>
              <a:ext cx="20505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update code view</a:t>
              </a:r>
              <a:endParaRPr sz="1000"/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5759015" y="1743696"/>
            <a:ext cx="2653643" cy="583925"/>
            <a:chOff x="6144669" y="1432773"/>
            <a:chExt cx="1821856" cy="583925"/>
          </a:xfrm>
        </p:grpSpPr>
        <p:grpSp>
          <p:nvGrpSpPr>
            <p:cNvPr id="75" name="Google Shape;75;p13"/>
            <p:cNvGrpSpPr/>
            <p:nvPr/>
          </p:nvGrpSpPr>
          <p:grpSpPr>
            <a:xfrm>
              <a:off x="6144842" y="1432773"/>
              <a:ext cx="1668438" cy="183125"/>
              <a:chOff x="67216" y="1082250"/>
              <a:chExt cx="2097609" cy="183125"/>
            </a:xfrm>
          </p:grpSpPr>
          <p:cxnSp>
            <p:nvCxnSpPr>
              <p:cNvPr id="76" name="Google Shape;76;p13"/>
              <p:cNvCxnSpPr/>
              <p:nvPr/>
            </p:nvCxnSpPr>
            <p:spPr>
              <a:xfrm>
                <a:off x="67225" y="1265375"/>
                <a:ext cx="209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7" name="Google Shape;77;p13"/>
              <p:cNvSpPr txBox="1"/>
              <p:nvPr/>
            </p:nvSpPr>
            <p:spPr>
              <a:xfrm>
                <a:off x="67216" y="1082250"/>
                <a:ext cx="2050500" cy="1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loadAuthorship()</a:t>
                </a:r>
                <a:endParaRPr sz="1000"/>
              </a:p>
            </p:txBody>
          </p:sp>
        </p:grpSp>
        <p:sp>
          <p:nvSpPr>
            <p:cNvPr id="78" name="Google Shape;78;p13"/>
            <p:cNvSpPr/>
            <p:nvPr/>
          </p:nvSpPr>
          <p:spPr>
            <a:xfrm>
              <a:off x="7821025" y="1615898"/>
              <a:ext cx="145500" cy="40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9" name="Google Shape;79;p13"/>
            <p:cNvGrpSpPr/>
            <p:nvPr/>
          </p:nvGrpSpPr>
          <p:grpSpPr>
            <a:xfrm>
              <a:off x="6144669" y="1833698"/>
              <a:ext cx="1668431" cy="183000"/>
              <a:chOff x="67225" y="1082375"/>
              <a:chExt cx="2097600" cy="183000"/>
            </a:xfrm>
          </p:grpSpPr>
          <p:cxnSp>
            <p:nvCxnSpPr>
              <p:cNvPr id="80" name="Google Shape;80;p13"/>
              <p:cNvCxnSpPr/>
              <p:nvPr/>
            </p:nvCxnSpPr>
            <p:spPr>
              <a:xfrm>
                <a:off x="67225" y="1265375"/>
                <a:ext cx="209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stealth" w="med" len="med"/>
                <a:tailEnd type="none" w="med" len="med"/>
              </a:ln>
            </p:spPr>
          </p:cxnSp>
          <p:sp>
            <p:nvSpPr>
              <p:cNvPr id="81" name="Google Shape;81;p13"/>
              <p:cNvSpPr txBox="1"/>
              <p:nvPr/>
            </p:nvSpPr>
            <p:spPr>
              <a:xfrm>
                <a:off x="113420" y="1082375"/>
                <a:ext cx="2050500" cy="1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“authorship.json”</a:t>
                </a:r>
                <a:endParaRPr sz="1000"/>
              </a:p>
            </p:txBody>
          </p:sp>
        </p:grpSp>
      </p:grpSp>
      <p:grpSp>
        <p:nvGrpSpPr>
          <p:cNvPr id="82" name="Google Shape;82;p13"/>
          <p:cNvGrpSpPr/>
          <p:nvPr/>
        </p:nvGrpSpPr>
        <p:grpSpPr>
          <a:xfrm>
            <a:off x="4058685" y="1630800"/>
            <a:ext cx="4554143" cy="829800"/>
            <a:chOff x="4317138" y="1661025"/>
            <a:chExt cx="3840089" cy="829800"/>
          </a:xfrm>
        </p:grpSpPr>
        <p:grpSp>
          <p:nvGrpSpPr>
            <p:cNvPr id="83" name="Google Shape;83;p13"/>
            <p:cNvGrpSpPr/>
            <p:nvPr/>
          </p:nvGrpSpPr>
          <p:grpSpPr>
            <a:xfrm>
              <a:off x="4322859" y="1661025"/>
              <a:ext cx="3834368" cy="829800"/>
              <a:chOff x="4214300" y="1661025"/>
              <a:chExt cx="3943200" cy="829800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4214300" y="1676325"/>
                <a:ext cx="3943200" cy="814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rot="10800000" flipH="1">
                <a:off x="4214300" y="1676175"/>
                <a:ext cx="500700" cy="275700"/>
              </a:xfrm>
              <a:prstGeom prst="snip1Rect">
                <a:avLst>
                  <a:gd name="adj" fmla="val 16005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3"/>
              <p:cNvSpPr txBox="1"/>
              <p:nvPr/>
            </p:nvSpPr>
            <p:spPr>
              <a:xfrm>
                <a:off x="4223600" y="1661025"/>
                <a:ext cx="4821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opt</a:t>
                </a:r>
                <a:endParaRPr sz="1000"/>
              </a:p>
            </p:txBody>
          </p:sp>
        </p:grpSp>
        <p:sp>
          <p:nvSpPr>
            <p:cNvPr id="87" name="Google Shape;87;p13"/>
            <p:cNvSpPr txBox="1"/>
            <p:nvPr/>
          </p:nvSpPr>
          <p:spPr>
            <a:xfrm>
              <a:off x="4317138" y="2141925"/>
              <a:ext cx="14082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[files not in cache]</a:t>
              </a:r>
              <a:endParaRPr sz="1000"/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3785744" y="3184804"/>
            <a:ext cx="1842996" cy="183100"/>
            <a:chOff x="67225" y="1082238"/>
            <a:chExt cx="2121556" cy="183137"/>
          </a:xfrm>
        </p:grpSpPr>
        <p:cxnSp>
          <p:nvCxnSpPr>
            <p:cNvPr id="89" name="Google Shape;89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90" name="Google Shape;90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/>
                <a:t>generated code view</a:t>
              </a:r>
              <a:endParaRPr sz="1000" dirty="0"/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881515" y="3282094"/>
            <a:ext cx="1755800" cy="183083"/>
            <a:chOff x="67225" y="1082238"/>
            <a:chExt cx="2121556" cy="183138"/>
          </a:xfrm>
        </p:grpSpPr>
        <p:cxnSp>
          <p:nvCxnSpPr>
            <p:cNvPr id="92" name="Google Shape;92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18104" y="3408192"/>
            <a:ext cx="1701842" cy="182904"/>
            <a:chOff x="67225" y="1082238"/>
            <a:chExt cx="2121556" cy="183138"/>
          </a:xfrm>
        </p:grpSpPr>
        <p:cxnSp>
          <p:nvCxnSpPr>
            <p:cNvPr id="95" name="Google Shape;95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96" name="Google Shape;96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45" name="Google Shape;56;p13">
            <a:extLst>
              <a:ext uri="{FF2B5EF4-FFF2-40B4-BE49-F238E27FC236}">
                <a16:creationId xmlns:a16="http://schemas.microsoft.com/office/drawing/2014/main" id="{FFE030C8-E67B-FB4E-9CDF-C6C6FBEA84D4}"/>
              </a:ext>
            </a:extLst>
          </p:cNvPr>
          <p:cNvSpPr/>
          <p:nvPr/>
        </p:nvSpPr>
        <p:spPr>
          <a:xfrm>
            <a:off x="6637916" y="2656210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:Segment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(</a:t>
            </a:r>
            <a:r>
              <a:rPr lang="en-GB" sz="1000" dirty="0" err="1"/>
              <a:t>v_segment.js</a:t>
            </a:r>
            <a:r>
              <a:rPr lang="en-GB" sz="1000" dirty="0"/>
              <a:t>)</a:t>
            </a:r>
            <a:endParaRPr sz="1000" dirty="0"/>
          </a:p>
        </p:txBody>
      </p:sp>
      <p:cxnSp>
        <p:nvCxnSpPr>
          <p:cNvPr id="46" name="Google Shape;60;p13">
            <a:extLst>
              <a:ext uri="{FF2B5EF4-FFF2-40B4-BE49-F238E27FC236}">
                <a16:creationId xmlns:a16="http://schemas.microsoft.com/office/drawing/2014/main" id="{E5D694A6-211A-1D47-9DCA-06CEE4655A5D}"/>
              </a:ext>
            </a:extLst>
          </p:cNvPr>
          <p:cNvCxnSpPr>
            <a:cxnSpLocks/>
          </p:cNvCxnSpPr>
          <p:nvPr/>
        </p:nvCxnSpPr>
        <p:spPr>
          <a:xfrm>
            <a:off x="7417917" y="3129008"/>
            <a:ext cx="0" cy="11759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8" name="Google Shape;78;p13">
            <a:extLst>
              <a:ext uri="{FF2B5EF4-FFF2-40B4-BE49-F238E27FC236}">
                <a16:creationId xmlns:a16="http://schemas.microsoft.com/office/drawing/2014/main" id="{8BAA807E-1301-634D-935B-779B75F6E327}"/>
              </a:ext>
            </a:extLst>
          </p:cNvPr>
          <p:cNvSpPr/>
          <p:nvPr/>
        </p:nvSpPr>
        <p:spPr>
          <a:xfrm>
            <a:off x="7324358" y="3130681"/>
            <a:ext cx="181406" cy="1939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9" name="Google Shape;71;p13">
            <a:extLst>
              <a:ext uri="{FF2B5EF4-FFF2-40B4-BE49-F238E27FC236}">
                <a16:creationId xmlns:a16="http://schemas.microsoft.com/office/drawing/2014/main" id="{A0D27A2E-B9B6-FC41-8133-3B86C9E5C89C}"/>
              </a:ext>
            </a:extLst>
          </p:cNvPr>
          <p:cNvGrpSpPr/>
          <p:nvPr/>
        </p:nvGrpSpPr>
        <p:grpSpPr>
          <a:xfrm>
            <a:off x="5713282" y="2672139"/>
            <a:ext cx="1593412" cy="871392"/>
            <a:chOff x="67213" y="1016976"/>
            <a:chExt cx="3639034" cy="1058340"/>
          </a:xfrm>
        </p:grpSpPr>
        <p:cxnSp>
          <p:nvCxnSpPr>
            <p:cNvPr id="50" name="Google Shape;72;p13">
              <a:extLst>
                <a:ext uri="{FF2B5EF4-FFF2-40B4-BE49-F238E27FC236}">
                  <a16:creationId xmlns:a16="http://schemas.microsoft.com/office/drawing/2014/main" id="{86A6983D-4E74-134E-9FA2-D8F193B37384}"/>
                </a:ext>
              </a:extLst>
            </p:cNvPr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" name="Google Shape;73;p13">
              <a:extLst>
                <a:ext uri="{FF2B5EF4-FFF2-40B4-BE49-F238E27FC236}">
                  <a16:creationId xmlns:a16="http://schemas.microsoft.com/office/drawing/2014/main" id="{6186077F-7C65-4348-A064-89DD13E20AC3}"/>
                </a:ext>
              </a:extLst>
            </p:cNvPr>
            <p:cNvSpPr txBox="1"/>
            <p:nvPr/>
          </p:nvSpPr>
          <p:spPr>
            <a:xfrm>
              <a:off x="67213" y="1016976"/>
              <a:ext cx="3639034" cy="10583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FF1516-36B9-A44D-80C7-030049898920}"/>
              </a:ext>
            </a:extLst>
          </p:cNvPr>
          <p:cNvSpPr txBox="1"/>
          <p:nvPr/>
        </p:nvSpPr>
        <p:spPr>
          <a:xfrm>
            <a:off x="5606341" y="2515630"/>
            <a:ext cx="113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update segment </a:t>
            </a:r>
          </a:p>
          <a:p>
            <a:pPr algn="ctr"/>
            <a:r>
              <a:rPr lang="en-GB" sz="1000" dirty="0"/>
              <a:t>view</a:t>
            </a:r>
          </a:p>
        </p:txBody>
      </p:sp>
      <p:grpSp>
        <p:nvGrpSpPr>
          <p:cNvPr id="97" name="Google Shape;88;p13">
            <a:extLst>
              <a:ext uri="{FF2B5EF4-FFF2-40B4-BE49-F238E27FC236}">
                <a16:creationId xmlns:a16="http://schemas.microsoft.com/office/drawing/2014/main" id="{F3B19B18-560F-BE4B-A41A-02FB8A66F62B}"/>
              </a:ext>
            </a:extLst>
          </p:cNvPr>
          <p:cNvGrpSpPr/>
          <p:nvPr/>
        </p:nvGrpSpPr>
        <p:grpSpPr>
          <a:xfrm>
            <a:off x="5690466" y="3124369"/>
            <a:ext cx="1616218" cy="188582"/>
            <a:chOff x="67225" y="1082238"/>
            <a:chExt cx="2121556" cy="183137"/>
          </a:xfrm>
        </p:grpSpPr>
        <p:cxnSp>
          <p:nvCxnSpPr>
            <p:cNvPr id="98" name="Google Shape;89;p13">
              <a:extLst>
                <a:ext uri="{FF2B5EF4-FFF2-40B4-BE49-F238E27FC236}">
                  <a16:creationId xmlns:a16="http://schemas.microsoft.com/office/drawing/2014/main" id="{2B6A4346-5A86-8546-8019-2EF3979F838A}"/>
                </a:ext>
              </a:extLst>
            </p:cNvPr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99" name="Google Shape;90;p13">
              <a:extLst>
                <a:ext uri="{FF2B5EF4-FFF2-40B4-BE49-F238E27FC236}">
                  <a16:creationId xmlns:a16="http://schemas.microsoft.com/office/drawing/2014/main" id="{2538D280-5A55-AF4C-8487-EFA15875959E}"/>
                </a:ext>
              </a:extLst>
            </p:cNvPr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/>
                <a:t>generated segment view</a:t>
              </a:r>
              <a:endParaRPr sz="1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479175" y="451804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:Main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(window.app)</a:t>
            </a:r>
            <a:endParaRPr sz="1000"/>
          </a:p>
        </p:txBody>
      </p:sp>
      <p:sp>
        <p:nvSpPr>
          <p:cNvPr id="102" name="Google Shape;102;p14"/>
          <p:cNvSpPr/>
          <p:nvPr/>
        </p:nvSpPr>
        <p:spPr>
          <a:xfrm>
            <a:off x="3379550" y="451704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:Summary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(v_summary.js)</a:t>
            </a:r>
            <a:endParaRPr sz="1000"/>
          </a:p>
        </p:txBody>
      </p:sp>
      <p:sp>
        <p:nvSpPr>
          <p:cNvPr id="103" name="Google Shape;103;p14"/>
          <p:cNvSpPr/>
          <p:nvPr/>
        </p:nvSpPr>
        <p:spPr>
          <a:xfrm>
            <a:off x="7113774" y="451804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:API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(api.js)</a:t>
            </a:r>
            <a:endParaRPr sz="1000"/>
          </a:p>
        </p:txBody>
      </p:sp>
      <p:cxnSp>
        <p:nvCxnSpPr>
          <p:cNvPr id="104" name="Google Shape;104;p14"/>
          <p:cNvCxnSpPr>
            <a:stCxn id="102" idx="2"/>
          </p:cNvCxnSpPr>
          <p:nvPr/>
        </p:nvCxnSpPr>
        <p:spPr>
          <a:xfrm>
            <a:off x="4159550" y="924504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2259176" y="924604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7881472" y="924504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7" name="Google Shape;107;p14"/>
          <p:cNvSpPr/>
          <p:nvPr/>
        </p:nvSpPr>
        <p:spPr>
          <a:xfrm>
            <a:off x="2186425" y="1249203"/>
            <a:ext cx="136173" cy="26705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13045" y="3730269"/>
            <a:ext cx="2066608" cy="183064"/>
            <a:chOff x="67225" y="1082238"/>
            <a:chExt cx="2121556" cy="183138"/>
          </a:xfrm>
        </p:grpSpPr>
        <p:cxnSp>
          <p:nvCxnSpPr>
            <p:cNvPr id="109" name="Google Shape;109;p14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110" name="Google Shape;110;p14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06273" y="1000804"/>
            <a:ext cx="2080143" cy="248400"/>
            <a:chOff x="20127" y="1016975"/>
            <a:chExt cx="2144698" cy="248400"/>
          </a:xfrm>
        </p:grpSpPr>
        <p:cxnSp>
          <p:nvCxnSpPr>
            <p:cNvPr id="112" name="Google Shape;112;p14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0127" y="101697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page load</a:t>
              </a:r>
              <a:endParaRPr sz="1000"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2322599" y="1535486"/>
            <a:ext cx="5631624" cy="584763"/>
            <a:chOff x="4220423" y="1306882"/>
            <a:chExt cx="5562599" cy="584763"/>
          </a:xfrm>
        </p:grpSpPr>
        <p:sp>
          <p:nvSpPr>
            <p:cNvPr id="115" name="Google Shape;115;p14"/>
            <p:cNvSpPr/>
            <p:nvPr/>
          </p:nvSpPr>
          <p:spPr>
            <a:xfrm>
              <a:off x="9637522" y="1521853"/>
              <a:ext cx="145500" cy="367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6" name="Google Shape;116;p14"/>
            <p:cNvGrpSpPr/>
            <p:nvPr/>
          </p:nvGrpSpPr>
          <p:grpSpPr>
            <a:xfrm>
              <a:off x="4238373" y="1306882"/>
              <a:ext cx="5362071" cy="248400"/>
              <a:chOff x="107231" y="1017038"/>
              <a:chExt cx="6020739" cy="248400"/>
            </a:xfrm>
          </p:grpSpPr>
          <p:cxnSp>
            <p:nvCxnSpPr>
              <p:cNvPr id="117" name="Google Shape;117;p14"/>
              <p:cNvCxnSpPr>
                <a:cxnSpLocks/>
              </p:cNvCxnSpPr>
              <p:nvPr/>
            </p:nvCxnSpPr>
            <p:spPr>
              <a:xfrm>
                <a:off x="107231" y="1265438"/>
                <a:ext cx="602073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8" name="Google Shape;118;p14"/>
              <p:cNvSpPr txBox="1"/>
              <p:nvPr/>
            </p:nvSpPr>
            <p:spPr>
              <a:xfrm>
                <a:off x="1020001" y="1017038"/>
                <a:ext cx="2097600" cy="2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highlight>
                      <a:schemeClr val="lt1"/>
                    </a:highlight>
                  </a:rPr>
                  <a:t>loadCommits(repo)</a:t>
                </a:r>
                <a:endParaRPr sz="1000">
                  <a:highlight>
                    <a:schemeClr val="lt1"/>
                  </a:highlight>
                </a:endParaRPr>
              </a:p>
            </p:txBody>
          </p:sp>
        </p:grpSp>
        <p:grpSp>
          <p:nvGrpSpPr>
            <p:cNvPr id="119" name="Google Shape;119;p14"/>
            <p:cNvGrpSpPr/>
            <p:nvPr/>
          </p:nvGrpSpPr>
          <p:grpSpPr>
            <a:xfrm>
              <a:off x="4220423" y="1643245"/>
              <a:ext cx="5380021" cy="248400"/>
              <a:chOff x="107231" y="1029950"/>
              <a:chExt cx="6040895" cy="248400"/>
            </a:xfrm>
          </p:grpSpPr>
          <p:cxnSp>
            <p:nvCxnSpPr>
              <p:cNvPr id="120" name="Google Shape;120;p14"/>
              <p:cNvCxnSpPr>
                <a:cxnSpLocks/>
              </p:cNvCxnSpPr>
              <p:nvPr/>
            </p:nvCxnSpPr>
            <p:spPr>
              <a:xfrm>
                <a:off x="107231" y="1275758"/>
                <a:ext cx="6040895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21" name="Google Shape;121;p14"/>
              <p:cNvSpPr txBox="1"/>
              <p:nvPr/>
            </p:nvSpPr>
            <p:spPr>
              <a:xfrm>
                <a:off x="1002695" y="1029950"/>
                <a:ext cx="2097600" cy="2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highlight>
                      <a:srgbClr val="FFFFFF"/>
                    </a:highlight>
                  </a:rPr>
                  <a:t>“commits.json”</a:t>
                </a:r>
                <a:endParaRPr sz="1000">
                  <a:highlight>
                    <a:srgbClr val="FFFFFF"/>
                  </a:highlight>
                </a:endParaRPr>
              </a:p>
            </p:txBody>
          </p:sp>
        </p:grpSp>
      </p:grpSp>
      <p:grpSp>
        <p:nvGrpSpPr>
          <p:cNvPr id="122" name="Google Shape;122;p14"/>
          <p:cNvGrpSpPr/>
          <p:nvPr/>
        </p:nvGrpSpPr>
        <p:grpSpPr>
          <a:xfrm>
            <a:off x="276439" y="1455414"/>
            <a:ext cx="7932986" cy="829800"/>
            <a:chOff x="4317138" y="1661025"/>
            <a:chExt cx="3840089" cy="829800"/>
          </a:xfrm>
        </p:grpSpPr>
        <p:grpSp>
          <p:nvGrpSpPr>
            <p:cNvPr id="123" name="Google Shape;123;p14"/>
            <p:cNvGrpSpPr/>
            <p:nvPr/>
          </p:nvGrpSpPr>
          <p:grpSpPr>
            <a:xfrm>
              <a:off x="4322859" y="1661025"/>
              <a:ext cx="3834368" cy="829800"/>
              <a:chOff x="4214300" y="1661025"/>
              <a:chExt cx="3943200" cy="829800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4214300" y="1676325"/>
                <a:ext cx="3943200" cy="814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rot="10800000" flipH="1">
                <a:off x="4214300" y="1676175"/>
                <a:ext cx="500700" cy="275700"/>
              </a:xfrm>
              <a:prstGeom prst="snip1Rect">
                <a:avLst>
                  <a:gd name="adj" fmla="val 16005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223600" y="1661025"/>
                <a:ext cx="4821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loop</a:t>
                </a:r>
                <a:endParaRPr sz="1000"/>
              </a:p>
            </p:txBody>
          </p:sp>
        </p:grpSp>
        <p:sp>
          <p:nvSpPr>
            <p:cNvPr id="127" name="Google Shape;127;p14"/>
            <p:cNvSpPr txBox="1"/>
            <p:nvPr/>
          </p:nvSpPr>
          <p:spPr>
            <a:xfrm>
              <a:off x="4317138" y="2141925"/>
              <a:ext cx="14082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/>
                <a:t>[repo in </a:t>
              </a:r>
              <a:r>
                <a:rPr lang="en-GB" sz="1000" dirty="0" err="1"/>
                <a:t>summary.json</a:t>
              </a:r>
              <a:r>
                <a:rPr lang="en-GB" sz="1000" dirty="0"/>
                <a:t>]</a:t>
              </a:r>
              <a:endParaRPr sz="1000" dirty="0"/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2351325" y="2351121"/>
            <a:ext cx="1722998" cy="248400"/>
            <a:chOff x="-102682" y="1024725"/>
            <a:chExt cx="2267700" cy="248400"/>
          </a:xfrm>
        </p:grpSpPr>
        <p:cxnSp>
          <p:nvCxnSpPr>
            <p:cNvPr id="129" name="Google Shape;129;p14"/>
            <p:cNvCxnSpPr/>
            <p:nvPr/>
          </p:nvCxnSpPr>
          <p:spPr>
            <a:xfrm rot="10800000" flipH="1">
              <a:off x="-102682" y="1265325"/>
              <a:ext cx="22677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14"/>
            <p:cNvSpPr txBox="1"/>
            <p:nvPr/>
          </p:nvSpPr>
          <p:spPr>
            <a:xfrm>
              <a:off x="-20525" y="102472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/>
                <a:t>get summary view</a:t>
              </a:r>
              <a:endParaRPr sz="1000" dirty="0"/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4089325" y="2571754"/>
            <a:ext cx="143217" cy="13186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2397876" y="2665876"/>
            <a:ext cx="1673109" cy="248400"/>
            <a:chOff x="-102682" y="1025185"/>
            <a:chExt cx="2267700" cy="248400"/>
          </a:xfrm>
        </p:grpSpPr>
        <p:cxnSp>
          <p:nvCxnSpPr>
            <p:cNvPr id="133" name="Google Shape;133;p14"/>
            <p:cNvCxnSpPr/>
            <p:nvPr/>
          </p:nvCxnSpPr>
          <p:spPr>
            <a:xfrm rot="10800000" flipH="1">
              <a:off x="-102682" y="1265325"/>
              <a:ext cx="22677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34" name="Google Shape;134;p14"/>
            <p:cNvSpPr txBox="1"/>
            <p:nvPr/>
          </p:nvSpPr>
          <p:spPr>
            <a:xfrm>
              <a:off x="-17630" y="102518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get filter params</a:t>
              </a:r>
              <a:endParaRPr sz="1000"/>
            </a:p>
          </p:txBody>
        </p:sp>
      </p:grpSp>
      <p:sp>
        <p:nvSpPr>
          <p:cNvPr id="135" name="Google Shape;135;p14"/>
          <p:cNvSpPr/>
          <p:nvPr/>
        </p:nvSpPr>
        <p:spPr>
          <a:xfrm>
            <a:off x="2259175" y="2904974"/>
            <a:ext cx="145500" cy="267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2397876" y="2923548"/>
            <a:ext cx="1673109" cy="248415"/>
            <a:chOff x="-102682" y="1024710"/>
            <a:chExt cx="2267700" cy="248415"/>
          </a:xfrm>
        </p:grpSpPr>
        <p:cxnSp>
          <p:nvCxnSpPr>
            <p:cNvPr id="137" name="Google Shape;137;p14"/>
            <p:cNvCxnSpPr/>
            <p:nvPr/>
          </p:nvCxnSpPr>
          <p:spPr>
            <a:xfrm rot="10800000" flipH="1">
              <a:off x="-102682" y="1265325"/>
              <a:ext cx="22677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38" name="Google Shape;138;p14"/>
            <p:cNvSpPr txBox="1"/>
            <p:nvPr/>
          </p:nvSpPr>
          <p:spPr>
            <a:xfrm>
              <a:off x="-586" y="1024710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window.hashParams</a:t>
              </a:r>
              <a:endParaRPr sz="1000"/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2351325" y="3634244"/>
            <a:ext cx="1722998" cy="256200"/>
            <a:chOff x="-102682" y="1016925"/>
            <a:chExt cx="2267700" cy="256200"/>
          </a:xfrm>
        </p:grpSpPr>
        <p:cxnSp>
          <p:nvCxnSpPr>
            <p:cNvPr id="140" name="Google Shape;140;p14"/>
            <p:cNvCxnSpPr/>
            <p:nvPr/>
          </p:nvCxnSpPr>
          <p:spPr>
            <a:xfrm rot="10800000" flipH="1">
              <a:off x="-102682" y="1265325"/>
              <a:ext cx="22677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141" name="Google Shape;141;p14"/>
            <p:cNvSpPr txBox="1"/>
            <p:nvPr/>
          </p:nvSpPr>
          <p:spPr>
            <a:xfrm>
              <a:off x="-20525" y="101692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summary view</a:t>
              </a:r>
              <a:endParaRPr sz="1000"/>
            </a:p>
          </p:txBody>
        </p:sp>
      </p:grpSp>
      <p:sp>
        <p:nvSpPr>
          <p:cNvPr id="53" name="Google Shape;102;p14">
            <a:extLst>
              <a:ext uri="{FF2B5EF4-FFF2-40B4-BE49-F238E27FC236}">
                <a16:creationId xmlns:a16="http://schemas.microsoft.com/office/drawing/2014/main" id="{0933C346-4B92-CF41-90C8-F291687C4778}"/>
              </a:ext>
            </a:extLst>
          </p:cNvPr>
          <p:cNvSpPr/>
          <p:nvPr/>
        </p:nvSpPr>
        <p:spPr>
          <a:xfrm>
            <a:off x="5495464" y="2982084"/>
            <a:ext cx="1560000" cy="47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:Ramp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(</a:t>
            </a:r>
            <a:r>
              <a:rPr lang="en-GB" sz="1000" dirty="0" err="1"/>
              <a:t>v_ramp.js</a:t>
            </a:r>
            <a:r>
              <a:rPr lang="en-GB" sz="1000" dirty="0"/>
              <a:t>)</a:t>
            </a:r>
            <a:endParaRPr sz="1000" dirty="0"/>
          </a:p>
        </p:txBody>
      </p:sp>
      <p:cxnSp>
        <p:nvCxnSpPr>
          <p:cNvPr id="54" name="Google Shape;104;p14">
            <a:extLst>
              <a:ext uri="{FF2B5EF4-FFF2-40B4-BE49-F238E27FC236}">
                <a16:creationId xmlns:a16="http://schemas.microsoft.com/office/drawing/2014/main" id="{E4F5883F-4F47-B94A-A483-3E40159A1CCC}"/>
              </a:ext>
            </a:extLst>
          </p:cNvPr>
          <p:cNvCxnSpPr>
            <a:cxnSpLocks/>
          </p:cNvCxnSpPr>
          <p:nvPr/>
        </p:nvCxnSpPr>
        <p:spPr>
          <a:xfrm>
            <a:off x="6275464" y="3456864"/>
            <a:ext cx="0" cy="9571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8" name="Google Shape;128;p14">
            <a:extLst>
              <a:ext uri="{FF2B5EF4-FFF2-40B4-BE49-F238E27FC236}">
                <a16:creationId xmlns:a16="http://schemas.microsoft.com/office/drawing/2014/main" id="{1674B9C2-CA03-9446-AEAB-83776D361F95}"/>
              </a:ext>
            </a:extLst>
          </p:cNvPr>
          <p:cNvGrpSpPr/>
          <p:nvPr/>
        </p:nvGrpSpPr>
        <p:grpSpPr>
          <a:xfrm>
            <a:off x="4251962" y="2999399"/>
            <a:ext cx="1243502" cy="248400"/>
            <a:chOff x="-102682" y="1024725"/>
            <a:chExt cx="2267700" cy="248400"/>
          </a:xfrm>
        </p:grpSpPr>
        <p:cxnSp>
          <p:nvCxnSpPr>
            <p:cNvPr id="59" name="Google Shape;129;p14">
              <a:extLst>
                <a:ext uri="{FF2B5EF4-FFF2-40B4-BE49-F238E27FC236}">
                  <a16:creationId xmlns:a16="http://schemas.microsoft.com/office/drawing/2014/main" id="{69CB4123-6BE8-4D46-A7D7-C9C995E3933C}"/>
                </a:ext>
              </a:extLst>
            </p:cNvPr>
            <p:cNvCxnSpPr/>
            <p:nvPr/>
          </p:nvCxnSpPr>
          <p:spPr>
            <a:xfrm rot="10800000" flipH="1">
              <a:off x="-102682" y="1265325"/>
              <a:ext cx="22677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" name="Google Shape;130;p14">
              <a:extLst>
                <a:ext uri="{FF2B5EF4-FFF2-40B4-BE49-F238E27FC236}">
                  <a16:creationId xmlns:a16="http://schemas.microsoft.com/office/drawing/2014/main" id="{DACAE855-D022-B943-8F09-E1EC19545115}"/>
                </a:ext>
              </a:extLst>
            </p:cNvPr>
            <p:cNvSpPr txBox="1"/>
            <p:nvPr/>
          </p:nvSpPr>
          <p:spPr>
            <a:xfrm>
              <a:off x="-20525" y="102472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/>
                <a:t>get ramp view</a:t>
              </a:r>
              <a:endParaRPr sz="1000" dirty="0"/>
            </a:p>
          </p:txBody>
        </p:sp>
      </p:grpSp>
      <p:sp>
        <p:nvSpPr>
          <p:cNvPr id="62" name="Google Shape;115;p14">
            <a:extLst>
              <a:ext uri="{FF2B5EF4-FFF2-40B4-BE49-F238E27FC236}">
                <a16:creationId xmlns:a16="http://schemas.microsoft.com/office/drawing/2014/main" id="{102CCA4D-357C-8644-8F57-FB1A9A46E819}"/>
              </a:ext>
            </a:extLst>
          </p:cNvPr>
          <p:cNvSpPr/>
          <p:nvPr/>
        </p:nvSpPr>
        <p:spPr>
          <a:xfrm>
            <a:off x="6201812" y="3454884"/>
            <a:ext cx="143216" cy="3255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3" name="Google Shape;139;p14">
            <a:extLst>
              <a:ext uri="{FF2B5EF4-FFF2-40B4-BE49-F238E27FC236}">
                <a16:creationId xmlns:a16="http://schemas.microsoft.com/office/drawing/2014/main" id="{74E31301-7A6A-7644-AEA0-B3FB05D6F8D8}"/>
              </a:ext>
            </a:extLst>
          </p:cNvPr>
          <p:cNvGrpSpPr/>
          <p:nvPr/>
        </p:nvGrpSpPr>
        <p:grpSpPr>
          <a:xfrm>
            <a:off x="4257852" y="3533543"/>
            <a:ext cx="1938088" cy="256200"/>
            <a:chOff x="-102682" y="1016925"/>
            <a:chExt cx="2267700" cy="256200"/>
          </a:xfrm>
        </p:grpSpPr>
        <p:cxnSp>
          <p:nvCxnSpPr>
            <p:cNvPr id="64" name="Google Shape;140;p14">
              <a:extLst>
                <a:ext uri="{FF2B5EF4-FFF2-40B4-BE49-F238E27FC236}">
                  <a16:creationId xmlns:a16="http://schemas.microsoft.com/office/drawing/2014/main" id="{D3579312-6215-5244-BDBE-FD68149D11FC}"/>
                </a:ext>
              </a:extLst>
            </p:cNvPr>
            <p:cNvCxnSpPr/>
            <p:nvPr/>
          </p:nvCxnSpPr>
          <p:spPr>
            <a:xfrm rot="10800000" flipH="1">
              <a:off x="-102682" y="1265325"/>
              <a:ext cx="2267700" cy="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sp>
          <p:nvSpPr>
            <p:cNvPr id="65" name="Google Shape;141;p14">
              <a:extLst>
                <a:ext uri="{FF2B5EF4-FFF2-40B4-BE49-F238E27FC236}">
                  <a16:creationId xmlns:a16="http://schemas.microsoft.com/office/drawing/2014/main" id="{4D7C2A68-519F-E146-8E6D-F2684CABD6C5}"/>
                </a:ext>
              </a:extLst>
            </p:cNvPr>
            <p:cNvSpPr txBox="1"/>
            <p:nvPr/>
          </p:nvSpPr>
          <p:spPr>
            <a:xfrm>
              <a:off x="-20525" y="101692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dirty="0"/>
                <a:t>ramp view</a:t>
              </a:r>
              <a:endParaRPr sz="10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147BB791-DA52-F44A-867A-8E1BDFF601DF}"/>
              </a:ext>
            </a:extLst>
          </p:cNvPr>
          <p:cNvSpPr/>
          <p:nvPr/>
        </p:nvSpPr>
        <p:spPr>
          <a:xfrm>
            <a:off x="2508704" y="2114456"/>
            <a:ext cx="1228555" cy="2824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/>
              <a:t>v_summary.js</a:t>
            </a:r>
            <a:endParaRPr sz="1000" dirty="0"/>
          </a:p>
        </p:txBody>
      </p: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C38EA6AD-A39D-2B4B-BEC7-9FA7FC68341F}"/>
              </a:ext>
            </a:extLst>
          </p:cNvPr>
          <p:cNvSpPr/>
          <p:nvPr/>
        </p:nvSpPr>
        <p:spPr>
          <a:xfrm>
            <a:off x="2508704" y="2750848"/>
            <a:ext cx="1228555" cy="2824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/>
              <a:t>v_authorship.js</a:t>
            </a:r>
            <a:endParaRPr sz="1000" dirty="0"/>
          </a:p>
        </p:txBody>
      </p:sp>
      <p:sp>
        <p:nvSpPr>
          <p:cNvPr id="4" name="Google Shape;102;p14">
            <a:extLst>
              <a:ext uri="{FF2B5EF4-FFF2-40B4-BE49-F238E27FC236}">
                <a16:creationId xmlns:a16="http://schemas.microsoft.com/office/drawing/2014/main" id="{A8D06975-7112-174C-9E63-A6FC3629AF82}"/>
              </a:ext>
            </a:extLst>
          </p:cNvPr>
          <p:cNvSpPr/>
          <p:nvPr/>
        </p:nvSpPr>
        <p:spPr>
          <a:xfrm>
            <a:off x="4118126" y="1517186"/>
            <a:ext cx="1228555" cy="2824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/>
              <a:t>v_ramp.js</a:t>
            </a:r>
            <a:endParaRPr sz="1000" dirty="0"/>
          </a:p>
        </p:txBody>
      </p:sp>
      <p:sp>
        <p:nvSpPr>
          <p:cNvPr id="5" name="Google Shape;102;p14">
            <a:extLst>
              <a:ext uri="{FF2B5EF4-FFF2-40B4-BE49-F238E27FC236}">
                <a16:creationId xmlns:a16="http://schemas.microsoft.com/office/drawing/2014/main" id="{5F8CF904-1F0C-2E48-A6DF-03A6A2758D38}"/>
              </a:ext>
            </a:extLst>
          </p:cNvPr>
          <p:cNvSpPr/>
          <p:nvPr/>
        </p:nvSpPr>
        <p:spPr>
          <a:xfrm>
            <a:off x="2508704" y="1523317"/>
            <a:ext cx="1228555" cy="2824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/>
              <a:t>v_zoom.js</a:t>
            </a:r>
            <a:endParaRPr sz="1000" dirty="0"/>
          </a:p>
        </p:txBody>
      </p:sp>
      <p:sp>
        <p:nvSpPr>
          <p:cNvPr id="6" name="Google Shape;102;p14">
            <a:extLst>
              <a:ext uri="{FF2B5EF4-FFF2-40B4-BE49-F238E27FC236}">
                <a16:creationId xmlns:a16="http://schemas.microsoft.com/office/drawing/2014/main" id="{52E297BB-8D27-E142-92DF-D8453168ED26}"/>
              </a:ext>
            </a:extLst>
          </p:cNvPr>
          <p:cNvSpPr/>
          <p:nvPr/>
        </p:nvSpPr>
        <p:spPr>
          <a:xfrm>
            <a:off x="2508704" y="3486773"/>
            <a:ext cx="1228555" cy="2824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/>
              <a:t>v_segment.js</a:t>
            </a:r>
            <a:endParaRPr sz="1000" dirty="0"/>
          </a:p>
        </p:txBody>
      </p:sp>
      <p:sp>
        <p:nvSpPr>
          <p:cNvPr id="7" name="Google Shape;102;p14">
            <a:extLst>
              <a:ext uri="{FF2B5EF4-FFF2-40B4-BE49-F238E27FC236}">
                <a16:creationId xmlns:a16="http://schemas.microsoft.com/office/drawing/2014/main" id="{A653E3C2-6F40-0F48-BE6B-E1168BBC7396}"/>
              </a:ext>
            </a:extLst>
          </p:cNvPr>
          <p:cNvSpPr/>
          <p:nvPr/>
        </p:nvSpPr>
        <p:spPr>
          <a:xfrm>
            <a:off x="1226985" y="775480"/>
            <a:ext cx="1228555" cy="39039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/>
              <a:t>main.js</a:t>
            </a:r>
            <a:endParaRPr lang="en-GB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(</a:t>
            </a:r>
            <a:r>
              <a:rPr lang="en-GB" sz="1000" dirty="0" err="1"/>
              <a:t>window.app</a:t>
            </a:r>
            <a:r>
              <a:rPr lang="en-GB" sz="1000" dirty="0"/>
              <a:t>)</a:t>
            </a:r>
            <a:endParaRPr sz="1000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8131CD1-0671-9846-B72E-D8CDC34A910F}"/>
              </a:ext>
            </a:extLst>
          </p:cNvPr>
          <p:cNvSpPr/>
          <p:nvPr/>
        </p:nvSpPr>
        <p:spPr>
          <a:xfrm>
            <a:off x="5493737" y="3133027"/>
            <a:ext cx="527282" cy="707492"/>
          </a:xfrm>
          <a:prstGeom prst="ca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6BC99-095C-1F4D-A8FE-BAB23311B3F0}"/>
              </a:ext>
            </a:extLst>
          </p:cNvPr>
          <p:cNvSpPr txBox="1"/>
          <p:nvPr/>
        </p:nvSpPr>
        <p:spPr>
          <a:xfrm>
            <a:off x="5515966" y="336366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api.js</a:t>
            </a:r>
            <a:endParaRPr lang="en-US" sz="10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E26981-9F63-0E43-B04E-47D58A265357}"/>
              </a:ext>
            </a:extLst>
          </p:cNvPr>
          <p:cNvCxnSpPr>
            <a:stCxn id="7" idx="2"/>
            <a:endCxn id="2" idx="1"/>
          </p:cNvCxnSpPr>
          <p:nvPr/>
        </p:nvCxnSpPr>
        <p:spPr>
          <a:xfrm rot="16200000" flipH="1">
            <a:off x="1630069" y="1377066"/>
            <a:ext cx="1089828" cy="667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0B99745-329E-B443-B0FA-D3A4FE3D4CB7}"/>
              </a:ext>
            </a:extLst>
          </p:cNvPr>
          <p:cNvCxnSpPr>
            <a:endCxn id="3" idx="1"/>
          </p:cNvCxnSpPr>
          <p:nvPr/>
        </p:nvCxnSpPr>
        <p:spPr>
          <a:xfrm>
            <a:off x="1841262" y="2255701"/>
            <a:ext cx="667442" cy="636392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943A3-7835-3C4E-A715-5A33CACB2116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122982" y="3033337"/>
            <a:ext cx="0" cy="45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97DEC66E-5953-FF42-8FBF-13BE1D202574}"/>
              </a:ext>
            </a:extLst>
          </p:cNvPr>
          <p:cNvCxnSpPr>
            <a:stCxn id="8" idx="1"/>
            <a:endCxn id="3" idx="3"/>
          </p:cNvCxnSpPr>
          <p:nvPr/>
        </p:nvCxnSpPr>
        <p:spPr>
          <a:xfrm rot="16200000" flipV="1">
            <a:off x="4626852" y="2002500"/>
            <a:ext cx="240934" cy="2020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986F112-96C2-C04A-A36A-1411FF21687A}"/>
              </a:ext>
            </a:extLst>
          </p:cNvPr>
          <p:cNvCxnSpPr>
            <a:endCxn id="2" idx="3"/>
          </p:cNvCxnSpPr>
          <p:nvPr/>
        </p:nvCxnSpPr>
        <p:spPr>
          <a:xfrm rot="10800000">
            <a:off x="3737260" y="2255701"/>
            <a:ext cx="1068347" cy="636392"/>
          </a:xfrm>
          <a:prstGeom prst="bentConnector3">
            <a:avLst>
              <a:gd name="adj1" fmla="val -887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734B082-B1C5-2049-86C4-CA4D11D7FAF8}"/>
              </a:ext>
            </a:extLst>
          </p:cNvPr>
          <p:cNvCxnSpPr>
            <a:endCxn id="7" idx="3"/>
          </p:cNvCxnSpPr>
          <p:nvPr/>
        </p:nvCxnSpPr>
        <p:spPr>
          <a:xfrm rot="10800000">
            <a:off x="2455540" y="970678"/>
            <a:ext cx="2357872" cy="1285023"/>
          </a:xfrm>
          <a:prstGeom prst="bentConnector3">
            <a:avLst>
              <a:gd name="adj1" fmla="val -4006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0DE9D2-79EA-2546-9F95-94C44FC0ED3F}"/>
              </a:ext>
            </a:extLst>
          </p:cNvPr>
          <p:cNvSpPr txBox="1"/>
          <p:nvPr/>
        </p:nvSpPr>
        <p:spPr>
          <a:xfrm>
            <a:off x="3193415" y="730704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summary.json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188802-6EE0-9547-AA07-63F80AB44EAC}"/>
              </a:ext>
            </a:extLst>
          </p:cNvPr>
          <p:cNvSpPr txBox="1"/>
          <p:nvPr/>
        </p:nvSpPr>
        <p:spPr>
          <a:xfrm>
            <a:off x="3828150" y="2017273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projectName</a:t>
            </a:r>
            <a:r>
              <a:rPr lang="en-US" sz="1000" dirty="0"/>
              <a:t>/</a:t>
            </a:r>
            <a:r>
              <a:rPr lang="en-US" sz="1000" dirty="0" err="1"/>
              <a:t>commits.json</a:t>
            </a:r>
            <a:endParaRPr 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37698D-64E3-F24E-9CCB-EE173A627063}"/>
              </a:ext>
            </a:extLst>
          </p:cNvPr>
          <p:cNvSpPr txBox="1"/>
          <p:nvPr/>
        </p:nvSpPr>
        <p:spPr>
          <a:xfrm>
            <a:off x="3828150" y="2627737"/>
            <a:ext cx="1808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projectName</a:t>
            </a:r>
            <a:r>
              <a:rPr lang="en-US" sz="1000" dirty="0"/>
              <a:t>/</a:t>
            </a:r>
            <a:r>
              <a:rPr lang="en-US" sz="1000" dirty="0" err="1"/>
              <a:t>authorship.json</a:t>
            </a:r>
            <a:endParaRPr lang="en-US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13E528-C0F5-094F-B598-0BD4E3F8731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737259" y="1658431"/>
            <a:ext cx="380867" cy="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A82D79D-FF0E-3B42-90C3-9ECB3F2376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70302" y="1147080"/>
            <a:ext cx="314781" cy="1609422"/>
          </a:xfrm>
          <a:prstGeom prst="bentConnector3">
            <a:avLst>
              <a:gd name="adj1" fmla="val 387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CC866D-859D-2145-8D2A-9D4BBB0BA1D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22981" y="1805806"/>
            <a:ext cx="1" cy="19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313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189</Words>
  <Application>Microsoft Macintosh PowerPoint</Application>
  <PresentationFormat>On-screen Show (16:9)</PresentationFormat>
  <Paragraphs>51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 Pang Mun Wai</cp:lastModifiedBy>
  <cp:revision>6</cp:revision>
  <dcterms:modified xsi:type="dcterms:W3CDTF">2019-07-23T01:39:33Z</dcterms:modified>
</cp:coreProperties>
</file>