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00" d="100"/>
          <a:sy n="100" d="100"/>
        </p:scale>
        <p:origin x="5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7BED-3EF8-4FDC-9E5E-905D7653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FEEA6-A7AD-4E22-841E-C78F1104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92EF-0191-4595-A641-3FF30FE8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3808-A004-4D7F-9454-61373396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89A6-6608-4451-96FA-86DB3FF2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9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6481-F9C5-40AC-88AD-B5A5ABAE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D3A8-243B-40A8-AF03-26460AC4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FEA3-57DC-4402-AA9F-9A1A1A7C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691D-8801-4563-869A-15CC01D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BFC4-2004-408B-80AC-55C72807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9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5713E-4685-4260-9EC7-B686C8AA5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3953E-4F8C-4382-9450-65FE008F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68FB-C8A7-4A55-A7BF-A184255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1C99-FB0C-48DC-9521-FD7ED6E7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9A6F-2369-4FA8-A613-C3392117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30C7-BEF9-446C-B5C4-BDBE3294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3492-D5E5-40A1-B10E-EC901245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BDC4-A434-47BA-945D-8C66D306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410C-8F08-48C7-9513-E3DCC776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E52D-6779-4E3E-8505-27E566F7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3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0828-4DC5-41DC-A89D-97819A97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1C10-524F-4C97-AB31-4AB2D166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B24-B176-4EA8-8EBD-E91A53F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30A-B395-482A-9328-E3EC4A31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10E8-D4FA-46B9-A7B6-BACA4E1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3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44B4-5BE5-4ED2-A960-88D0AD8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F148-A4D6-4615-B764-342BB1A05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2062-D529-4A4C-84CD-EF592E60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FE87-25D6-422E-8B58-06326890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7BFC9-859B-4BF9-AAEE-FAEF235D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381-7FD9-473D-B023-57255A7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5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6DA-AD08-41B3-8C4F-2CDAE78C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4575-8C80-413A-B6F5-C6B95E0C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D985C-49D4-4DCB-B27A-EA170E2F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E1F3-BB9D-4373-82F8-06671646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F87A-6AF4-43A1-8EB3-FCEC63A47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01FF1-796A-4A48-8A94-1022D519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F25FC-45A7-4DBD-82EB-5960A90D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26101-B0CF-4E20-BE46-10741F4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9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113-7B34-4512-B81A-30230812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7AA2-E217-4B12-8BF7-237539A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6829D-A254-4D14-9B13-947E3F22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14AD-91CE-4D2D-B6C5-349517A4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4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6093-CE65-4D76-BE70-18711010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9A2-1CCD-45BE-B835-392F9D57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699D-11F0-4D15-9D2D-9E2A872B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4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2A99-93DE-4438-ABB0-0AFB9122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FF07-3689-41E4-B0AF-F163801D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55A85-681C-48C9-A709-AB03A9CE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99EAC-318E-4263-91D4-0B40FDCF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E450E-3521-44C1-9891-DAD74A30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B4CC-7E75-480A-827F-C2642086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2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3335-E4A5-4F2D-A68A-A3872E5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6BE3-269A-4828-9EBA-44EA32D03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F5F9-417B-4BEB-9332-0CA25A39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33EE-6A61-44F9-ACFB-32996180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2A0F3-05A2-4034-AFD1-3C014C53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D2DD-C49F-41B7-B934-2375A83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24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FFE79-3F3C-4743-B6EF-D480718A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782C-5664-454A-8F97-27D9F3D2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CEA6-6948-449C-9B2E-E5FA7C45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3CBC-B76F-46AA-8129-8C84DB44B84D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CC7E-FFEC-46E6-B47F-81327E1C5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5DAD-2FBD-467C-8F0E-2B96479D5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1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93313844-D6A5-4663-BFA6-6614735A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7" y="841021"/>
            <a:ext cx="9268452" cy="521350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0D58C48-0153-4B14-BF07-F967F1B7F730}"/>
              </a:ext>
            </a:extLst>
          </p:cNvPr>
          <p:cNvGrpSpPr/>
          <p:nvPr/>
        </p:nvGrpSpPr>
        <p:grpSpPr>
          <a:xfrm>
            <a:off x="3876419" y="5090769"/>
            <a:ext cx="1019826" cy="623120"/>
            <a:chOff x="3946269" y="5051399"/>
            <a:chExt cx="1019826" cy="6231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B4692F-5627-4F26-AA17-560705B6CBA1}"/>
                </a:ext>
              </a:extLst>
            </p:cNvPr>
            <p:cNvSpPr txBox="1"/>
            <p:nvPr/>
          </p:nvSpPr>
          <p:spPr>
            <a:xfrm>
              <a:off x="3946269" y="5051399"/>
              <a:ext cx="1019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Ramps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CBF2F7E-DF4B-4937-B579-9A5191DFED6B}"/>
                </a:ext>
              </a:extLst>
            </p:cNvPr>
            <p:cNvSpPr/>
            <p:nvPr/>
          </p:nvSpPr>
          <p:spPr>
            <a:xfrm>
              <a:off x="4121944" y="5331619"/>
              <a:ext cx="161925" cy="34290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5B37A5-8EA6-41FF-AE7C-7F8A4FFA63AA}"/>
              </a:ext>
            </a:extLst>
          </p:cNvPr>
          <p:cNvGrpSpPr/>
          <p:nvPr/>
        </p:nvGrpSpPr>
        <p:grpSpPr>
          <a:xfrm>
            <a:off x="9723023" y="3098194"/>
            <a:ext cx="1095413" cy="560378"/>
            <a:chOff x="8603087" y="2719565"/>
            <a:chExt cx="1095413" cy="56037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A3B7FA-4DB5-4EB3-9614-C6246C535AC6}"/>
                </a:ext>
              </a:extLst>
            </p:cNvPr>
            <p:cNvSpPr/>
            <p:nvPr/>
          </p:nvSpPr>
          <p:spPr>
            <a:xfrm>
              <a:off x="8603087" y="3116629"/>
              <a:ext cx="154341" cy="163314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13D02D-4396-4437-B87F-870EECAA3F68}"/>
                </a:ext>
              </a:extLst>
            </p:cNvPr>
            <p:cNvSpPr txBox="1"/>
            <p:nvPr/>
          </p:nvSpPr>
          <p:spPr>
            <a:xfrm>
              <a:off x="8777222" y="2719565"/>
              <a:ext cx="921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Blame View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A85A5DB4-65AD-4483-B496-640C742923A0}"/>
                </a:ext>
              </a:extLst>
            </p:cNvPr>
            <p:cNvSpPr/>
            <p:nvPr/>
          </p:nvSpPr>
          <p:spPr>
            <a:xfrm rot="19492286">
              <a:off x="8747796" y="2993386"/>
              <a:ext cx="236436" cy="97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CB930F-3742-4BA6-BECD-C54762D6B43C}"/>
              </a:ext>
            </a:extLst>
          </p:cNvPr>
          <p:cNvGrpSpPr/>
          <p:nvPr/>
        </p:nvGrpSpPr>
        <p:grpSpPr>
          <a:xfrm>
            <a:off x="8625163" y="2688150"/>
            <a:ext cx="1127684" cy="568600"/>
            <a:chOff x="7475403" y="3115227"/>
            <a:chExt cx="1127684" cy="568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98720C-0C2B-463A-B70A-97FF666889C2}"/>
                </a:ext>
              </a:extLst>
            </p:cNvPr>
            <p:cNvSpPr/>
            <p:nvPr/>
          </p:nvSpPr>
          <p:spPr>
            <a:xfrm>
              <a:off x="8448746" y="3115227"/>
              <a:ext cx="154341" cy="165109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20CEC16-4148-4C61-AC47-F7DFED9FDB71}"/>
                </a:ext>
              </a:extLst>
            </p:cNvPr>
            <p:cNvSpPr/>
            <p:nvPr/>
          </p:nvSpPr>
          <p:spPr>
            <a:xfrm rot="18900000">
              <a:off x="8286583" y="3318450"/>
              <a:ext cx="158874" cy="9779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178780-E5C8-40A3-866C-F0D48D349217}"/>
                </a:ext>
              </a:extLst>
            </p:cNvPr>
            <p:cNvSpPr txBox="1"/>
            <p:nvPr/>
          </p:nvSpPr>
          <p:spPr>
            <a:xfrm>
              <a:off x="7475403" y="3406828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History View</a:t>
              </a:r>
              <a:endParaRPr lang="en-SG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E15A1F-3E59-4DDC-A66B-A3347279DE71}"/>
              </a:ext>
            </a:extLst>
          </p:cNvPr>
          <p:cNvGrpSpPr/>
          <p:nvPr/>
        </p:nvGrpSpPr>
        <p:grpSpPr>
          <a:xfrm>
            <a:off x="1443990" y="79248"/>
            <a:ext cx="4652010" cy="5964363"/>
            <a:chOff x="1443990" y="79248"/>
            <a:chExt cx="4652010" cy="5964363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C05B2C6F-DCA4-45F9-94E5-345EC17842DB}"/>
                </a:ext>
              </a:extLst>
            </p:cNvPr>
            <p:cNvSpPr/>
            <p:nvPr/>
          </p:nvSpPr>
          <p:spPr>
            <a:xfrm rot="16200000">
              <a:off x="3599688" y="-1681925"/>
              <a:ext cx="344424" cy="464820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E7039B-00EC-4DDC-B348-58F4C75F63AF}"/>
                </a:ext>
              </a:extLst>
            </p:cNvPr>
            <p:cNvSpPr txBox="1"/>
            <p:nvPr/>
          </p:nvSpPr>
          <p:spPr>
            <a:xfrm>
              <a:off x="2726436" y="79248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Chart Panel</a:t>
              </a:r>
              <a:endParaRPr lang="en-SG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6AB3E9-494B-45F6-B9FF-736F40C71E04}"/>
                </a:ext>
              </a:extLst>
            </p:cNvPr>
            <p:cNvSpPr/>
            <p:nvPr/>
          </p:nvSpPr>
          <p:spPr>
            <a:xfrm>
              <a:off x="1443990" y="814386"/>
              <a:ext cx="4607814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6E2079-5E0D-4506-AFAA-58961257A6DD}"/>
              </a:ext>
            </a:extLst>
          </p:cNvPr>
          <p:cNvGrpSpPr/>
          <p:nvPr/>
        </p:nvGrpSpPr>
        <p:grpSpPr>
          <a:xfrm>
            <a:off x="544590" y="945870"/>
            <a:ext cx="5327890" cy="869029"/>
            <a:chOff x="823377" y="945870"/>
            <a:chExt cx="4742922" cy="869029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C4A07B1E-02AC-4689-807B-B2620194B508}"/>
                </a:ext>
              </a:extLst>
            </p:cNvPr>
            <p:cNvSpPr/>
            <p:nvPr/>
          </p:nvSpPr>
          <p:spPr>
            <a:xfrm>
              <a:off x="1548971" y="945870"/>
              <a:ext cx="310965" cy="869029"/>
            </a:xfrm>
            <a:prstGeom prst="leftBrace">
              <a:avLst>
                <a:gd name="adj1" fmla="val 14462"/>
                <a:gd name="adj2" fmla="val 48831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DC6C00-2DF8-42EF-B108-6D30BD3CBE76}"/>
                </a:ext>
              </a:extLst>
            </p:cNvPr>
            <p:cNvSpPr txBox="1"/>
            <p:nvPr/>
          </p:nvSpPr>
          <p:spPr>
            <a:xfrm>
              <a:off x="823377" y="1208184"/>
              <a:ext cx="723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Toolbar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234176-8BB8-4114-96C5-171C66ECDE3F}"/>
                </a:ext>
              </a:extLst>
            </p:cNvPr>
            <p:cNvSpPr/>
            <p:nvPr/>
          </p:nvSpPr>
          <p:spPr>
            <a:xfrm>
              <a:off x="1859936" y="945870"/>
              <a:ext cx="3706363" cy="869029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72358-8A89-4AE0-983B-BB094CC4E4D9}"/>
              </a:ext>
            </a:extLst>
          </p:cNvPr>
          <p:cNvGrpSpPr/>
          <p:nvPr/>
        </p:nvGrpSpPr>
        <p:grpSpPr>
          <a:xfrm>
            <a:off x="2754415" y="3135977"/>
            <a:ext cx="1695743" cy="246221"/>
            <a:chOff x="2464522" y="2361561"/>
            <a:chExt cx="1695743" cy="24622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173C975-EBB3-439F-8872-826D3DAF91EB}"/>
                </a:ext>
              </a:extLst>
            </p:cNvPr>
            <p:cNvSpPr/>
            <p:nvPr/>
          </p:nvSpPr>
          <p:spPr>
            <a:xfrm>
              <a:off x="2464522" y="2454206"/>
              <a:ext cx="142875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A58405F1-EAAD-4099-A00D-F41C9263239F}"/>
                </a:ext>
              </a:extLst>
            </p:cNvPr>
            <p:cNvSpPr/>
            <p:nvPr/>
          </p:nvSpPr>
          <p:spPr>
            <a:xfrm rot="21204583">
              <a:off x="2661847" y="2453845"/>
              <a:ext cx="142378" cy="6667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AE8672-B518-45E4-9DE5-A05EE9D1C6F3}"/>
                </a:ext>
              </a:extLst>
            </p:cNvPr>
            <p:cNvSpPr txBox="1"/>
            <p:nvPr/>
          </p:nvSpPr>
          <p:spPr>
            <a:xfrm>
              <a:off x="2760090" y="2361561"/>
              <a:ext cx="1400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Link to repository</a:t>
              </a:r>
              <a:endParaRPr lang="en-SG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1B6EB53-FA00-4D6F-8B6D-CFC7C368353A}"/>
              </a:ext>
            </a:extLst>
          </p:cNvPr>
          <p:cNvGrpSpPr/>
          <p:nvPr/>
        </p:nvGrpSpPr>
        <p:grpSpPr>
          <a:xfrm>
            <a:off x="2775084" y="2520611"/>
            <a:ext cx="2165611" cy="263574"/>
            <a:chOff x="2230032" y="2870443"/>
            <a:chExt cx="2165611" cy="26357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206B7BC-33E8-473B-84CD-DA37BCD06CDF}"/>
                </a:ext>
              </a:extLst>
            </p:cNvPr>
            <p:cNvSpPr/>
            <p:nvPr/>
          </p:nvSpPr>
          <p:spPr>
            <a:xfrm>
              <a:off x="2230032" y="3000667"/>
              <a:ext cx="130499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DFCFA230-CA83-4084-9F6D-71E51B2037DE}"/>
                </a:ext>
              </a:extLst>
            </p:cNvPr>
            <p:cNvSpPr/>
            <p:nvPr/>
          </p:nvSpPr>
          <p:spPr>
            <a:xfrm>
              <a:off x="2281147" y="2943385"/>
              <a:ext cx="243840" cy="62865"/>
            </a:xfrm>
            <a:prstGeom prst="bentArrow">
              <a:avLst>
                <a:gd name="adj1" fmla="val 25000"/>
                <a:gd name="adj2" fmla="val 26516"/>
                <a:gd name="adj3" fmla="val 25000"/>
                <a:gd name="adj4" fmla="val 4375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5681D1-EF5F-4AB0-9C45-DF91004DFCC2}"/>
                </a:ext>
              </a:extLst>
            </p:cNvPr>
            <p:cNvSpPr txBox="1"/>
            <p:nvPr/>
          </p:nvSpPr>
          <p:spPr>
            <a:xfrm>
              <a:off x="2493500" y="2870443"/>
              <a:ext cx="1902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6"/>
                  </a:solidFill>
                </a:rPr>
                <a:t>View author’s committed codes</a:t>
              </a:r>
              <a:endParaRPr lang="en-SG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AFB063-FD92-44F4-BCAE-B42330D96AE2}"/>
              </a:ext>
            </a:extLst>
          </p:cNvPr>
          <p:cNvGrpSpPr/>
          <p:nvPr/>
        </p:nvGrpSpPr>
        <p:grpSpPr>
          <a:xfrm>
            <a:off x="6140186" y="79248"/>
            <a:ext cx="4612015" cy="5964363"/>
            <a:chOff x="6196584" y="79248"/>
            <a:chExt cx="4555617" cy="5964363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95D0920-5C1C-411D-A43A-B7FB72C2CF80}"/>
                </a:ext>
              </a:extLst>
            </p:cNvPr>
            <p:cNvSpPr/>
            <p:nvPr/>
          </p:nvSpPr>
          <p:spPr>
            <a:xfrm rot="16200000">
              <a:off x="8298180" y="-1631634"/>
              <a:ext cx="344424" cy="4547616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293D95-459E-4730-BC16-CD778BC8DE8A}"/>
                </a:ext>
              </a:extLst>
            </p:cNvPr>
            <p:cNvSpPr txBox="1"/>
            <p:nvPr/>
          </p:nvSpPr>
          <p:spPr>
            <a:xfrm>
              <a:off x="7424928" y="79248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Code Panel</a:t>
              </a:r>
              <a:endParaRPr lang="en-SG" sz="1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349196-1F24-461D-AD8C-4AD1D6A0E5B6}"/>
                </a:ext>
              </a:extLst>
            </p:cNvPr>
            <p:cNvSpPr/>
            <p:nvPr/>
          </p:nvSpPr>
          <p:spPr>
            <a:xfrm>
              <a:off x="6204585" y="814386"/>
              <a:ext cx="4547616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80E85-D3A9-48B1-B089-8B49261F1BEF}"/>
              </a:ext>
            </a:extLst>
          </p:cNvPr>
          <p:cNvGrpSpPr/>
          <p:nvPr/>
        </p:nvGrpSpPr>
        <p:grpSpPr>
          <a:xfrm>
            <a:off x="440200" y="2158326"/>
            <a:ext cx="5526892" cy="461665"/>
            <a:chOff x="460520" y="1991112"/>
            <a:chExt cx="5526892" cy="4616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689E94-04DA-4405-AE79-8BC095FCC283}"/>
                </a:ext>
              </a:extLst>
            </p:cNvPr>
            <p:cNvSpPr/>
            <p:nvPr/>
          </p:nvSpPr>
          <p:spPr>
            <a:xfrm>
              <a:off x="1504949" y="2067663"/>
              <a:ext cx="4482463" cy="276999"/>
            </a:xfrm>
            <a:prstGeom prst="rect">
              <a:avLst/>
            </a:prstGeom>
            <a:noFill/>
            <a:ln w="28575" cap="flat" cmpd="sng" algn="ctr">
              <a:solidFill>
                <a:srgbClr val="A401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222FAE24-7A73-4290-9FB2-3A3528D6EBA2}"/>
                </a:ext>
              </a:extLst>
            </p:cNvPr>
            <p:cNvSpPr/>
            <p:nvPr/>
          </p:nvSpPr>
          <p:spPr>
            <a:xfrm>
              <a:off x="1098796" y="2084176"/>
              <a:ext cx="348052" cy="237053"/>
            </a:xfrm>
            <a:prstGeom prst="leftBrace">
              <a:avLst/>
            </a:prstGeom>
            <a:ln w="19050">
              <a:solidFill>
                <a:srgbClr val="A40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436BD1-46E2-4EB0-8C8E-A61FF6951C31}"/>
                </a:ext>
              </a:extLst>
            </p:cNvPr>
            <p:cNvSpPr txBox="1"/>
            <p:nvPr/>
          </p:nvSpPr>
          <p:spPr>
            <a:xfrm>
              <a:off x="460520" y="1991112"/>
              <a:ext cx="72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</a:rPr>
                <a:t>Ramp Chart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C91654-E14E-4BC1-8843-976ECB18131B}"/>
              </a:ext>
            </a:extLst>
          </p:cNvPr>
          <p:cNvGrpSpPr/>
          <p:nvPr/>
        </p:nvGrpSpPr>
        <p:grpSpPr>
          <a:xfrm>
            <a:off x="181614" y="3460043"/>
            <a:ext cx="5827029" cy="461665"/>
            <a:chOff x="181614" y="3716589"/>
            <a:chExt cx="5827029" cy="46166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46392F6-712F-4248-819F-5F03FBDBE02B}"/>
                </a:ext>
              </a:extLst>
            </p:cNvPr>
            <p:cNvSpPr/>
            <p:nvPr/>
          </p:nvSpPr>
          <p:spPr>
            <a:xfrm>
              <a:off x="1526181" y="3880858"/>
              <a:ext cx="4482462" cy="967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Arrow: Left 47">
              <a:extLst>
                <a:ext uri="{FF2B5EF4-FFF2-40B4-BE49-F238E27FC236}">
                  <a16:creationId xmlns:a16="http://schemas.microsoft.com/office/drawing/2014/main" id="{1B3593E0-8F68-41EA-A8FE-5188B0C5C7EA}"/>
                </a:ext>
              </a:extLst>
            </p:cNvPr>
            <p:cNvSpPr/>
            <p:nvPr/>
          </p:nvSpPr>
          <p:spPr>
            <a:xfrm>
              <a:off x="1133943" y="3880858"/>
              <a:ext cx="348052" cy="96793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79F6A5-F356-4AE0-BE67-A636F79B6560}"/>
                </a:ext>
              </a:extLst>
            </p:cNvPr>
            <p:cNvSpPr txBox="1"/>
            <p:nvPr/>
          </p:nvSpPr>
          <p:spPr>
            <a:xfrm>
              <a:off x="181614" y="3716589"/>
              <a:ext cx="1014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Contribution Bar</a:t>
              </a:r>
              <a:endParaRPr lang="en-SG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CE11B1-9A6E-4A62-839A-2DCDA1A8D4FF}"/>
              </a:ext>
            </a:extLst>
          </p:cNvPr>
          <p:cNvGrpSpPr/>
          <p:nvPr/>
        </p:nvGrpSpPr>
        <p:grpSpPr>
          <a:xfrm>
            <a:off x="6204585" y="1871638"/>
            <a:ext cx="3424155" cy="402234"/>
            <a:chOff x="6202680" y="1735827"/>
            <a:chExt cx="3424155" cy="402234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88177BEA-4D65-45B7-A56C-6FBD7CF8C471}"/>
                </a:ext>
              </a:extLst>
            </p:cNvPr>
            <p:cNvSpPr/>
            <p:nvPr/>
          </p:nvSpPr>
          <p:spPr>
            <a:xfrm rot="21372755">
              <a:off x="8429466" y="1857407"/>
              <a:ext cx="402336" cy="1219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35F275-4477-467B-8D51-84AA5700DE35}"/>
                </a:ext>
              </a:extLst>
            </p:cNvPr>
            <p:cNvSpPr txBox="1"/>
            <p:nvPr/>
          </p:nvSpPr>
          <p:spPr>
            <a:xfrm>
              <a:off x="8790433" y="1735827"/>
              <a:ext cx="83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Glob Filter</a:t>
              </a:r>
              <a:endParaRPr lang="en-SG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E4832A-82B6-4ACE-88A2-1FC6DCF2CED8}"/>
                </a:ext>
              </a:extLst>
            </p:cNvPr>
            <p:cNvSpPr/>
            <p:nvPr/>
          </p:nvSpPr>
          <p:spPr>
            <a:xfrm>
              <a:off x="6202680" y="1861062"/>
              <a:ext cx="2151751" cy="276999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A9B9247-4484-4646-8644-07DCE3660A2C}"/>
              </a:ext>
            </a:extLst>
          </p:cNvPr>
          <p:cNvGrpSpPr/>
          <p:nvPr/>
        </p:nvGrpSpPr>
        <p:grpSpPr>
          <a:xfrm>
            <a:off x="2958279" y="3702395"/>
            <a:ext cx="1674876" cy="246221"/>
            <a:chOff x="2943039" y="3682075"/>
            <a:chExt cx="1674876" cy="24622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880A5AA-24C1-43E2-8DFB-1B2950E077F8}"/>
                </a:ext>
              </a:extLst>
            </p:cNvPr>
            <p:cNvSpPr/>
            <p:nvPr/>
          </p:nvSpPr>
          <p:spPr>
            <a:xfrm>
              <a:off x="2943039" y="3747521"/>
              <a:ext cx="121920" cy="15583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EF37E420-EADC-4F88-A44F-E20C33AD8985}"/>
                </a:ext>
              </a:extLst>
            </p:cNvPr>
            <p:cNvSpPr/>
            <p:nvPr/>
          </p:nvSpPr>
          <p:spPr>
            <a:xfrm>
              <a:off x="3120106" y="3768558"/>
              <a:ext cx="147081" cy="96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B2E512-146C-44A7-8F30-D1175B798E6B}"/>
                </a:ext>
              </a:extLst>
            </p:cNvPr>
            <p:cNvSpPr txBox="1"/>
            <p:nvPr/>
          </p:nvSpPr>
          <p:spPr>
            <a:xfrm>
              <a:off x="3217740" y="3682075"/>
              <a:ext cx="1400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Link to commits panel</a:t>
              </a:r>
              <a:endParaRPr lang="en-SG" sz="1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Yao Lee</dc:creator>
  <cp:lastModifiedBy>Jin Yao Lee</cp:lastModifiedBy>
  <cp:revision>13</cp:revision>
  <dcterms:created xsi:type="dcterms:W3CDTF">2019-05-23T06:36:12Z</dcterms:created>
  <dcterms:modified xsi:type="dcterms:W3CDTF">2019-07-31T14:46:37Z</dcterms:modified>
</cp:coreProperties>
</file>