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81"/>
    <p:restoredTop sz="94626"/>
  </p:normalViewPr>
  <p:slideViewPr>
    <p:cSldViewPr snapToGrid="0">
      <p:cViewPr varScale="1">
        <p:scale>
          <a:sx n="93" d="100"/>
          <a:sy n="93" d="100"/>
        </p:scale>
        <p:origin x="7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3D36-5B49-4565-92A8-4A432E04C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A7782-A511-4569-8F58-7C6AA5B2F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7E81-9A37-4C83-B5A6-AF1E988A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31/7/2019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C22A-075E-4D03-96C5-43550D29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389A-FAA6-411E-AA3C-B4B45030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90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0A86-D7C8-4EC2-9F83-9CB52870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9964D-1229-416D-926B-6D7E52A99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FAE31-1DAF-41F2-B19F-553F4BA8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31/7/2019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54DC-23B6-4CF0-BC42-2E706084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21E5-D1D9-4C5D-8B30-3E8C5664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08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8E5A6-0243-4D45-B930-BF9F43D11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C7463-DFFF-4A01-8FC8-ACC39762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1E923-EFE8-4572-81CE-D5B60F05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31/7/2019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62371-3D43-4C5D-B728-A6048651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9EC6-526D-4703-BB6C-630A5D5B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6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46E2-A30E-42FA-A388-189F2600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8D55-3060-4A0E-8AF0-EA7BD3F8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7FE3-FF75-4854-BF79-C77FDC3C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31/7/2019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29BA-D4DD-4197-B3F0-B8899124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8B0A1-16F9-496A-9C20-20877C17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5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3B7-13FD-4F91-AD15-71FF1B79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B5CC-5870-4699-9053-FAB62EC2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FDE6-884D-4321-B569-A1103CDC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31/7/2019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87266-1B74-4D70-ABAE-3CF4652F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0DB2-07F3-437C-A430-A9F76907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44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AC29-972A-4168-A748-F4D9A4B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8D95-E886-4583-AB7C-E52167338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21B9F-B53F-47FF-8016-04EB5297E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4D5F1-387D-434E-BFB9-8996E878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31/7/2019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97F3C-6829-4552-861E-86817AF6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CB8B8-C362-4FDE-A12C-F4A713D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5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023A-B9B7-414F-9867-0BE4D7AF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8298-FED0-4DA1-98A8-F2D6D4C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10FD9-3C04-44CE-AD88-09B653391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5C156-6DCE-445A-91DE-32009416D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31C89-CED9-46C5-84EB-DDA68F1A1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57FFA-6ABF-4158-8071-530B8497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31/7/2019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9B34B-4CBE-4E8E-A082-606D2890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64A32-14E2-412A-A6D4-29079E97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7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6108-8E00-4F5E-B8E1-51E6EF59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7AB3B-8072-4F35-98D2-E05589C4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31/7/2019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629E2-66BA-4732-90CD-CC64008A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A8580-2435-4089-BA18-361147E0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11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40B2F-0919-47EF-89C2-A0CA2C83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31/7/2019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16A39-D806-40D7-9E01-B332D7AA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2B0C2-888E-41EE-A45F-081C72E4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55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7255-3003-4088-813F-1538B555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703F-85C5-41EE-B012-BED4E165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C37CB-5A52-407C-B718-1AB42D290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DB99F-B260-432A-BF53-4FA83D3D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31/7/2019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A0BCA-203D-4974-A6F8-8733CDA1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F23D-301C-4E85-8438-DCBF6BF9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283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C3CE-C2E7-470C-8285-1635CCF0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AA6E8-A440-4138-918E-14C8D15CC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27640-80C1-4138-A3A3-90EED534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7AAF3-758D-43AB-B5CB-0D5154FA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31/7/2019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0B1F0-F2A6-472B-92AA-57A4F9C5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14251-C21D-4FA0-ACDF-CCB1C218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0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AC43C-B213-4397-B9FD-3D89FE7F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8343E-112F-4DBC-BA1D-A8ABEBE6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950B-50DE-4A5E-9802-5CB463CAC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EE06-143D-4C2F-8831-1CDA21FFE47B}" type="datetimeFigureOut">
              <a:rPr lang="en-SG" smtClean="0"/>
              <a:t>31/7/2019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5EA5-2F12-4835-8C6E-747A6689C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55BA-935A-4030-941F-4A4B0C46B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309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70048C1-877A-4052-9F36-3B353B085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99" y="809886"/>
            <a:ext cx="9343414" cy="525567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D133CED-5E0F-4C30-8754-1D33D3C5FA63}"/>
              </a:ext>
            </a:extLst>
          </p:cNvPr>
          <p:cNvGrpSpPr/>
          <p:nvPr/>
        </p:nvGrpSpPr>
        <p:grpSpPr>
          <a:xfrm>
            <a:off x="-23377" y="2663948"/>
            <a:ext cx="5993260" cy="461665"/>
            <a:chOff x="0" y="2478387"/>
            <a:chExt cx="5993260" cy="46166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FE18B14-A8FF-CA40-9773-69CCCF32CE9A}"/>
                </a:ext>
              </a:extLst>
            </p:cNvPr>
            <p:cNvSpPr/>
            <p:nvPr/>
          </p:nvSpPr>
          <p:spPr>
            <a:xfrm>
              <a:off x="1510797" y="2556435"/>
              <a:ext cx="4482463" cy="305570"/>
            </a:xfrm>
            <a:prstGeom prst="rect">
              <a:avLst/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SG" dirty="0">
                <a:highlight>
                  <a:srgbClr val="FFFF00"/>
                </a:highlight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C528547-1EDA-0344-9C22-58F28B4D7B80}"/>
                </a:ext>
              </a:extLst>
            </p:cNvPr>
            <p:cNvSpPr txBox="1"/>
            <p:nvPr/>
          </p:nvSpPr>
          <p:spPr>
            <a:xfrm>
              <a:off x="0" y="2478387"/>
              <a:ext cx="1243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70C0"/>
                  </a:solidFill>
                </a:rPr>
                <a:t>summary-</a:t>
              </a:r>
              <a:r>
                <a:rPr lang="en-US" sz="1200" dirty="0" err="1">
                  <a:solidFill>
                    <a:srgbClr val="0070C0"/>
                  </a:solidFill>
                </a:rPr>
                <a:t>chart__ramp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A9F6241-AC1E-1B48-8BC2-871CFFE15B1E}"/>
                </a:ext>
              </a:extLst>
            </p:cNvPr>
            <p:cNvCxnSpPr>
              <a:cxnSpLocks/>
            </p:cNvCxnSpPr>
            <p:nvPr/>
          </p:nvCxnSpPr>
          <p:spPr>
            <a:xfrm>
              <a:off x="1073665" y="2714969"/>
              <a:ext cx="437970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1C31F51-CBC3-4351-9FFF-0513C9964E6B}"/>
              </a:ext>
            </a:extLst>
          </p:cNvPr>
          <p:cNvGrpSpPr/>
          <p:nvPr/>
        </p:nvGrpSpPr>
        <p:grpSpPr>
          <a:xfrm>
            <a:off x="1408787" y="163993"/>
            <a:ext cx="4643017" cy="5879618"/>
            <a:chOff x="1408787" y="163993"/>
            <a:chExt cx="4643017" cy="587961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39783FF-1234-8446-AB32-9380684BB1B3}"/>
                </a:ext>
              </a:extLst>
            </p:cNvPr>
            <p:cNvSpPr/>
            <p:nvPr/>
          </p:nvSpPr>
          <p:spPr>
            <a:xfrm>
              <a:off x="1408787" y="814386"/>
              <a:ext cx="4643017" cy="5229225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0BEBC7-C0C7-CF48-95D5-47FDD988DA61}"/>
                </a:ext>
              </a:extLst>
            </p:cNvPr>
            <p:cNvSpPr txBox="1"/>
            <p:nvPr/>
          </p:nvSpPr>
          <p:spPr>
            <a:xfrm>
              <a:off x="2726436" y="163993"/>
              <a:ext cx="209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summary</a:t>
              </a:r>
              <a:endParaRPr lang="en-SG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FA0071-1F3A-2C42-AE98-70438B56D7BF}"/>
                </a:ext>
              </a:extLst>
            </p:cNvPr>
            <p:cNvCxnSpPr/>
            <p:nvPr/>
          </p:nvCxnSpPr>
          <p:spPr>
            <a:xfrm>
              <a:off x="3771899" y="483476"/>
              <a:ext cx="0" cy="31284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F45C8F-B952-411B-87C8-0483AF1159D2}"/>
              </a:ext>
            </a:extLst>
          </p:cNvPr>
          <p:cNvGrpSpPr/>
          <p:nvPr/>
        </p:nvGrpSpPr>
        <p:grpSpPr>
          <a:xfrm>
            <a:off x="-95350" y="3984016"/>
            <a:ext cx="5986599" cy="461665"/>
            <a:chOff x="-47215" y="4402230"/>
            <a:chExt cx="5986599" cy="97352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720B1C7-874B-4E44-A7D1-E44FC02B40B3}"/>
                </a:ext>
              </a:extLst>
            </p:cNvPr>
            <p:cNvSpPr/>
            <p:nvPr/>
          </p:nvSpPr>
          <p:spPr>
            <a:xfrm>
              <a:off x="1456922" y="4812267"/>
              <a:ext cx="4482462" cy="277000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C2AF7FB-234B-7347-967F-A89B873E0061}"/>
                </a:ext>
              </a:extLst>
            </p:cNvPr>
            <p:cNvSpPr txBox="1"/>
            <p:nvPr/>
          </p:nvSpPr>
          <p:spPr>
            <a:xfrm>
              <a:off x="-47215" y="4402230"/>
              <a:ext cx="1589577" cy="973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summary-</a:t>
              </a:r>
            </a:p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chart__</a:t>
              </a:r>
              <a:r>
                <a:rPr lang="en-US" sz="1200" dirty="0" err="1">
                  <a:solidFill>
                    <a:srgbClr val="FF0000"/>
                  </a:solidFill>
                </a:rPr>
                <a:t>contrib</a:t>
              </a:r>
              <a:endParaRPr lang="en-SG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84AD6F2-A33B-8148-AEDA-A8EAEFD7DC9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350" y="4902561"/>
              <a:ext cx="30032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76B658-8EEC-4DE6-AB5F-3ECBBE3BA76B}"/>
              </a:ext>
            </a:extLst>
          </p:cNvPr>
          <p:cNvGrpSpPr/>
          <p:nvPr/>
        </p:nvGrpSpPr>
        <p:grpSpPr>
          <a:xfrm>
            <a:off x="6140198" y="161454"/>
            <a:ext cx="4612003" cy="5882157"/>
            <a:chOff x="6140198" y="161454"/>
            <a:chExt cx="4612003" cy="588215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98EB41-E844-AC49-8C8F-94E761AA5F54}"/>
                </a:ext>
              </a:extLst>
            </p:cNvPr>
            <p:cNvSpPr txBox="1"/>
            <p:nvPr/>
          </p:nvSpPr>
          <p:spPr>
            <a:xfrm>
              <a:off x="7432929" y="161454"/>
              <a:ext cx="2090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2"/>
                  </a:solidFill>
                </a:rPr>
                <a:t>tabs-pane</a:t>
              </a:r>
              <a:endParaRPr lang="en-SG" sz="1200" dirty="0">
                <a:solidFill>
                  <a:schemeClr val="accent2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174F72C-650B-8E44-A379-A24D0DB5B758}"/>
                </a:ext>
              </a:extLst>
            </p:cNvPr>
            <p:cNvSpPr/>
            <p:nvPr/>
          </p:nvSpPr>
          <p:spPr>
            <a:xfrm>
              <a:off x="6140198" y="814386"/>
              <a:ext cx="4612003" cy="5229225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20E8FC5-C665-144F-B0BB-107E10758C59}"/>
                </a:ext>
              </a:extLst>
            </p:cNvPr>
            <p:cNvCxnSpPr/>
            <p:nvPr/>
          </p:nvCxnSpPr>
          <p:spPr>
            <a:xfrm>
              <a:off x="8458331" y="465408"/>
              <a:ext cx="0" cy="31284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36471E-173E-4F19-B82A-29669B7EF3BF}"/>
              </a:ext>
            </a:extLst>
          </p:cNvPr>
          <p:cNvGrpSpPr/>
          <p:nvPr/>
        </p:nvGrpSpPr>
        <p:grpSpPr>
          <a:xfrm>
            <a:off x="6318491" y="1940998"/>
            <a:ext cx="3586170" cy="319637"/>
            <a:chOff x="6191491" y="1792813"/>
            <a:chExt cx="3586170" cy="31963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26E4E26-EF97-A547-93AF-6C3384E7A51F}"/>
                </a:ext>
              </a:extLst>
            </p:cNvPr>
            <p:cNvSpPr txBox="1"/>
            <p:nvPr/>
          </p:nvSpPr>
          <p:spPr>
            <a:xfrm>
              <a:off x="8697510" y="1792813"/>
              <a:ext cx="1080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glob filter</a:t>
              </a:r>
              <a:endParaRPr lang="en-SG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02C24E7-F5CF-7D4F-9162-44F08F19CA6F}"/>
                </a:ext>
              </a:extLst>
            </p:cNvPr>
            <p:cNvSpPr/>
            <p:nvPr/>
          </p:nvSpPr>
          <p:spPr>
            <a:xfrm>
              <a:off x="6191491" y="1835450"/>
              <a:ext cx="2022818" cy="277000"/>
            </a:xfrm>
            <a:prstGeom prst="rect">
              <a:avLst/>
            </a:prstGeom>
            <a:noFill/>
            <a:ln w="127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9E59FD8-6ED7-DE42-8608-75F1F9A40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2308" y="1944170"/>
              <a:ext cx="436773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B6A2D2-78C8-41B0-9EEF-4595CB4EFB11}"/>
              </a:ext>
            </a:extLst>
          </p:cNvPr>
          <p:cNvGrpSpPr/>
          <p:nvPr/>
        </p:nvGrpSpPr>
        <p:grpSpPr>
          <a:xfrm>
            <a:off x="6140198" y="3280581"/>
            <a:ext cx="4289042" cy="276999"/>
            <a:chOff x="6210157" y="3133527"/>
            <a:chExt cx="3829487" cy="276999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A40C309-DFD1-4333-84EB-9117C609942E}"/>
                </a:ext>
              </a:extLst>
            </p:cNvPr>
            <p:cNvSpPr txBox="1"/>
            <p:nvPr/>
          </p:nvSpPr>
          <p:spPr>
            <a:xfrm>
              <a:off x="9190215" y="3133527"/>
              <a:ext cx="8494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C00000"/>
                  </a:solidFill>
                </a:rPr>
                <a:t>title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2744CE9-0A67-9A43-A9BB-0CF02DB76205}"/>
                </a:ext>
              </a:extLst>
            </p:cNvPr>
            <p:cNvSpPr/>
            <p:nvPr/>
          </p:nvSpPr>
          <p:spPr>
            <a:xfrm>
              <a:off x="6210157" y="3176139"/>
              <a:ext cx="2516653" cy="217707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FA0DA7C-E4AB-7640-B648-6DBC87E6B3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12" y="3280581"/>
              <a:ext cx="436773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A8EFEE-B563-4EA4-B0B6-B112CC1795A2}"/>
              </a:ext>
            </a:extLst>
          </p:cNvPr>
          <p:cNvGrpSpPr/>
          <p:nvPr/>
        </p:nvGrpSpPr>
        <p:grpSpPr>
          <a:xfrm>
            <a:off x="6186172" y="3280581"/>
            <a:ext cx="5535411" cy="2358219"/>
            <a:chOff x="6186172" y="3133515"/>
            <a:chExt cx="5535411" cy="2217420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0A1A4A5-828A-4BF9-94DF-CD28CBD612CF}"/>
                </a:ext>
              </a:extLst>
            </p:cNvPr>
            <p:cNvSpPr txBox="1"/>
            <p:nvPr/>
          </p:nvSpPr>
          <p:spPr>
            <a:xfrm>
              <a:off x="10971251" y="4126375"/>
              <a:ext cx="750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70C0"/>
                  </a:solidFill>
                </a:rPr>
                <a:t>file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141FFD1-6C95-3144-91D0-6661C4DDF579}"/>
                </a:ext>
              </a:extLst>
            </p:cNvPr>
            <p:cNvSpPr/>
            <p:nvPr/>
          </p:nvSpPr>
          <p:spPr>
            <a:xfrm>
              <a:off x="6186172" y="3133515"/>
              <a:ext cx="4450097" cy="2217420"/>
            </a:xfrm>
            <a:prstGeom prst="rect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3CB679E-8205-8D4E-8605-4305DBA222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67719" y="4260483"/>
              <a:ext cx="318046" cy="43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857E4A-0412-484B-AB41-9F54A2124762}"/>
              </a:ext>
            </a:extLst>
          </p:cNvPr>
          <p:cNvGrpSpPr/>
          <p:nvPr/>
        </p:nvGrpSpPr>
        <p:grpSpPr>
          <a:xfrm>
            <a:off x="6228509" y="3577419"/>
            <a:ext cx="5603272" cy="1766249"/>
            <a:chOff x="6228509" y="3429000"/>
            <a:chExt cx="5603272" cy="158456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1DC792B-BA68-E146-9640-3B9BBA3D37BF}"/>
                </a:ext>
              </a:extLst>
            </p:cNvPr>
            <p:cNvSpPr/>
            <p:nvPr/>
          </p:nvSpPr>
          <p:spPr>
            <a:xfrm>
              <a:off x="6228509" y="3429000"/>
              <a:ext cx="4354826" cy="1584566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4" name="文本框 44">
              <a:extLst>
                <a:ext uri="{FF2B5EF4-FFF2-40B4-BE49-F238E27FC236}">
                  <a16:creationId xmlns:a16="http://schemas.microsoft.com/office/drawing/2014/main" id="{A899A3DB-A0EF-A042-8009-CDA2C0E753A2}"/>
                </a:ext>
              </a:extLst>
            </p:cNvPr>
            <p:cNvSpPr txBox="1"/>
            <p:nvPr/>
          </p:nvSpPr>
          <p:spPr>
            <a:xfrm>
              <a:off x="10895046" y="3703036"/>
              <a:ext cx="9367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segment</a:t>
              </a:r>
              <a:endParaRPr lang="zh-CN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E7BD8BB-4C1B-DB44-A439-079C150A18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91515" y="3862545"/>
              <a:ext cx="318046" cy="4392"/>
            </a:xfrm>
            <a:prstGeom prst="straightConnector1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72C614-37CA-49CB-8B68-0443BEA2A398}"/>
              </a:ext>
            </a:extLst>
          </p:cNvPr>
          <p:cNvGrpSpPr/>
          <p:nvPr/>
        </p:nvGrpSpPr>
        <p:grpSpPr>
          <a:xfrm>
            <a:off x="3096259" y="4825892"/>
            <a:ext cx="2516973" cy="878948"/>
            <a:chOff x="3096259" y="4825892"/>
            <a:chExt cx="2516973" cy="87894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E4C7A32-ABEE-4E6F-BF40-019B25CBACA8}"/>
                </a:ext>
              </a:extLst>
            </p:cNvPr>
            <p:cNvGrpSpPr/>
            <p:nvPr/>
          </p:nvGrpSpPr>
          <p:grpSpPr>
            <a:xfrm>
              <a:off x="3096259" y="4825892"/>
              <a:ext cx="2516973" cy="517781"/>
              <a:chOff x="3232326" y="2828987"/>
              <a:chExt cx="2516973" cy="560386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D53A0E-FCFE-DE4A-9776-897FDA4E3D8F}"/>
                  </a:ext>
                </a:extLst>
              </p:cNvPr>
              <p:cNvSpPr txBox="1"/>
              <p:nvPr/>
            </p:nvSpPr>
            <p:spPr>
              <a:xfrm>
                <a:off x="3232326" y="2828987"/>
                <a:ext cx="25169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/>
                    </a:solidFill>
                  </a:rPr>
                  <a:t>summary-</a:t>
                </a:r>
                <a:r>
                  <a:rPr lang="en-US" sz="1200" dirty="0" err="1">
                    <a:solidFill>
                      <a:schemeClr val="accent2"/>
                    </a:solidFill>
                  </a:rPr>
                  <a:t>chart__ramp__slice</a:t>
                </a:r>
                <a:endParaRPr lang="en-SG" sz="12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510B956D-D846-A649-B354-69624F72C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4891" y="3125047"/>
                <a:ext cx="0" cy="2643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35E379B-178A-45D1-B2A3-1445046FB173}"/>
                </a:ext>
              </a:extLst>
            </p:cNvPr>
            <p:cNvSpPr/>
            <p:nvPr/>
          </p:nvSpPr>
          <p:spPr>
            <a:xfrm>
              <a:off x="4043680" y="5350935"/>
              <a:ext cx="162560" cy="353905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D49A8D1-E3C2-46F6-A2DF-B8878801CE90}"/>
              </a:ext>
            </a:extLst>
          </p:cNvPr>
          <p:cNvGrpSpPr/>
          <p:nvPr/>
        </p:nvGrpSpPr>
        <p:grpSpPr>
          <a:xfrm>
            <a:off x="-38617" y="1945463"/>
            <a:ext cx="6002230" cy="617235"/>
            <a:chOff x="-13217" y="1950544"/>
            <a:chExt cx="6002230" cy="44919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70EA449-180B-9046-8449-8C441F0729CF}"/>
                </a:ext>
              </a:extLst>
            </p:cNvPr>
            <p:cNvSpPr/>
            <p:nvPr/>
          </p:nvSpPr>
          <p:spPr>
            <a:xfrm>
              <a:off x="1484661" y="1950544"/>
              <a:ext cx="4504352" cy="449190"/>
            </a:xfrm>
            <a:prstGeom prst="rect">
              <a:avLst/>
            </a:prstGeom>
            <a:noFill/>
            <a:ln w="127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7BE544-7145-6949-94AF-AFCE5DA7C7AD}"/>
                </a:ext>
              </a:extLst>
            </p:cNvPr>
            <p:cNvSpPr txBox="1"/>
            <p:nvPr/>
          </p:nvSpPr>
          <p:spPr>
            <a:xfrm>
              <a:off x="-13217" y="2026833"/>
              <a:ext cx="12029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7030A0"/>
                  </a:solidFill>
                </a:rPr>
                <a:t>summary-chart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EEEF689-CF7E-7149-97BA-3D3957707314}"/>
                </a:ext>
              </a:extLst>
            </p:cNvPr>
            <p:cNvCxnSpPr>
              <a:cxnSpLocks/>
            </p:cNvCxnSpPr>
            <p:nvPr/>
          </p:nvCxnSpPr>
          <p:spPr>
            <a:xfrm>
              <a:off x="1068915" y="2178394"/>
              <a:ext cx="415745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D10DD3E-6792-4495-93AD-55D6F9AF041C}"/>
              </a:ext>
            </a:extLst>
          </p:cNvPr>
          <p:cNvGrpSpPr/>
          <p:nvPr/>
        </p:nvGrpSpPr>
        <p:grpSpPr>
          <a:xfrm>
            <a:off x="1" y="896446"/>
            <a:ext cx="5748866" cy="869029"/>
            <a:chOff x="1" y="896446"/>
            <a:chExt cx="5748866" cy="8690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B6C03F-369B-FC4B-A10B-9B5BFBCEF11A}"/>
                </a:ext>
              </a:extLst>
            </p:cNvPr>
            <p:cNvSpPr txBox="1"/>
            <p:nvPr/>
          </p:nvSpPr>
          <p:spPr>
            <a:xfrm>
              <a:off x="1" y="1185282"/>
              <a:ext cx="1422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summary-picker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4AE4F15-738B-C34D-830A-5AA47285C7ED}"/>
                </a:ext>
              </a:extLst>
            </p:cNvPr>
            <p:cNvSpPr/>
            <p:nvPr/>
          </p:nvSpPr>
          <p:spPr>
            <a:xfrm>
              <a:off x="1674004" y="896446"/>
              <a:ext cx="4074863" cy="869029"/>
            </a:xfrm>
            <a:prstGeom prst="rect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E1E9E40-02F3-174C-97DB-3B6E1415124B}"/>
                </a:ext>
              </a:extLst>
            </p:cNvPr>
            <p:cNvCxnSpPr>
              <a:cxnSpLocks/>
            </p:cNvCxnSpPr>
            <p:nvPr/>
          </p:nvCxnSpPr>
          <p:spPr>
            <a:xfrm>
              <a:off x="1294354" y="1335408"/>
              <a:ext cx="352376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97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Peh Xian Bin, Eugene</dc:creator>
  <cp:lastModifiedBy>Jin Yao Lee</cp:lastModifiedBy>
  <cp:revision>36</cp:revision>
  <dcterms:created xsi:type="dcterms:W3CDTF">2018-09-13T15:00:55Z</dcterms:created>
  <dcterms:modified xsi:type="dcterms:W3CDTF">2019-07-31T14:52:37Z</dcterms:modified>
</cp:coreProperties>
</file>