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13/9/2018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DF1D14-3A8F-4F9D-89A4-9AA3A16BCBA5}"/>
              </a:ext>
            </a:extLst>
          </p:cNvPr>
          <p:cNvGrpSpPr/>
          <p:nvPr/>
        </p:nvGrpSpPr>
        <p:grpSpPr>
          <a:xfrm>
            <a:off x="0" y="-1023837"/>
            <a:ext cx="12192000" cy="7881837"/>
            <a:chOff x="0" y="-1023837"/>
            <a:chExt cx="12192000" cy="78818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9FF059-87F9-431D-873B-567890A47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204B77-DB19-44AC-B9D4-FD866571438D}"/>
                </a:ext>
              </a:extLst>
            </p:cNvPr>
            <p:cNvSpPr txBox="1"/>
            <p:nvPr/>
          </p:nvSpPr>
          <p:spPr>
            <a:xfrm>
              <a:off x="4617720" y="4094049"/>
              <a:ext cx="1313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Ramp Chart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E70E593E-34F8-4719-AC5C-AA5555C17A19}"/>
                </a:ext>
              </a:extLst>
            </p:cNvPr>
            <p:cNvSpPr/>
            <p:nvPr/>
          </p:nvSpPr>
          <p:spPr>
            <a:xfrm>
              <a:off x="9057409" y="-654505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951C4D-2615-492C-8B4C-6400FC79A33D}"/>
                </a:ext>
              </a:extLst>
            </p:cNvPr>
            <p:cNvSpPr txBox="1"/>
            <p:nvPr/>
          </p:nvSpPr>
          <p:spPr>
            <a:xfrm>
              <a:off x="8691340" y="-1023837"/>
              <a:ext cx="124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Code Panel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4B5FA1E7-2641-418D-9855-87AEAC7ED7B2}"/>
                </a:ext>
              </a:extLst>
            </p:cNvPr>
            <p:cNvSpPr/>
            <p:nvPr/>
          </p:nvSpPr>
          <p:spPr>
            <a:xfrm rot="5400000">
              <a:off x="2304472" y="4992254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C18F20-A329-4A19-9568-DDF540B86597}"/>
                </a:ext>
              </a:extLst>
            </p:cNvPr>
            <p:cNvSpPr txBox="1"/>
            <p:nvPr/>
          </p:nvSpPr>
          <p:spPr>
            <a:xfrm>
              <a:off x="2840182" y="5084679"/>
              <a:ext cx="1777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Contribution Bar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513B7AA3-D8C6-4818-8677-73EFEDACCEF6}"/>
                </a:ext>
              </a:extLst>
            </p:cNvPr>
            <p:cNvSpPr/>
            <p:nvPr/>
          </p:nvSpPr>
          <p:spPr>
            <a:xfrm rot="10800000">
              <a:off x="5015693" y="3539866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C6FB55-A0EF-4B70-9579-2E3633BAB17C}"/>
                </a:ext>
              </a:extLst>
            </p:cNvPr>
            <p:cNvSpPr txBox="1"/>
            <p:nvPr/>
          </p:nvSpPr>
          <p:spPr>
            <a:xfrm>
              <a:off x="111927" y="37190"/>
              <a:ext cx="90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Toolbar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C9086935-6371-4258-8020-0D1D97F121AB}"/>
                </a:ext>
              </a:extLst>
            </p:cNvPr>
            <p:cNvSpPr/>
            <p:nvPr/>
          </p:nvSpPr>
          <p:spPr>
            <a:xfrm rot="16200000">
              <a:off x="303561" y="388050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6E5DA74A-713D-4962-8BB0-EB6D058497FA}"/>
                </a:ext>
              </a:extLst>
            </p:cNvPr>
            <p:cNvSpPr/>
            <p:nvPr/>
          </p:nvSpPr>
          <p:spPr>
            <a:xfrm>
              <a:off x="2875970" y="-587740"/>
              <a:ext cx="517237" cy="554182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DBC469-4AA9-4B94-927B-3BC4FF0DB4CD}"/>
                </a:ext>
              </a:extLst>
            </p:cNvPr>
            <p:cNvSpPr txBox="1"/>
            <p:nvPr/>
          </p:nvSpPr>
          <p:spPr>
            <a:xfrm>
              <a:off x="2491467" y="-957072"/>
              <a:ext cx="128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b="1" dirty="0"/>
                <a:t>Chart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Peh Xian Bin, Eugene</cp:lastModifiedBy>
  <cp:revision>2</cp:revision>
  <dcterms:created xsi:type="dcterms:W3CDTF">2018-09-13T15:00:55Z</dcterms:created>
  <dcterms:modified xsi:type="dcterms:W3CDTF">2018-09-13T15:13:24Z</dcterms:modified>
</cp:coreProperties>
</file>