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/>
    <p:restoredTop sz="94513"/>
  </p:normalViewPr>
  <p:slideViewPr>
    <p:cSldViewPr snapToGrid="0">
      <p:cViewPr>
        <p:scale>
          <a:sx n="117" d="100"/>
          <a:sy n="117" d="100"/>
        </p:scale>
        <p:origin x="-5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D36-5B49-4565-92A8-4A432E04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7782-A511-4569-8F58-7C6AA5B2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7E81-9A37-4C83-B5A6-AF1E988A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18/3/20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C22A-075E-4D03-96C5-43550D2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389A-FAA6-411E-AA3C-B4B45030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0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0A86-D7C8-4EC2-9F83-9CB52870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9964D-1229-416D-926B-6D7E52A9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AE31-1DAF-41F2-B19F-553F4BA8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18/3/20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54DC-23B6-4CF0-BC42-2E70608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21E5-D1D9-4C5D-8B30-3E8C5664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8E5A6-0243-4D45-B930-BF9F43D11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C7463-DFFF-4A01-8FC8-ACC39762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E923-EFE8-4572-81CE-D5B60F05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18/3/20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2371-3D43-4C5D-B728-A604865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9EC6-526D-4703-BB6C-630A5D5B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6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6E2-A30E-42FA-A388-189F2600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8D55-3060-4A0E-8AF0-EA7BD3F8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7FE3-FF75-4854-BF79-C77FDC3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18/3/20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9BA-D4DD-4197-B3F0-B889912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B0A1-16F9-496A-9C20-20877C1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5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3B7-13FD-4F91-AD15-71FF1B79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B5CC-5870-4699-9053-FAB62EC2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DE6-884D-4321-B569-A1103CD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18/3/20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7266-1B74-4D70-ABAE-3CF4652F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0DB2-07F3-437C-A430-A9F7690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4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C29-972A-4168-A748-F4D9A4B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8D95-E886-4583-AB7C-E5216733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B9F-B53F-47FF-8016-04EB5297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D5F1-387D-434E-BFB9-8996E878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18/3/20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7F3C-6829-4552-861E-86817AF6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B8B8-C362-4FDE-A12C-F4A713D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23A-B9B7-414F-9867-0BE4D7A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8298-FED0-4DA1-98A8-F2D6D4C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10FD9-3C04-44CE-AD88-09B65339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5C156-6DCE-445A-91DE-32009416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31C89-CED9-46C5-84EB-DDA68F1A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57FFA-6ABF-4158-8071-530B849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18/3/20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9B34B-4CBE-4E8E-A082-606D2890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64A32-14E2-412A-A6D4-29079E97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7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6108-8E00-4F5E-B8E1-51E6EF59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7AB3B-8072-4F35-98D2-E05589C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18/3/20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29E2-66BA-4732-90CD-CC64008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A8580-2435-4089-BA18-361147E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1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40B2F-0919-47EF-89C2-A0CA2C83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18/3/20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16A39-D806-40D7-9E01-B332D7AA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2B0C2-888E-41EE-A45F-081C72E4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255-3003-4088-813F-1538B555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703F-85C5-41EE-B012-BED4E165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37CB-5A52-407C-B718-1AB42D29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B99F-B260-432A-BF53-4FA83D3D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18/3/20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A0BCA-203D-4974-A6F8-8733CDA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F23D-301C-4E85-8438-DCBF6BF9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8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C3CE-C2E7-470C-8285-1635CCF0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AA6E8-A440-4138-918E-14C8D15C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7640-80C1-4138-A3A3-90EED534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AAF3-758D-43AB-B5CB-0D5154F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18/3/20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B1F0-F2A6-472B-92AA-57A4F9C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4251-C21D-4FA0-ACDF-CCB1C218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0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AC43C-B213-4397-B9FD-3D89FE7F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343E-112F-4DBC-BA1D-A8ABEBE6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950B-50DE-4A5E-9802-5CB463CAC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EE06-143D-4C2F-8831-1CDA21FFE47B}" type="datetimeFigureOut">
              <a:rPr lang="en-SG" smtClean="0"/>
              <a:t>18/3/20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5EA5-2F12-4835-8C6E-747A6689C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55BA-935A-4030-941F-4A4B0C46B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0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6E605C5-D5F2-324F-9332-2CCC12B90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72" y="643466"/>
            <a:ext cx="9813566" cy="5569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71AB6CB-768E-124E-8715-4CAD00A07CBA}"/>
              </a:ext>
            </a:extLst>
          </p:cNvPr>
          <p:cNvGrpSpPr/>
          <p:nvPr/>
        </p:nvGrpSpPr>
        <p:grpSpPr>
          <a:xfrm>
            <a:off x="1125964" y="-18025"/>
            <a:ext cx="4968392" cy="6230691"/>
            <a:chOff x="1408787" y="206478"/>
            <a:chExt cx="4643017" cy="58371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33ECE4-AF1E-7242-8599-12E081F8ED98}"/>
                </a:ext>
              </a:extLst>
            </p:cNvPr>
            <p:cNvSpPr/>
            <p:nvPr/>
          </p:nvSpPr>
          <p:spPr>
            <a:xfrm>
              <a:off x="1408787" y="814386"/>
              <a:ext cx="4643017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541A5D-1CE6-1E42-9255-D1611F9491FE}"/>
                </a:ext>
              </a:extLst>
            </p:cNvPr>
            <p:cNvSpPr txBox="1"/>
            <p:nvPr/>
          </p:nvSpPr>
          <p:spPr>
            <a:xfrm>
              <a:off x="2726435" y="206478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summary</a:t>
              </a:r>
              <a:endParaRPr lang="en-SG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54F2613-5865-604D-A27B-1B4D004503AD}"/>
                </a:ext>
              </a:extLst>
            </p:cNvPr>
            <p:cNvCxnSpPr/>
            <p:nvPr/>
          </p:nvCxnSpPr>
          <p:spPr>
            <a:xfrm>
              <a:off x="3771899" y="483476"/>
              <a:ext cx="0" cy="31284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1F7B8B8-B5D8-EB43-851C-52BD104CB459}"/>
              </a:ext>
            </a:extLst>
          </p:cNvPr>
          <p:cNvGrpSpPr/>
          <p:nvPr/>
        </p:nvGrpSpPr>
        <p:grpSpPr>
          <a:xfrm>
            <a:off x="3752515" y="4930021"/>
            <a:ext cx="2671528" cy="641500"/>
            <a:chOff x="4067544" y="5032307"/>
            <a:chExt cx="2671528" cy="6415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C89DF0F-13F1-D04D-A84C-1DB40AC95C09}"/>
                </a:ext>
              </a:extLst>
            </p:cNvPr>
            <p:cNvGrpSpPr/>
            <p:nvPr/>
          </p:nvGrpSpPr>
          <p:grpSpPr>
            <a:xfrm>
              <a:off x="4148824" y="5032307"/>
              <a:ext cx="2590248" cy="265393"/>
              <a:chOff x="4284891" y="3052391"/>
              <a:chExt cx="2590248" cy="28723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18E2BF-3957-9249-8263-63213C6DF2CE}"/>
                  </a:ext>
                </a:extLst>
              </p:cNvPr>
              <p:cNvSpPr txBox="1"/>
              <p:nvPr/>
            </p:nvSpPr>
            <p:spPr>
              <a:xfrm>
                <a:off x="4358166" y="3052391"/>
                <a:ext cx="2516973" cy="276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</a:rPr>
                  <a:t>summary-chart__ramp__slice</a:t>
                </a:r>
                <a:endParaRPr lang="en-SG" sz="12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A4901A1-7DDB-8E43-BBC6-82CCE4CB7C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84891" y="3219653"/>
                <a:ext cx="146550" cy="119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3A0927-321C-DE4D-9A16-ADF373EB7BF2}"/>
                </a:ext>
              </a:extLst>
            </p:cNvPr>
            <p:cNvSpPr/>
            <p:nvPr/>
          </p:nvSpPr>
          <p:spPr>
            <a:xfrm>
              <a:off x="4067544" y="5319902"/>
              <a:ext cx="162560" cy="353905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E0EFD7-032F-9541-8CA1-50F13CD64F0D}"/>
              </a:ext>
            </a:extLst>
          </p:cNvPr>
          <p:cNvGrpSpPr/>
          <p:nvPr/>
        </p:nvGrpSpPr>
        <p:grpSpPr>
          <a:xfrm>
            <a:off x="-246591" y="4709910"/>
            <a:ext cx="6216474" cy="461665"/>
            <a:chOff x="-22782" y="4493483"/>
            <a:chExt cx="5962166" cy="97352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926DF4-3EE1-C143-8D6C-FEED000A119A}"/>
                </a:ext>
              </a:extLst>
            </p:cNvPr>
            <p:cNvSpPr/>
            <p:nvPr/>
          </p:nvSpPr>
          <p:spPr>
            <a:xfrm>
              <a:off x="1456922" y="4812267"/>
              <a:ext cx="4482462" cy="27700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FED60C-2BD8-934C-BE1A-855E73BF5527}"/>
                </a:ext>
              </a:extLst>
            </p:cNvPr>
            <p:cNvSpPr txBox="1"/>
            <p:nvPr/>
          </p:nvSpPr>
          <p:spPr>
            <a:xfrm>
              <a:off x="-22782" y="4493483"/>
              <a:ext cx="1589577" cy="973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summary-</a:t>
              </a:r>
            </a:p>
            <a:p>
              <a:pPr algn="ctr"/>
              <a:r>
                <a:rPr lang="en-US" sz="1200" dirty="0" err="1">
                  <a:solidFill>
                    <a:srgbClr val="FF0000"/>
                  </a:solidFill>
                </a:rPr>
                <a:t>chart__contrib</a:t>
              </a:r>
              <a:endParaRPr lang="en-SG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4097E8B-CD59-2947-8354-E6D196C86BFE}"/>
                </a:ext>
              </a:extLst>
            </p:cNvPr>
            <p:cNvCxnSpPr>
              <a:cxnSpLocks/>
            </p:cNvCxnSpPr>
            <p:nvPr/>
          </p:nvCxnSpPr>
          <p:spPr>
            <a:xfrm>
              <a:off x="1156595" y="4950977"/>
              <a:ext cx="30032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8435D8-E040-EA4A-9FA0-065500710CDE}"/>
              </a:ext>
            </a:extLst>
          </p:cNvPr>
          <p:cNvGrpSpPr/>
          <p:nvPr/>
        </p:nvGrpSpPr>
        <p:grpSpPr>
          <a:xfrm>
            <a:off x="-69994" y="3880737"/>
            <a:ext cx="6029465" cy="461665"/>
            <a:chOff x="-36205" y="2478387"/>
            <a:chExt cx="6029465" cy="4616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86C6C5-51E0-DA44-9947-ACE182E2EED2}"/>
                </a:ext>
              </a:extLst>
            </p:cNvPr>
            <p:cNvSpPr/>
            <p:nvPr/>
          </p:nvSpPr>
          <p:spPr>
            <a:xfrm>
              <a:off x="1319605" y="2556435"/>
              <a:ext cx="4673655" cy="305570"/>
            </a:xfrm>
            <a:prstGeom prst="rect">
              <a:avLst/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SG" dirty="0">
                <a:highlight>
                  <a:srgbClr val="FFFF0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2B86BC-79B0-CB44-814C-12E49A7A93E2}"/>
                </a:ext>
              </a:extLst>
            </p:cNvPr>
            <p:cNvSpPr txBox="1"/>
            <p:nvPr/>
          </p:nvSpPr>
          <p:spPr>
            <a:xfrm>
              <a:off x="-36205" y="2478387"/>
              <a:ext cx="1243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</a:rPr>
                <a:t>summary-</a:t>
              </a:r>
              <a:r>
                <a:rPr lang="en-US" sz="1200" dirty="0" err="1">
                  <a:solidFill>
                    <a:srgbClr val="0070C0"/>
                  </a:solidFill>
                </a:rPr>
                <a:t>chart__ramp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E4C773B-834F-574E-B232-52C546DF9B87}"/>
                </a:ext>
              </a:extLst>
            </p:cNvPr>
            <p:cNvCxnSpPr>
              <a:cxnSpLocks/>
            </p:cNvCxnSpPr>
            <p:nvPr/>
          </p:nvCxnSpPr>
          <p:spPr>
            <a:xfrm>
              <a:off x="948189" y="2709220"/>
              <a:ext cx="357273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09B921-C563-124D-860D-23B4DD52D9C2}"/>
              </a:ext>
            </a:extLst>
          </p:cNvPr>
          <p:cNvGrpSpPr/>
          <p:nvPr/>
        </p:nvGrpSpPr>
        <p:grpSpPr>
          <a:xfrm>
            <a:off x="-41611" y="2917696"/>
            <a:ext cx="6011494" cy="809672"/>
            <a:chOff x="-22481" y="1810500"/>
            <a:chExt cx="6011494" cy="5892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C5F1A1-A976-AD4E-A7D5-9E50BF4F23DD}"/>
                </a:ext>
              </a:extLst>
            </p:cNvPr>
            <p:cNvSpPr/>
            <p:nvPr/>
          </p:nvSpPr>
          <p:spPr>
            <a:xfrm>
              <a:off x="1304946" y="1810500"/>
              <a:ext cx="4684067" cy="589235"/>
            </a:xfrm>
            <a:prstGeom prst="rect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41ECD1-9EE2-DA43-8927-EF9A831ECDEF}"/>
                </a:ext>
              </a:extLst>
            </p:cNvPr>
            <p:cNvSpPr txBox="1"/>
            <p:nvPr/>
          </p:nvSpPr>
          <p:spPr>
            <a:xfrm>
              <a:off x="-22481" y="1826517"/>
              <a:ext cx="12029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</a:rPr>
                <a:t>summary-chart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9A78508-DEA7-B542-B332-93A70A8F2B1E}"/>
                </a:ext>
              </a:extLst>
            </p:cNvPr>
            <p:cNvCxnSpPr>
              <a:cxnSpLocks/>
            </p:cNvCxnSpPr>
            <p:nvPr/>
          </p:nvCxnSpPr>
          <p:spPr>
            <a:xfrm>
              <a:off x="875058" y="1983879"/>
              <a:ext cx="415745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644B75-5FAF-7F4C-A942-C5166F59A62E}"/>
              </a:ext>
            </a:extLst>
          </p:cNvPr>
          <p:cNvGrpSpPr/>
          <p:nvPr/>
        </p:nvGrpSpPr>
        <p:grpSpPr>
          <a:xfrm>
            <a:off x="-183442" y="836757"/>
            <a:ext cx="6142914" cy="869029"/>
            <a:chOff x="-183442" y="836757"/>
            <a:chExt cx="6142914" cy="86902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44C54E-38E8-E841-96EB-C2D346D0D9A7}"/>
                </a:ext>
              </a:extLst>
            </p:cNvPr>
            <p:cNvSpPr txBox="1"/>
            <p:nvPr/>
          </p:nvSpPr>
          <p:spPr>
            <a:xfrm>
              <a:off x="-183442" y="1116990"/>
              <a:ext cx="142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summary-picker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2A713DA-8CB2-C540-9468-B2BAB7343634}"/>
                </a:ext>
              </a:extLst>
            </p:cNvPr>
            <p:cNvSpPr/>
            <p:nvPr/>
          </p:nvSpPr>
          <p:spPr>
            <a:xfrm>
              <a:off x="1410788" y="836757"/>
              <a:ext cx="4548684" cy="869029"/>
            </a:xfrm>
            <a:prstGeom prst="rect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E273499-67FF-4448-B68C-E8B5D84D54C8}"/>
                </a:ext>
              </a:extLst>
            </p:cNvPr>
            <p:cNvCxnSpPr>
              <a:cxnSpLocks/>
            </p:cNvCxnSpPr>
            <p:nvPr/>
          </p:nvCxnSpPr>
          <p:spPr>
            <a:xfrm>
              <a:off x="983091" y="1341477"/>
              <a:ext cx="406477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C55C19-AC2F-4C4F-9EA9-3DFDC0FDE9B5}"/>
              </a:ext>
            </a:extLst>
          </p:cNvPr>
          <p:cNvGrpSpPr/>
          <p:nvPr/>
        </p:nvGrpSpPr>
        <p:grpSpPr>
          <a:xfrm>
            <a:off x="6192600" y="-18025"/>
            <a:ext cx="4860929" cy="6230691"/>
            <a:chOff x="6140198" y="9525"/>
            <a:chExt cx="4612003" cy="603408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58E452-BB72-AA44-9FE2-F4A7E4B124AF}"/>
                </a:ext>
              </a:extLst>
            </p:cNvPr>
            <p:cNvSpPr txBox="1"/>
            <p:nvPr/>
          </p:nvSpPr>
          <p:spPr>
            <a:xfrm>
              <a:off x="7433976" y="9525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</a:rPr>
                <a:t>tabs-pane</a:t>
              </a:r>
              <a:endParaRPr lang="en-SG" sz="1200" dirty="0">
                <a:solidFill>
                  <a:schemeClr val="accent2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94D0A70-9FCB-4645-B424-E81E9CA53919}"/>
                </a:ext>
              </a:extLst>
            </p:cNvPr>
            <p:cNvSpPr/>
            <p:nvPr/>
          </p:nvSpPr>
          <p:spPr>
            <a:xfrm>
              <a:off x="6140198" y="630870"/>
              <a:ext cx="4612003" cy="5412741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A048185-9C43-4449-84F1-DD2586EA6495}"/>
                </a:ext>
              </a:extLst>
            </p:cNvPr>
            <p:cNvCxnSpPr/>
            <p:nvPr/>
          </p:nvCxnSpPr>
          <p:spPr>
            <a:xfrm>
              <a:off x="8446967" y="227998"/>
              <a:ext cx="0" cy="31284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41E471-5B0E-A847-9618-38792E8BB4D5}"/>
              </a:ext>
            </a:extLst>
          </p:cNvPr>
          <p:cNvGrpSpPr/>
          <p:nvPr/>
        </p:nvGrpSpPr>
        <p:grpSpPr>
          <a:xfrm>
            <a:off x="6577283" y="2061768"/>
            <a:ext cx="3586170" cy="319637"/>
            <a:chOff x="6191491" y="1792813"/>
            <a:chExt cx="3586170" cy="31963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385B74-6F80-9B44-B1CF-0CC775AB0A1F}"/>
                </a:ext>
              </a:extLst>
            </p:cNvPr>
            <p:cNvSpPr txBox="1"/>
            <p:nvPr/>
          </p:nvSpPr>
          <p:spPr>
            <a:xfrm>
              <a:off x="8697510" y="1792813"/>
              <a:ext cx="1080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glob filter</a:t>
              </a:r>
              <a:endParaRPr lang="en-SG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6EBC651-B2E0-D843-8C02-8C4F07064948}"/>
                </a:ext>
              </a:extLst>
            </p:cNvPr>
            <p:cNvSpPr/>
            <p:nvPr/>
          </p:nvSpPr>
          <p:spPr>
            <a:xfrm>
              <a:off x="6191491" y="1835450"/>
              <a:ext cx="2022818" cy="277000"/>
            </a:xfrm>
            <a:prstGeom prst="rect">
              <a:avLst/>
            </a:prstGeom>
            <a:noFill/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1C31E19-5BC4-F845-BF6D-6CF7F31296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2308" y="1944170"/>
              <a:ext cx="436773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992FD7-230D-C041-8072-DAE5D7B183DF}"/>
              </a:ext>
            </a:extLst>
          </p:cNvPr>
          <p:cNvGrpSpPr/>
          <p:nvPr/>
        </p:nvGrpSpPr>
        <p:grpSpPr>
          <a:xfrm>
            <a:off x="6305920" y="2801205"/>
            <a:ext cx="5287982" cy="276999"/>
            <a:chOff x="6210157" y="3133527"/>
            <a:chExt cx="3829487" cy="276999"/>
          </a:xfrm>
        </p:grpSpPr>
        <p:sp>
          <p:nvSpPr>
            <p:cNvPr id="46" name="文本框 46">
              <a:extLst>
                <a:ext uri="{FF2B5EF4-FFF2-40B4-BE49-F238E27FC236}">
                  <a16:creationId xmlns:a16="http://schemas.microsoft.com/office/drawing/2014/main" id="{D6BD97AF-1A89-6046-B363-FB06361A9D86}"/>
                </a:ext>
              </a:extLst>
            </p:cNvPr>
            <p:cNvSpPr txBox="1"/>
            <p:nvPr/>
          </p:nvSpPr>
          <p:spPr>
            <a:xfrm>
              <a:off x="9190215" y="3133527"/>
              <a:ext cx="849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</a:rPr>
                <a:t>title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DD2A09C-0008-AB4C-AF07-E66C44CF11CC}"/>
                </a:ext>
              </a:extLst>
            </p:cNvPr>
            <p:cNvSpPr/>
            <p:nvPr/>
          </p:nvSpPr>
          <p:spPr>
            <a:xfrm>
              <a:off x="6210157" y="3176139"/>
              <a:ext cx="2516653" cy="217707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655E9C7-FB5D-6840-9108-F3B36C3949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12" y="3280581"/>
              <a:ext cx="436773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950C7A-C0BD-5747-88FF-F91CA5ED0503}"/>
              </a:ext>
            </a:extLst>
          </p:cNvPr>
          <p:cNvGrpSpPr/>
          <p:nvPr/>
        </p:nvGrpSpPr>
        <p:grpSpPr>
          <a:xfrm>
            <a:off x="6338083" y="4709909"/>
            <a:ext cx="5720060" cy="914473"/>
            <a:chOff x="6142549" y="4184273"/>
            <a:chExt cx="5720060" cy="82040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11F22B-2952-154A-9483-F66F1B6E4407}"/>
                </a:ext>
              </a:extLst>
            </p:cNvPr>
            <p:cNvSpPr/>
            <p:nvPr/>
          </p:nvSpPr>
          <p:spPr>
            <a:xfrm>
              <a:off x="6142549" y="4184273"/>
              <a:ext cx="4492213" cy="820407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文本框 44">
              <a:extLst>
                <a:ext uri="{FF2B5EF4-FFF2-40B4-BE49-F238E27FC236}">
                  <a16:creationId xmlns:a16="http://schemas.microsoft.com/office/drawing/2014/main" id="{884534D8-F44D-FC45-85F0-3566FE0647A4}"/>
                </a:ext>
              </a:extLst>
            </p:cNvPr>
            <p:cNvSpPr txBox="1"/>
            <p:nvPr/>
          </p:nvSpPr>
          <p:spPr>
            <a:xfrm>
              <a:off x="10925874" y="4378819"/>
              <a:ext cx="9367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segment</a:t>
              </a:r>
              <a:endParaRPr lang="zh-CN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ED97547-1EE1-B545-9C9A-63EBC08D34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51112" y="4507112"/>
              <a:ext cx="318046" cy="4392"/>
            </a:xfrm>
            <a:prstGeom prst="straightConnector1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53BCC1-584A-9543-BDD7-4E2D4B3D5FD9}"/>
              </a:ext>
            </a:extLst>
          </p:cNvPr>
          <p:cNvGrpSpPr/>
          <p:nvPr/>
        </p:nvGrpSpPr>
        <p:grpSpPr>
          <a:xfrm>
            <a:off x="6284057" y="3607427"/>
            <a:ext cx="5701288" cy="811366"/>
            <a:chOff x="6164309" y="3142906"/>
            <a:chExt cx="5701288" cy="762923"/>
          </a:xfrm>
        </p:grpSpPr>
        <p:sp>
          <p:nvSpPr>
            <p:cNvPr id="54" name="文本框 44">
              <a:extLst>
                <a:ext uri="{FF2B5EF4-FFF2-40B4-BE49-F238E27FC236}">
                  <a16:creationId xmlns:a16="http://schemas.microsoft.com/office/drawing/2014/main" id="{A8C84989-613B-6D4C-82AE-77EDB6333FD1}"/>
                </a:ext>
              </a:extLst>
            </p:cNvPr>
            <p:cNvSpPr txBox="1"/>
            <p:nvPr/>
          </p:nvSpPr>
          <p:spPr>
            <a:xfrm>
              <a:off x="11115265" y="3330393"/>
              <a:ext cx="750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file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85E5DC8-25B2-B043-8549-C3AD8DE1729B}"/>
                </a:ext>
              </a:extLst>
            </p:cNvPr>
            <p:cNvSpPr/>
            <p:nvPr/>
          </p:nvSpPr>
          <p:spPr>
            <a:xfrm>
              <a:off x="6164309" y="3142906"/>
              <a:ext cx="4600264" cy="762923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8EF322-9BFF-534E-A6B1-1220E7C2B7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7219" y="3468893"/>
              <a:ext cx="318046" cy="43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93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Peh Xian Bin, Eugene</dc:creator>
  <cp:lastModifiedBy>Tejas Bhuwania</cp:lastModifiedBy>
  <cp:revision>38</cp:revision>
  <dcterms:created xsi:type="dcterms:W3CDTF">2018-09-13T15:00:55Z</dcterms:created>
  <dcterms:modified xsi:type="dcterms:W3CDTF">2020-03-17T17:59:14Z</dcterms:modified>
</cp:coreProperties>
</file>