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50"/>
  </p:normalViewPr>
  <p:slideViewPr>
    <p:cSldViewPr snapToGrid="0">
      <p:cViewPr>
        <p:scale>
          <a:sx n="139" d="100"/>
          <a:sy n="139" d="100"/>
        </p:scale>
        <p:origin x="40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22/2/19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54123-975A-3A42-A7F9-E3AC5838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76" y="901373"/>
            <a:ext cx="9487249" cy="46717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EEFED23-9625-46EE-A9C6-DA99D507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77" y="379679"/>
            <a:ext cx="9979368" cy="70461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627E7DD-7D34-4280-A150-3B17A67A2846}"/>
              </a:ext>
            </a:extLst>
          </p:cNvPr>
          <p:cNvSpPr txBox="1"/>
          <p:nvPr/>
        </p:nvSpPr>
        <p:spPr>
          <a:xfrm>
            <a:off x="1080115" y="991630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  {</a:t>
            </a:r>
            <a:r>
              <a:rPr lang="en-US" altLang="zh-CN" sz="3600" dirty="0"/>
              <a:t>                                          </a:t>
            </a:r>
            <a:r>
              <a:rPr lang="en-US" altLang="zh-CN" sz="3600" b="1" dirty="0"/>
              <a:t>}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C3616D-ADDF-40F1-B171-6C3F36C22891}"/>
              </a:ext>
            </a:extLst>
          </p:cNvPr>
          <p:cNvSpPr txBox="1"/>
          <p:nvPr/>
        </p:nvSpPr>
        <p:spPr>
          <a:xfrm>
            <a:off x="4338422" y="1423679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summary-picker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8B4F0D-9235-4911-A47D-8F53A18FA157}"/>
              </a:ext>
            </a:extLst>
          </p:cNvPr>
          <p:cNvSpPr txBox="1"/>
          <p:nvPr/>
        </p:nvSpPr>
        <p:spPr>
          <a:xfrm>
            <a:off x="1145219" y="1778238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{</a:t>
            </a:r>
            <a:r>
              <a:rPr lang="en-US" altLang="zh-CN" sz="3600"/>
              <a:t>                                           </a:t>
            </a:r>
            <a:r>
              <a:rPr lang="en-US" altLang="zh-CN" sz="3600" b="1"/>
              <a:t>}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B45794-D414-47BD-B3BE-1F1AD5401966}"/>
              </a:ext>
            </a:extLst>
          </p:cNvPr>
          <p:cNvSpPr txBox="1"/>
          <p:nvPr/>
        </p:nvSpPr>
        <p:spPr>
          <a:xfrm>
            <a:off x="1385074" y="1932126"/>
            <a:ext cx="1513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summary-chart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32F0A57-3030-43BF-ADC0-65784D6DB3BE}"/>
              </a:ext>
            </a:extLst>
          </p:cNvPr>
          <p:cNvCxnSpPr>
            <a:cxnSpLocks/>
          </p:cNvCxnSpPr>
          <p:nvPr/>
        </p:nvCxnSpPr>
        <p:spPr>
          <a:xfrm flipH="1">
            <a:off x="2219081" y="5095039"/>
            <a:ext cx="621976" cy="32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6CD96EA-F1F9-4224-A314-6E2FC781E961}"/>
              </a:ext>
            </a:extLst>
          </p:cNvPr>
          <p:cNvSpPr txBox="1"/>
          <p:nvPr/>
        </p:nvSpPr>
        <p:spPr>
          <a:xfrm>
            <a:off x="2841057" y="4906809"/>
            <a:ext cx="25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</a:t>
            </a:r>
            <a:r>
              <a:rPr lang="en-US" altLang="zh-CN" dirty="0" err="1"/>
              <a:t>chart__ramp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28B1A9-EAAA-45CA-9444-F3F1ABE070EA}"/>
              </a:ext>
            </a:extLst>
          </p:cNvPr>
          <p:cNvCxnSpPr>
            <a:cxnSpLocks/>
          </p:cNvCxnSpPr>
          <p:nvPr/>
        </p:nvCxnSpPr>
        <p:spPr>
          <a:xfrm flipH="1" flipV="1">
            <a:off x="2898308" y="4188346"/>
            <a:ext cx="623065" cy="249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5D1BD6E-5F94-4F43-8079-6CD33DA8515D}"/>
              </a:ext>
            </a:extLst>
          </p:cNvPr>
          <p:cNvSpPr txBox="1"/>
          <p:nvPr/>
        </p:nvSpPr>
        <p:spPr>
          <a:xfrm>
            <a:off x="2841057" y="4352409"/>
            <a:ext cx="353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</a:t>
            </a:r>
            <a:r>
              <a:rPr lang="en-US" altLang="zh-CN" dirty="0" err="1"/>
              <a:t>chart__ramp__slice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66A2EB-BEED-4C21-A5CB-7F482C925D7D}"/>
              </a:ext>
            </a:extLst>
          </p:cNvPr>
          <p:cNvCxnSpPr>
            <a:cxnSpLocks/>
          </p:cNvCxnSpPr>
          <p:nvPr/>
        </p:nvCxnSpPr>
        <p:spPr>
          <a:xfrm flipH="1" flipV="1">
            <a:off x="2766975" y="3802472"/>
            <a:ext cx="754398" cy="9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0C87854-AB17-4C5B-8C34-55C86ADFFD5A}"/>
              </a:ext>
            </a:extLst>
          </p:cNvPr>
          <p:cNvSpPr txBox="1"/>
          <p:nvPr/>
        </p:nvSpPr>
        <p:spPr>
          <a:xfrm>
            <a:off x="3472062" y="3713801"/>
            <a:ext cx="378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summary-chart__</a:t>
            </a:r>
            <a:r>
              <a:rPr lang="en-US" altLang="zh-CN" dirty="0" err="1"/>
              <a:t>contrib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C745B7-A422-4E0C-A7D4-2AE5E9D2CF29}"/>
              </a:ext>
            </a:extLst>
          </p:cNvPr>
          <p:cNvCxnSpPr>
            <a:cxnSpLocks/>
          </p:cNvCxnSpPr>
          <p:nvPr/>
        </p:nvCxnSpPr>
        <p:spPr>
          <a:xfrm flipH="1" flipV="1">
            <a:off x="10373223" y="4537075"/>
            <a:ext cx="754398" cy="9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1114306" y="4427216"/>
            <a:ext cx="5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endParaRPr lang="zh-CN" altLang="en-US" sz="16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B381D0C-8056-4A23-A73C-A4BC566D0643}"/>
              </a:ext>
            </a:extLst>
          </p:cNvPr>
          <p:cNvCxnSpPr>
            <a:cxnSpLocks/>
          </p:cNvCxnSpPr>
          <p:nvPr/>
        </p:nvCxnSpPr>
        <p:spPr>
          <a:xfrm flipH="1">
            <a:off x="8740270" y="2146335"/>
            <a:ext cx="7436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9483951" y="1977058"/>
            <a:ext cx="6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title</a:t>
            </a:r>
            <a:endParaRPr lang="zh-CN" altLang="en-US" sz="1600" dirty="0"/>
          </a:p>
        </p:txBody>
      </p:sp>
      <p:cxnSp>
        <p:nvCxnSpPr>
          <p:cNvPr id="22" name="直接箭头连接符 45">
            <a:extLst>
              <a:ext uri="{FF2B5EF4-FFF2-40B4-BE49-F238E27FC236}">
                <a16:creationId xmlns:a16="http://schemas.microsoft.com/office/drawing/2014/main" id="{6277504A-AF5B-AE43-8282-3FC382F853CA}"/>
              </a:ext>
            </a:extLst>
          </p:cNvPr>
          <p:cNvCxnSpPr>
            <a:cxnSpLocks/>
          </p:cNvCxnSpPr>
          <p:nvPr/>
        </p:nvCxnSpPr>
        <p:spPr>
          <a:xfrm flipH="1">
            <a:off x="8368429" y="1778237"/>
            <a:ext cx="7436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46">
            <a:extLst>
              <a:ext uri="{FF2B5EF4-FFF2-40B4-BE49-F238E27FC236}">
                <a16:creationId xmlns:a16="http://schemas.microsoft.com/office/drawing/2014/main" id="{E9E7343E-077D-3B43-92A7-61FB56C09A47}"/>
              </a:ext>
            </a:extLst>
          </p:cNvPr>
          <p:cNvSpPr txBox="1"/>
          <p:nvPr/>
        </p:nvSpPr>
        <p:spPr>
          <a:xfrm>
            <a:off x="9112110" y="1593572"/>
            <a:ext cx="111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glob filter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Apoorva Ullas</cp:lastModifiedBy>
  <cp:revision>21</cp:revision>
  <dcterms:created xsi:type="dcterms:W3CDTF">2018-09-13T15:00:55Z</dcterms:created>
  <dcterms:modified xsi:type="dcterms:W3CDTF">2019-02-22T06:33:25Z</dcterms:modified>
</cp:coreProperties>
</file>