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98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D36-5B49-4565-92A8-4A432E04C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A7782-A511-4569-8F58-7C6AA5B2F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7E81-9A37-4C83-B5A6-AF1E988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4C22A-075E-4D03-96C5-43550D2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F389A-FAA6-411E-AA3C-B4B45030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01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0A86-D7C8-4EC2-9F83-9CB52870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9964D-1229-416D-926B-6D7E52A9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FAE31-1DAF-41F2-B19F-553F4BA8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54DC-23B6-4CF0-BC42-2E70608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21E5-D1D9-4C5D-8B30-3E8C5664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08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8E5A6-0243-4D45-B930-BF9F43D11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C7463-DFFF-4A01-8FC8-ACC39762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1E923-EFE8-4572-81CE-D5B60F05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62371-3D43-4C5D-B728-A6048651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F9EC6-526D-4703-BB6C-630A5D5B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6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46E2-A30E-42FA-A388-189F2600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28D55-3060-4A0E-8AF0-EA7BD3F86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7FE3-FF75-4854-BF79-C77FDC3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29BA-D4DD-4197-B3F0-B8899124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B0A1-16F9-496A-9C20-20877C17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051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93B7-13FD-4F91-AD15-71FF1B7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4B5CC-5870-4699-9053-FAB62EC2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FDE6-884D-4321-B569-A1103CDC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7266-1B74-4D70-ABAE-3CF4652FB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0DB2-07F3-437C-A430-A9F76907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4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C29-972A-4168-A748-F4D9A4B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8D95-E886-4583-AB7C-E5216733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21B9F-B53F-47FF-8016-04EB5297E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D5F1-387D-434E-BFB9-8996E878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97F3C-6829-4552-861E-86817AF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B8B8-C362-4FDE-A12C-F4A713DF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023A-B9B7-414F-9867-0BE4D7AF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8298-FED0-4DA1-98A8-F2D6D4C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10FD9-3C04-44CE-AD88-09B65339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5C156-6DCE-445A-91DE-32009416D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1C89-CED9-46C5-84EB-DDA68F1A1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57FFA-6ABF-4158-8071-530B849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9B34B-4CBE-4E8E-A082-606D289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64A32-14E2-412A-A6D4-29079E97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77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6108-8E00-4F5E-B8E1-51E6EF59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7AB3B-8072-4F35-98D2-E05589C4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629E2-66BA-4732-90CD-CC64008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A8580-2435-4089-BA18-361147E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1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40B2F-0919-47EF-89C2-A0CA2C83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16A39-D806-40D7-9E01-B332D7AA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B0C2-888E-41EE-A45F-081C72E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55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7255-3003-4088-813F-1538B555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F-85C5-41EE-B012-BED4E165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37CB-5A52-407C-B718-1AB42D290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DB99F-B260-432A-BF53-4FA83D3D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A0BCA-203D-4974-A6F8-8733CDA1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F23D-301C-4E85-8438-DCBF6BF9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28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C3CE-C2E7-470C-8285-1635CCF0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A6E8-A440-4138-918E-14C8D15CC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27640-80C1-4138-A3A3-90EED534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7AAF3-758D-43AB-B5CB-0D5154FA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0B1F0-F2A6-472B-92AA-57A4F9C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14251-C21D-4FA0-ACDF-CCB1C218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0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AC43C-B213-4397-B9FD-3D89FE7F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343E-112F-4DBC-BA1D-A8ABEBE67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950B-50DE-4A5E-9802-5CB463CA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EE06-143D-4C2F-8831-1CDA21FFE47B}" type="datetimeFigureOut">
              <a:rPr lang="en-SG" smtClean="0"/>
              <a:t>20/12/2018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5EA5-2F12-4835-8C6E-747A6689C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55BA-935A-4030-941F-4A4B0C46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D56D7-2F1C-4A90-B884-D4014F0C3A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09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79A7967F-D05C-423D-BDAE-55E1504B5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" t="1650" r="122"/>
          <a:stretch/>
        </p:blipFill>
        <p:spPr>
          <a:xfrm>
            <a:off x="0" y="0"/>
            <a:ext cx="12217996" cy="5618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204B77-DB19-44AC-B9D4-FD866571438D}"/>
              </a:ext>
            </a:extLst>
          </p:cNvPr>
          <p:cNvSpPr txBox="1"/>
          <p:nvPr/>
        </p:nvSpPr>
        <p:spPr>
          <a:xfrm>
            <a:off x="4287819" y="3808767"/>
            <a:ext cx="73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Ramp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70E593E-34F8-4719-AC5C-AA5555C17A19}"/>
              </a:ext>
            </a:extLst>
          </p:cNvPr>
          <p:cNvSpPr/>
          <p:nvPr/>
        </p:nvSpPr>
        <p:spPr>
          <a:xfrm>
            <a:off x="8491803" y="-601935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51C4D-2615-492C-8B4C-6400FC79A33D}"/>
              </a:ext>
            </a:extLst>
          </p:cNvPr>
          <p:cNvSpPr txBox="1"/>
          <p:nvPr/>
        </p:nvSpPr>
        <p:spPr>
          <a:xfrm>
            <a:off x="8125734" y="-971267"/>
            <a:ext cx="124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Code Panel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B5FA1E7-2641-418D-9855-87AEAC7ED7B2}"/>
              </a:ext>
            </a:extLst>
          </p:cNvPr>
          <p:cNvSpPr/>
          <p:nvPr/>
        </p:nvSpPr>
        <p:spPr>
          <a:xfrm rot="5400000">
            <a:off x="1380646" y="4464352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18F20-A329-4A19-9568-DDF540B86597}"/>
              </a:ext>
            </a:extLst>
          </p:cNvPr>
          <p:cNvSpPr txBox="1"/>
          <p:nvPr/>
        </p:nvSpPr>
        <p:spPr>
          <a:xfrm>
            <a:off x="1916356" y="4556777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Contribution Bar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13B7AA3-D8C6-4818-8677-73EFEDACCEF6}"/>
              </a:ext>
            </a:extLst>
          </p:cNvPr>
          <p:cNvSpPr/>
          <p:nvPr/>
        </p:nvSpPr>
        <p:spPr>
          <a:xfrm rot="10800000">
            <a:off x="4398855" y="3254584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C6FB55-A0EF-4B70-9579-2E3633BAB17C}"/>
              </a:ext>
            </a:extLst>
          </p:cNvPr>
          <p:cNvSpPr txBox="1"/>
          <p:nvPr/>
        </p:nvSpPr>
        <p:spPr>
          <a:xfrm>
            <a:off x="-199157" y="-226763"/>
            <a:ext cx="9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Toolbar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9086935-6371-4258-8020-0D1D97F121AB}"/>
              </a:ext>
            </a:extLst>
          </p:cNvPr>
          <p:cNvSpPr/>
          <p:nvPr/>
        </p:nvSpPr>
        <p:spPr>
          <a:xfrm rot="16200000">
            <a:off x="-7523" y="124097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E5DA74A-713D-4962-8BB0-EB6D058497FA}"/>
              </a:ext>
            </a:extLst>
          </p:cNvPr>
          <p:cNvSpPr/>
          <p:nvPr/>
        </p:nvSpPr>
        <p:spPr>
          <a:xfrm>
            <a:off x="2561512" y="-601935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DBC469-4AA9-4B94-927B-3BC4FF0DB4CD}"/>
              </a:ext>
            </a:extLst>
          </p:cNvPr>
          <p:cNvSpPr txBox="1"/>
          <p:nvPr/>
        </p:nvSpPr>
        <p:spPr>
          <a:xfrm>
            <a:off x="2177009" y="-971267"/>
            <a:ext cx="128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/>
              <a:t>Chart Panel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D3F11-A181-4D6B-B39E-4679AA9A63BD}"/>
              </a:ext>
            </a:extLst>
          </p:cNvPr>
          <p:cNvSpPr txBox="1"/>
          <p:nvPr/>
        </p:nvSpPr>
        <p:spPr>
          <a:xfrm>
            <a:off x="-1791948" y="2163328"/>
            <a:ext cx="131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/>
              <a:t>Ramp Chart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D427F96-5B4B-48FA-B69F-000E5460CBF1}"/>
              </a:ext>
            </a:extLst>
          </p:cNvPr>
          <p:cNvSpPr/>
          <p:nvPr/>
        </p:nvSpPr>
        <p:spPr>
          <a:xfrm rot="16200000">
            <a:off x="-460294" y="2070903"/>
            <a:ext cx="517237" cy="554182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38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Peh Xian Bin, Eugene</dc:creator>
  <cp:lastModifiedBy>超 王</cp:lastModifiedBy>
  <cp:revision>7</cp:revision>
  <dcterms:created xsi:type="dcterms:W3CDTF">2018-09-13T15:00:55Z</dcterms:created>
  <dcterms:modified xsi:type="dcterms:W3CDTF">2018-12-20T13:39:42Z</dcterms:modified>
</cp:coreProperties>
</file>