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4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3D36-5B49-4565-92A8-4A432E04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A7782-A511-4569-8F58-7C6AA5B2F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7E81-9A37-4C83-B5A6-AF1E988A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C22A-075E-4D03-96C5-43550D29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389A-FAA6-411E-AA3C-B4B45030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0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0A86-D7C8-4EC2-9F83-9CB52870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9964D-1229-416D-926B-6D7E52A99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FAE31-1DAF-41F2-B19F-553F4BA8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54DC-23B6-4CF0-BC42-2E706084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21E5-D1D9-4C5D-8B30-3E8C5664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08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8E5A6-0243-4D45-B930-BF9F43D11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C7463-DFFF-4A01-8FC8-ACC39762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E923-EFE8-4572-81CE-D5B60F05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62371-3D43-4C5D-B728-A6048651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9EC6-526D-4703-BB6C-630A5D5B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6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46E2-A30E-42FA-A388-189F2600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8D55-3060-4A0E-8AF0-EA7BD3F8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7FE3-FF75-4854-BF79-C77FDC3C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29BA-D4DD-4197-B3F0-B8899124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B0A1-16F9-496A-9C20-20877C17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5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3B7-13FD-4F91-AD15-71FF1B79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B5CC-5870-4699-9053-FAB62EC2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FDE6-884D-4321-B569-A1103CDC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87266-1B74-4D70-ABAE-3CF4652F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0DB2-07F3-437C-A430-A9F76907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44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AC29-972A-4168-A748-F4D9A4B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8D95-E886-4583-AB7C-E52167338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21B9F-B53F-47FF-8016-04EB5297E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4D5F1-387D-434E-BFB9-8996E878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97F3C-6829-4552-861E-86817AF6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CB8B8-C362-4FDE-A12C-F4A713D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5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023A-B9B7-414F-9867-0BE4D7AF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8298-FED0-4DA1-98A8-F2D6D4C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10FD9-3C04-44CE-AD88-09B653391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5C156-6DCE-445A-91DE-32009416D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31C89-CED9-46C5-84EB-DDA68F1A1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57FFA-6ABF-4158-8071-530B8497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9B34B-4CBE-4E8E-A082-606D2890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64A32-14E2-412A-A6D4-29079E97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7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6108-8E00-4F5E-B8E1-51E6EF59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7AB3B-8072-4F35-98D2-E05589C4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629E2-66BA-4732-90CD-CC64008A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A8580-2435-4089-BA18-361147E0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11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40B2F-0919-47EF-89C2-A0CA2C83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16A39-D806-40D7-9E01-B332D7AA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2B0C2-888E-41EE-A45F-081C72E4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55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7255-3003-4088-813F-1538B555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703F-85C5-41EE-B012-BED4E165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C37CB-5A52-407C-B718-1AB42D290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DB99F-B260-432A-BF53-4FA83D3D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A0BCA-203D-4974-A6F8-8733CDA1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F23D-301C-4E85-8438-DCBF6BF9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283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C3CE-C2E7-470C-8285-1635CCF0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AA6E8-A440-4138-918E-14C8D15CC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27640-80C1-4138-A3A3-90EED534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AAF3-758D-43AB-B5CB-0D5154FA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0B1F0-F2A6-472B-92AA-57A4F9C5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14251-C21D-4FA0-ACDF-CCB1C218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0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AC43C-B213-4397-B9FD-3D89FE7F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8343E-112F-4DBC-BA1D-A8ABEBE6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950B-50DE-4A5E-9802-5CB463CAC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EE06-143D-4C2F-8831-1CDA21FFE47B}" type="datetimeFigureOut">
              <a:rPr lang="en-SG" smtClean="0"/>
              <a:t>2/3/19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5EA5-2F12-4835-8C6E-747A6689C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55BA-935A-4030-941F-4A4B0C46B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309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61B9624A-61A2-274A-863A-57ED7C657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224" y="1084133"/>
            <a:ext cx="9487249" cy="4671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204B77-DB19-44AC-B9D4-FD866571438D}"/>
              </a:ext>
            </a:extLst>
          </p:cNvPr>
          <p:cNvSpPr txBox="1"/>
          <p:nvPr/>
        </p:nvSpPr>
        <p:spPr>
          <a:xfrm>
            <a:off x="5726346" y="2980389"/>
            <a:ext cx="73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Ramp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70E593E-34F8-4719-AC5C-AA5555C17A19}"/>
              </a:ext>
            </a:extLst>
          </p:cNvPr>
          <p:cNvSpPr/>
          <p:nvPr/>
        </p:nvSpPr>
        <p:spPr>
          <a:xfrm>
            <a:off x="8812991" y="537332"/>
            <a:ext cx="517237" cy="55418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51C4D-2615-492C-8B4C-6400FC79A33D}"/>
              </a:ext>
            </a:extLst>
          </p:cNvPr>
          <p:cNvSpPr txBox="1"/>
          <p:nvPr/>
        </p:nvSpPr>
        <p:spPr>
          <a:xfrm>
            <a:off x="8446922" y="168000"/>
            <a:ext cx="124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Code Panel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5FA1E7-2641-418D-9855-87AEAC7ED7B2}"/>
              </a:ext>
            </a:extLst>
          </p:cNvPr>
          <p:cNvSpPr/>
          <p:nvPr/>
        </p:nvSpPr>
        <p:spPr>
          <a:xfrm rot="5400000">
            <a:off x="2976778" y="4990040"/>
            <a:ext cx="517237" cy="55418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C18F20-A329-4A19-9568-DDF540B86597}"/>
              </a:ext>
            </a:extLst>
          </p:cNvPr>
          <p:cNvSpPr txBox="1"/>
          <p:nvPr/>
        </p:nvSpPr>
        <p:spPr>
          <a:xfrm>
            <a:off x="3549035" y="5083112"/>
            <a:ext cx="177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Contribution Bar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13B7AA3-D8C6-4818-8677-73EFEDACCEF6}"/>
              </a:ext>
            </a:extLst>
          </p:cNvPr>
          <p:cNvSpPr/>
          <p:nvPr/>
        </p:nvSpPr>
        <p:spPr>
          <a:xfrm rot="10800000">
            <a:off x="5837381" y="2445510"/>
            <a:ext cx="517237" cy="55418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C6FB55-A0EF-4B70-9579-2E3633BAB17C}"/>
              </a:ext>
            </a:extLst>
          </p:cNvPr>
          <p:cNvSpPr txBox="1"/>
          <p:nvPr/>
        </p:nvSpPr>
        <p:spPr>
          <a:xfrm>
            <a:off x="370563" y="1384289"/>
            <a:ext cx="90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Toolbar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9086935-6371-4258-8020-0D1D97F121AB}"/>
              </a:ext>
            </a:extLst>
          </p:cNvPr>
          <p:cNvSpPr/>
          <p:nvPr/>
        </p:nvSpPr>
        <p:spPr>
          <a:xfrm rot="16200000">
            <a:off x="1289539" y="1326804"/>
            <a:ext cx="517237" cy="55418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E5DA74A-713D-4962-8BB0-EB6D058497FA}"/>
              </a:ext>
            </a:extLst>
          </p:cNvPr>
          <p:cNvSpPr/>
          <p:nvPr/>
        </p:nvSpPr>
        <p:spPr>
          <a:xfrm>
            <a:off x="3820806" y="563075"/>
            <a:ext cx="517237" cy="55418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DBC469-4AA9-4B94-927B-3BC4FF0DB4CD}"/>
              </a:ext>
            </a:extLst>
          </p:cNvPr>
          <p:cNvSpPr txBox="1"/>
          <p:nvPr/>
        </p:nvSpPr>
        <p:spPr>
          <a:xfrm>
            <a:off x="3436303" y="193743"/>
            <a:ext cx="128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Chart Panel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DD3F11-A181-4D6B-B39E-4679AA9A63BD}"/>
              </a:ext>
            </a:extLst>
          </p:cNvPr>
          <p:cNvSpPr txBox="1"/>
          <p:nvPr/>
        </p:nvSpPr>
        <p:spPr>
          <a:xfrm>
            <a:off x="-42114" y="3191439"/>
            <a:ext cx="131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Ramp Chart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D427F96-5B4B-48FA-B69F-000E5460CBF1}"/>
              </a:ext>
            </a:extLst>
          </p:cNvPr>
          <p:cNvSpPr/>
          <p:nvPr/>
        </p:nvSpPr>
        <p:spPr>
          <a:xfrm rot="16200000">
            <a:off x="1289540" y="3111268"/>
            <a:ext cx="517237" cy="55418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Arrow: Down 7">
            <a:extLst>
              <a:ext uri="{FF2B5EF4-FFF2-40B4-BE49-F238E27FC236}">
                <a16:creationId xmlns:a16="http://schemas.microsoft.com/office/drawing/2014/main" id="{1CDA47B4-2B98-4CCB-8CBD-4C13A7A21328}"/>
              </a:ext>
            </a:extLst>
          </p:cNvPr>
          <p:cNvSpPr/>
          <p:nvPr/>
        </p:nvSpPr>
        <p:spPr>
          <a:xfrm rot="10800000">
            <a:off x="8861759" y="2412815"/>
            <a:ext cx="175512" cy="369333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EDFB4028-A919-4731-8A93-2372D7A78B91}"/>
              </a:ext>
            </a:extLst>
          </p:cNvPr>
          <p:cNvSpPr txBox="1"/>
          <p:nvPr/>
        </p:nvSpPr>
        <p:spPr>
          <a:xfrm>
            <a:off x="8986369" y="2474630"/>
            <a:ext cx="139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History View</a:t>
            </a:r>
            <a:endParaRPr lang="en-SG" b="1" dirty="0"/>
          </a:p>
        </p:txBody>
      </p:sp>
      <p:sp>
        <p:nvSpPr>
          <p:cNvPr id="21" name="Arrow: Down 7">
            <a:extLst>
              <a:ext uri="{FF2B5EF4-FFF2-40B4-BE49-F238E27FC236}">
                <a16:creationId xmlns:a16="http://schemas.microsoft.com/office/drawing/2014/main" id="{A9E91D31-EF4A-4D56-8FB2-1C24639FA1F0}"/>
              </a:ext>
            </a:extLst>
          </p:cNvPr>
          <p:cNvSpPr/>
          <p:nvPr/>
        </p:nvSpPr>
        <p:spPr>
          <a:xfrm rot="5400000">
            <a:off x="9500604" y="2005755"/>
            <a:ext cx="141163" cy="634719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BDE09DB7-39ED-4C2F-AD1C-1E6E013DC6A3}"/>
              </a:ext>
            </a:extLst>
          </p:cNvPr>
          <p:cNvSpPr txBox="1"/>
          <p:nvPr/>
        </p:nvSpPr>
        <p:spPr>
          <a:xfrm>
            <a:off x="9916277" y="2138448"/>
            <a:ext cx="131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Blame View</a:t>
            </a:r>
            <a:endParaRPr lang="en-SG" b="1" dirty="0"/>
          </a:p>
        </p:txBody>
      </p:sp>
      <p:sp>
        <p:nvSpPr>
          <p:cNvPr id="23" name="Arrow: Down 7">
            <a:extLst>
              <a:ext uri="{FF2B5EF4-FFF2-40B4-BE49-F238E27FC236}">
                <a16:creationId xmlns:a16="http://schemas.microsoft.com/office/drawing/2014/main" id="{8EB59AEB-EADC-403C-9DCF-C7B8A68FC5E6}"/>
              </a:ext>
            </a:extLst>
          </p:cNvPr>
          <p:cNvSpPr/>
          <p:nvPr/>
        </p:nvSpPr>
        <p:spPr>
          <a:xfrm rot="5400000">
            <a:off x="3276460" y="1801670"/>
            <a:ext cx="141163" cy="634719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20990FD0-5350-4F70-B284-CF2ED3D2AB96}"/>
              </a:ext>
            </a:extLst>
          </p:cNvPr>
          <p:cNvSpPr txBox="1"/>
          <p:nvPr/>
        </p:nvSpPr>
        <p:spPr>
          <a:xfrm>
            <a:off x="3667162" y="1933755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Repo Link</a:t>
            </a:r>
            <a:endParaRPr lang="en-SG" b="1" dirty="0"/>
          </a:p>
        </p:txBody>
      </p:sp>
      <p:sp>
        <p:nvSpPr>
          <p:cNvPr id="26" name="Arrow: Down 7">
            <a:extLst>
              <a:ext uri="{FF2B5EF4-FFF2-40B4-BE49-F238E27FC236}">
                <a16:creationId xmlns:a16="http://schemas.microsoft.com/office/drawing/2014/main" id="{3118F1AC-041A-AB4A-9D16-8F6C4DC3F00F}"/>
              </a:ext>
            </a:extLst>
          </p:cNvPr>
          <p:cNvSpPr/>
          <p:nvPr/>
        </p:nvSpPr>
        <p:spPr>
          <a:xfrm rot="5400000">
            <a:off x="9116556" y="1633899"/>
            <a:ext cx="141163" cy="634719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D6150353-FC46-3C42-A08B-60B437B51EAF}"/>
              </a:ext>
            </a:extLst>
          </p:cNvPr>
          <p:cNvSpPr txBox="1"/>
          <p:nvPr/>
        </p:nvSpPr>
        <p:spPr>
          <a:xfrm>
            <a:off x="9504457" y="1763786"/>
            <a:ext cx="118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Glob Filter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05238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Peh Xian Bin, Eugene</dc:creator>
  <cp:lastModifiedBy>Apoorva Ullas</cp:lastModifiedBy>
  <cp:revision>11</cp:revision>
  <dcterms:created xsi:type="dcterms:W3CDTF">2018-09-13T15:00:55Z</dcterms:created>
  <dcterms:modified xsi:type="dcterms:W3CDTF">2019-03-02T13:09:44Z</dcterms:modified>
</cp:coreProperties>
</file>