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9f53d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9f53d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07975" y="451800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:Main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(window.app)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1398350" y="451700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:Summary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(v_summary.js)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248975" y="451802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:Authorship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(v_authorship.js)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7113774" y="451804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(api.js)</a:t>
            </a:r>
            <a:endParaRPr sz="1000"/>
          </a:p>
        </p:txBody>
      </p:sp>
      <p:cxnSp>
        <p:nvCxnSpPr>
          <p:cNvPr id="58" name="Google Shape;58;p13"/>
          <p:cNvCxnSpPr>
            <a:stCxn id="55" idx="2"/>
          </p:cNvCxnSpPr>
          <p:nvPr/>
        </p:nvCxnSpPr>
        <p:spPr>
          <a:xfrm>
            <a:off x="2178350" y="9245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40879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60289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78937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2" name="Google Shape;62;p13"/>
          <p:cNvGrpSpPr/>
          <p:nvPr/>
        </p:nvGrpSpPr>
        <p:grpSpPr>
          <a:xfrm>
            <a:off x="20123" y="1016975"/>
            <a:ext cx="2080143" cy="248400"/>
            <a:chOff x="20127" y="1016975"/>
            <a:chExt cx="2144698" cy="248400"/>
          </a:xfrm>
        </p:grpSpPr>
        <p:cxnSp>
          <p:nvCxnSpPr>
            <p:cNvPr id="63" name="Google Shape;63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" name="Google Shape;64;p13"/>
            <p:cNvSpPr txBox="1"/>
            <p:nvPr/>
          </p:nvSpPr>
          <p:spPr>
            <a:xfrm>
              <a:off x="20127" y="101697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Author name clicked</a:t>
              </a:r>
              <a:endParaRPr sz="1000"/>
            </a:p>
          </p:txBody>
        </p:sp>
      </p:grpSp>
      <p:sp>
        <p:nvSpPr>
          <p:cNvPr id="65" name="Google Shape;65;p13"/>
          <p:cNvSpPr/>
          <p:nvPr/>
        </p:nvSpPr>
        <p:spPr>
          <a:xfrm>
            <a:off x="2105600" y="1265375"/>
            <a:ext cx="145500" cy="18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2260082" y="1112975"/>
            <a:ext cx="1759480" cy="248400"/>
            <a:chOff x="67210" y="1016975"/>
            <a:chExt cx="2097615" cy="248400"/>
          </a:xfrm>
        </p:grpSpPr>
        <p:cxnSp>
          <p:nvCxnSpPr>
            <p:cNvPr id="67" name="Google Shape;67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" name="Google Shape;68;p13"/>
            <p:cNvSpPr txBox="1"/>
            <p:nvPr/>
          </p:nvSpPr>
          <p:spPr>
            <a:xfrm>
              <a:off x="67210" y="1016975"/>
              <a:ext cx="20505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view-authorship event</a:t>
              </a:r>
              <a:endParaRPr sz="1000"/>
            </a:p>
          </p:txBody>
        </p:sp>
      </p:grpSp>
      <p:sp>
        <p:nvSpPr>
          <p:cNvPr id="69" name="Google Shape;69;p13"/>
          <p:cNvSpPr/>
          <p:nvPr/>
        </p:nvSpPr>
        <p:spPr>
          <a:xfrm>
            <a:off x="4015225" y="1356525"/>
            <a:ext cx="145500" cy="158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954500" y="1519900"/>
            <a:ext cx="145500" cy="124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4178750" y="1271499"/>
            <a:ext cx="1759474" cy="248400"/>
            <a:chOff x="67216" y="1016976"/>
            <a:chExt cx="2097609" cy="248400"/>
          </a:xfrm>
        </p:grpSpPr>
        <p:cxnSp>
          <p:nvCxnSpPr>
            <p:cNvPr id="72" name="Google Shape;72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" name="Google Shape;73;p13"/>
            <p:cNvSpPr txBox="1"/>
            <p:nvPr/>
          </p:nvSpPr>
          <p:spPr>
            <a:xfrm>
              <a:off x="67216" y="1016976"/>
              <a:ext cx="20505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u</a:t>
              </a:r>
              <a:r>
                <a:rPr lang="en-GB" sz="1000"/>
                <a:t>pdate code view</a:t>
              </a:r>
              <a:endParaRPr sz="1000"/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6144669" y="1743696"/>
            <a:ext cx="1821856" cy="583925"/>
            <a:chOff x="6144669" y="1432773"/>
            <a:chExt cx="1821856" cy="583925"/>
          </a:xfrm>
        </p:grpSpPr>
        <p:grpSp>
          <p:nvGrpSpPr>
            <p:cNvPr id="75" name="Google Shape;75;p13"/>
            <p:cNvGrpSpPr/>
            <p:nvPr/>
          </p:nvGrpSpPr>
          <p:grpSpPr>
            <a:xfrm>
              <a:off x="6144842" y="1432773"/>
              <a:ext cx="1668438" cy="183125"/>
              <a:chOff x="67216" y="1082250"/>
              <a:chExt cx="2097609" cy="183125"/>
            </a:xfrm>
          </p:grpSpPr>
          <p:cxnSp>
            <p:nvCxnSpPr>
              <p:cNvPr id="76" name="Google Shape;76;p13"/>
              <p:cNvCxnSpPr/>
              <p:nvPr/>
            </p:nvCxnSpPr>
            <p:spPr>
              <a:xfrm>
                <a:off x="67225" y="1265375"/>
                <a:ext cx="209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7" name="Google Shape;77;p13"/>
              <p:cNvSpPr txBox="1"/>
              <p:nvPr/>
            </p:nvSpPr>
            <p:spPr>
              <a:xfrm>
                <a:off x="67216" y="1082250"/>
                <a:ext cx="2050500" cy="1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l</a:t>
                </a:r>
                <a:r>
                  <a:rPr lang="en-GB" sz="1000"/>
                  <a:t>oadAuthorship()</a:t>
                </a:r>
                <a:endParaRPr sz="1000"/>
              </a:p>
            </p:txBody>
          </p:sp>
        </p:grpSp>
        <p:sp>
          <p:nvSpPr>
            <p:cNvPr id="78" name="Google Shape;78;p13"/>
            <p:cNvSpPr/>
            <p:nvPr/>
          </p:nvSpPr>
          <p:spPr>
            <a:xfrm>
              <a:off x="7821025" y="1615898"/>
              <a:ext cx="145500" cy="40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3"/>
            <p:cNvGrpSpPr/>
            <p:nvPr/>
          </p:nvGrpSpPr>
          <p:grpSpPr>
            <a:xfrm>
              <a:off x="6144669" y="1833698"/>
              <a:ext cx="1668431" cy="183000"/>
              <a:chOff x="67225" y="1082375"/>
              <a:chExt cx="2097600" cy="183000"/>
            </a:xfrm>
          </p:grpSpPr>
          <p:cxnSp>
            <p:nvCxnSpPr>
              <p:cNvPr id="80" name="Google Shape;80;p13"/>
              <p:cNvCxnSpPr/>
              <p:nvPr/>
            </p:nvCxnSpPr>
            <p:spPr>
              <a:xfrm>
                <a:off x="67225" y="1265375"/>
                <a:ext cx="209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stealth"/>
                <a:tailEnd len="med" w="med" type="none"/>
              </a:ln>
            </p:spPr>
          </p:cxnSp>
          <p:sp>
            <p:nvSpPr>
              <p:cNvPr id="81" name="Google Shape;81;p13"/>
              <p:cNvSpPr txBox="1"/>
              <p:nvPr/>
            </p:nvSpPr>
            <p:spPr>
              <a:xfrm>
                <a:off x="113420" y="1082375"/>
                <a:ext cx="2050500" cy="1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“authorship.json”</a:t>
                </a:r>
                <a:endParaRPr sz="1000"/>
              </a:p>
            </p:txBody>
          </p:sp>
        </p:grpSp>
      </p:grpSp>
      <p:grpSp>
        <p:nvGrpSpPr>
          <p:cNvPr id="82" name="Google Shape;82;p13"/>
          <p:cNvGrpSpPr/>
          <p:nvPr/>
        </p:nvGrpSpPr>
        <p:grpSpPr>
          <a:xfrm>
            <a:off x="4444338" y="1630800"/>
            <a:ext cx="3840089" cy="829800"/>
            <a:chOff x="4317138" y="1661025"/>
            <a:chExt cx="3840089" cy="829800"/>
          </a:xfrm>
        </p:grpSpPr>
        <p:grpSp>
          <p:nvGrpSpPr>
            <p:cNvPr id="83" name="Google Shape;83;p13"/>
            <p:cNvGrpSpPr/>
            <p:nvPr/>
          </p:nvGrpSpPr>
          <p:grpSpPr>
            <a:xfrm>
              <a:off x="4322859" y="1661025"/>
              <a:ext cx="3834368" cy="829800"/>
              <a:chOff x="4214300" y="1661025"/>
              <a:chExt cx="3943200" cy="829800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4214300" y="1676325"/>
                <a:ext cx="3943200" cy="814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flipH="1" rot="10800000">
                <a:off x="4214300" y="1676175"/>
                <a:ext cx="500700" cy="275700"/>
              </a:xfrm>
              <a:prstGeom prst="snip1Rect">
                <a:avLst>
                  <a:gd fmla="val 16005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 txBox="1"/>
              <p:nvPr/>
            </p:nvSpPr>
            <p:spPr>
              <a:xfrm>
                <a:off x="4223600" y="1661025"/>
                <a:ext cx="4821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opt</a:t>
                </a:r>
                <a:endParaRPr sz="1000"/>
              </a:p>
            </p:txBody>
          </p:sp>
        </p:grpSp>
        <p:sp>
          <p:nvSpPr>
            <p:cNvPr id="87" name="Google Shape;87;p13"/>
            <p:cNvSpPr txBox="1"/>
            <p:nvPr/>
          </p:nvSpPr>
          <p:spPr>
            <a:xfrm>
              <a:off x="4317138" y="2141925"/>
              <a:ext cx="14082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[files not in cache]</a:t>
              </a:r>
              <a:endParaRPr sz="1000"/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4171397" y="2571490"/>
            <a:ext cx="1842996" cy="183101"/>
            <a:chOff x="67225" y="1082238"/>
            <a:chExt cx="2121556" cy="183138"/>
          </a:xfrm>
        </p:grpSpPr>
        <p:cxnSp>
          <p:nvCxnSpPr>
            <p:cNvPr id="89" name="Google Shape;89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90" name="Google Shape;90;p13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generated code view</a:t>
              </a:r>
              <a:endParaRPr sz="1000"/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2265596" y="2759954"/>
            <a:ext cx="1755800" cy="183083"/>
            <a:chOff x="67225" y="1082238"/>
            <a:chExt cx="2121556" cy="183138"/>
          </a:xfrm>
        </p:grpSpPr>
        <p:cxnSp>
          <p:nvCxnSpPr>
            <p:cNvPr id="92" name="Google Shape;92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93" name="Google Shape;93;p13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36758" y="2895235"/>
            <a:ext cx="2066608" cy="183064"/>
            <a:chOff x="67225" y="1082238"/>
            <a:chExt cx="2121556" cy="183138"/>
          </a:xfrm>
        </p:grpSpPr>
        <p:cxnSp>
          <p:nvCxnSpPr>
            <p:cNvPr id="95" name="Google Shape;95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96" name="Google Shape;96;p13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3307975" y="451800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:Main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(window.app)</a:t>
            </a:r>
            <a:endParaRPr sz="1000"/>
          </a:p>
        </p:txBody>
      </p:sp>
      <p:sp>
        <p:nvSpPr>
          <p:cNvPr id="102" name="Google Shape;102;p14"/>
          <p:cNvSpPr/>
          <p:nvPr/>
        </p:nvSpPr>
        <p:spPr>
          <a:xfrm>
            <a:off x="5208350" y="451700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:Summary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(v_summary.js)</a:t>
            </a:r>
            <a:endParaRPr sz="1000"/>
          </a:p>
        </p:txBody>
      </p:sp>
      <p:sp>
        <p:nvSpPr>
          <p:cNvPr id="103" name="Google Shape;103;p14"/>
          <p:cNvSpPr/>
          <p:nvPr/>
        </p:nvSpPr>
        <p:spPr>
          <a:xfrm>
            <a:off x="7113774" y="451804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(api.js)</a:t>
            </a:r>
            <a:endParaRPr sz="1000"/>
          </a:p>
        </p:txBody>
      </p:sp>
      <p:cxnSp>
        <p:nvCxnSpPr>
          <p:cNvPr id="104" name="Google Shape;104;p14"/>
          <p:cNvCxnSpPr>
            <a:stCxn id="102" idx="2"/>
          </p:cNvCxnSpPr>
          <p:nvPr/>
        </p:nvCxnSpPr>
        <p:spPr>
          <a:xfrm>
            <a:off x="5988350" y="9245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40879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78937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4015225" y="1249200"/>
            <a:ext cx="145500" cy="242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941845" y="3494935"/>
            <a:ext cx="2066608" cy="183064"/>
            <a:chOff x="67225" y="1082238"/>
            <a:chExt cx="2121556" cy="183138"/>
          </a:xfrm>
        </p:grpSpPr>
        <p:cxnSp>
          <p:nvCxnSpPr>
            <p:cNvPr id="109" name="Google Shape;109;p14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110" name="Google Shape;110;p14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935073" y="1000800"/>
            <a:ext cx="2080143" cy="248400"/>
            <a:chOff x="20127" y="1016975"/>
            <a:chExt cx="2144698" cy="248400"/>
          </a:xfrm>
        </p:grpSpPr>
        <p:cxnSp>
          <p:nvCxnSpPr>
            <p:cNvPr id="112" name="Google Shape;112;p14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4"/>
            <p:cNvSpPr txBox="1"/>
            <p:nvPr/>
          </p:nvSpPr>
          <p:spPr>
            <a:xfrm>
              <a:off x="20127" y="101697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page load</a:t>
              </a:r>
              <a:endParaRPr sz="1000"/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4184752" y="1535482"/>
            <a:ext cx="3776723" cy="584768"/>
            <a:chOff x="4184752" y="1306882"/>
            <a:chExt cx="3776723" cy="584768"/>
          </a:xfrm>
        </p:grpSpPr>
        <p:sp>
          <p:nvSpPr>
            <p:cNvPr id="115" name="Google Shape;115;p14"/>
            <p:cNvSpPr/>
            <p:nvPr/>
          </p:nvSpPr>
          <p:spPr>
            <a:xfrm>
              <a:off x="7815975" y="1524450"/>
              <a:ext cx="145500" cy="36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" name="Google Shape;116;p14"/>
            <p:cNvGrpSpPr/>
            <p:nvPr/>
          </p:nvGrpSpPr>
          <p:grpSpPr>
            <a:xfrm>
              <a:off x="4202702" y="1306882"/>
              <a:ext cx="3607197" cy="261313"/>
              <a:chOff x="67178" y="1017038"/>
              <a:chExt cx="4050300" cy="261313"/>
            </a:xfrm>
          </p:grpSpPr>
          <p:cxnSp>
            <p:nvCxnSpPr>
              <p:cNvPr id="117" name="Google Shape;117;p14"/>
              <p:cNvCxnSpPr/>
              <p:nvPr/>
            </p:nvCxnSpPr>
            <p:spPr>
              <a:xfrm>
                <a:off x="67178" y="1265450"/>
                <a:ext cx="4050300" cy="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8" name="Google Shape;118;p14"/>
              <p:cNvSpPr txBox="1"/>
              <p:nvPr/>
            </p:nvSpPr>
            <p:spPr>
              <a:xfrm>
                <a:off x="1020001" y="1017038"/>
                <a:ext cx="2097600" cy="2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highlight>
                      <a:schemeClr val="lt1"/>
                    </a:highlight>
                  </a:rPr>
                  <a:t>loadCommits(repo)</a:t>
                </a:r>
                <a:endParaRPr sz="1000">
                  <a:highlight>
                    <a:schemeClr val="lt1"/>
                  </a:highlight>
                </a:endParaRPr>
              </a:p>
            </p:txBody>
          </p:sp>
        </p:grpSp>
        <p:grpSp>
          <p:nvGrpSpPr>
            <p:cNvPr id="119" name="Google Shape;119;p14"/>
            <p:cNvGrpSpPr/>
            <p:nvPr/>
          </p:nvGrpSpPr>
          <p:grpSpPr>
            <a:xfrm>
              <a:off x="4184752" y="1643245"/>
              <a:ext cx="3607197" cy="248400"/>
              <a:chOff x="67178" y="1029950"/>
              <a:chExt cx="4050300" cy="248400"/>
            </a:xfrm>
          </p:grpSpPr>
          <p:cxnSp>
            <p:nvCxnSpPr>
              <p:cNvPr id="120" name="Google Shape;120;p14"/>
              <p:cNvCxnSpPr/>
              <p:nvPr/>
            </p:nvCxnSpPr>
            <p:spPr>
              <a:xfrm>
                <a:off x="67178" y="1265450"/>
                <a:ext cx="4050300" cy="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21" name="Google Shape;121;p14"/>
              <p:cNvSpPr txBox="1"/>
              <p:nvPr/>
            </p:nvSpPr>
            <p:spPr>
              <a:xfrm>
                <a:off x="1002695" y="1029950"/>
                <a:ext cx="2097600" cy="2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highlight>
                      <a:srgbClr val="FFFFFF"/>
                    </a:highlight>
                  </a:rPr>
                  <a:t>“commits.json”</a:t>
                </a:r>
                <a:endParaRPr sz="1000">
                  <a:highlight>
                    <a:srgbClr val="FFFFFF"/>
                  </a:highlight>
                </a:endParaRPr>
              </a:p>
            </p:txBody>
          </p:sp>
        </p:grpSp>
      </p:grpSp>
      <p:grpSp>
        <p:nvGrpSpPr>
          <p:cNvPr id="122" name="Google Shape;122;p14"/>
          <p:cNvGrpSpPr/>
          <p:nvPr/>
        </p:nvGrpSpPr>
        <p:grpSpPr>
          <a:xfrm>
            <a:off x="2105240" y="1455410"/>
            <a:ext cx="5966730" cy="829800"/>
            <a:chOff x="4317138" y="1661025"/>
            <a:chExt cx="3840089" cy="829800"/>
          </a:xfrm>
        </p:grpSpPr>
        <p:grpSp>
          <p:nvGrpSpPr>
            <p:cNvPr id="123" name="Google Shape;123;p14"/>
            <p:cNvGrpSpPr/>
            <p:nvPr/>
          </p:nvGrpSpPr>
          <p:grpSpPr>
            <a:xfrm>
              <a:off x="4322859" y="1661025"/>
              <a:ext cx="3834368" cy="829800"/>
              <a:chOff x="4214300" y="1661025"/>
              <a:chExt cx="3943200" cy="829800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4214300" y="1676325"/>
                <a:ext cx="3943200" cy="814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flipH="1" rot="10800000">
                <a:off x="4214300" y="1676175"/>
                <a:ext cx="500700" cy="275700"/>
              </a:xfrm>
              <a:prstGeom prst="snip1Rect">
                <a:avLst>
                  <a:gd fmla="val 16005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4223600" y="1661025"/>
                <a:ext cx="4821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loop</a:t>
                </a:r>
                <a:endParaRPr sz="1000"/>
              </a:p>
            </p:txBody>
          </p:sp>
        </p:grpSp>
        <p:sp>
          <p:nvSpPr>
            <p:cNvPr id="127" name="Google Shape;127;p14"/>
            <p:cNvSpPr txBox="1"/>
            <p:nvPr/>
          </p:nvSpPr>
          <p:spPr>
            <a:xfrm>
              <a:off x="4317138" y="2141925"/>
              <a:ext cx="14082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[repo in summary.json]</a:t>
              </a:r>
              <a:endParaRPr sz="1000"/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4180125" y="2351117"/>
            <a:ext cx="1722998" cy="248400"/>
            <a:chOff x="-102682" y="1024725"/>
            <a:chExt cx="2267700" cy="248400"/>
          </a:xfrm>
        </p:grpSpPr>
        <p:cxnSp>
          <p:nvCxnSpPr>
            <p:cNvPr id="129" name="Google Shape;129;p14"/>
            <p:cNvCxnSpPr/>
            <p:nvPr/>
          </p:nvCxnSpPr>
          <p:spPr>
            <a:xfrm flipH="1" rot="10800000">
              <a:off x="-102682" y="1265325"/>
              <a:ext cx="22677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0" name="Google Shape;130;p14"/>
            <p:cNvSpPr txBox="1"/>
            <p:nvPr/>
          </p:nvSpPr>
          <p:spPr>
            <a:xfrm>
              <a:off x="-20525" y="102472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g</a:t>
              </a:r>
              <a:r>
                <a:rPr lang="en-GB" sz="1000"/>
                <a:t>et chart view</a:t>
              </a:r>
              <a:endParaRPr sz="1000"/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5918125" y="2571750"/>
            <a:ext cx="145500" cy="9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4226676" y="2665872"/>
            <a:ext cx="1673109" cy="248400"/>
            <a:chOff x="-102682" y="1025185"/>
            <a:chExt cx="2267700" cy="248400"/>
          </a:xfrm>
        </p:grpSpPr>
        <p:cxnSp>
          <p:nvCxnSpPr>
            <p:cNvPr id="133" name="Google Shape;133;p14"/>
            <p:cNvCxnSpPr/>
            <p:nvPr/>
          </p:nvCxnSpPr>
          <p:spPr>
            <a:xfrm flipH="1" rot="10800000">
              <a:off x="-102682" y="1265325"/>
              <a:ext cx="22677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4" name="Google Shape;134;p14"/>
            <p:cNvSpPr txBox="1"/>
            <p:nvPr/>
          </p:nvSpPr>
          <p:spPr>
            <a:xfrm>
              <a:off x="-17630" y="102518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g</a:t>
              </a:r>
              <a:r>
                <a:rPr lang="en-GB" sz="1000"/>
                <a:t>et filter params</a:t>
              </a:r>
              <a:endParaRPr sz="1000"/>
            </a:p>
          </p:txBody>
        </p:sp>
      </p:grpSp>
      <p:sp>
        <p:nvSpPr>
          <p:cNvPr id="135" name="Google Shape;135;p14"/>
          <p:cNvSpPr/>
          <p:nvPr/>
        </p:nvSpPr>
        <p:spPr>
          <a:xfrm>
            <a:off x="4087975" y="2904970"/>
            <a:ext cx="145500" cy="26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4226676" y="2923544"/>
            <a:ext cx="1673109" cy="248415"/>
            <a:chOff x="-102682" y="1024710"/>
            <a:chExt cx="2267700" cy="248415"/>
          </a:xfrm>
        </p:grpSpPr>
        <p:cxnSp>
          <p:nvCxnSpPr>
            <p:cNvPr id="137" name="Google Shape;137;p14"/>
            <p:cNvCxnSpPr/>
            <p:nvPr/>
          </p:nvCxnSpPr>
          <p:spPr>
            <a:xfrm flipH="1" rot="10800000">
              <a:off x="-102682" y="1265325"/>
              <a:ext cx="22677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38" name="Google Shape;138;p14"/>
            <p:cNvSpPr txBox="1"/>
            <p:nvPr/>
          </p:nvSpPr>
          <p:spPr>
            <a:xfrm>
              <a:off x="-586" y="1024710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window.hashParams</a:t>
              </a:r>
              <a:endParaRPr sz="1000"/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4180125" y="3257717"/>
            <a:ext cx="1722998" cy="256200"/>
            <a:chOff x="-102682" y="1016925"/>
            <a:chExt cx="2267700" cy="256200"/>
          </a:xfrm>
        </p:grpSpPr>
        <p:cxnSp>
          <p:nvCxnSpPr>
            <p:cNvPr id="140" name="Google Shape;140;p14"/>
            <p:cNvCxnSpPr/>
            <p:nvPr/>
          </p:nvCxnSpPr>
          <p:spPr>
            <a:xfrm flipH="1" rot="10800000">
              <a:off x="-102682" y="1265325"/>
              <a:ext cx="22677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141" name="Google Shape;141;p14"/>
            <p:cNvSpPr txBox="1"/>
            <p:nvPr/>
          </p:nvSpPr>
          <p:spPr>
            <a:xfrm>
              <a:off x="-20525" y="101692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summary view</a:t>
              </a:r>
              <a:endParaRPr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