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23/1/2019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8C2DC3-05AE-4DBC-A6D6-2BF0D2EFA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7" y="-2040"/>
            <a:ext cx="9534617" cy="4689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04B77-DB19-44AC-B9D4-FD866571438D}"/>
              </a:ext>
            </a:extLst>
          </p:cNvPr>
          <p:cNvSpPr txBox="1"/>
          <p:nvPr/>
        </p:nvSpPr>
        <p:spPr>
          <a:xfrm>
            <a:off x="4532800" y="1714711"/>
            <a:ext cx="73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Ramp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0E593E-34F8-4719-AC5C-AA5555C17A19}"/>
              </a:ext>
            </a:extLst>
          </p:cNvPr>
          <p:cNvSpPr/>
          <p:nvPr/>
        </p:nvSpPr>
        <p:spPr>
          <a:xfrm>
            <a:off x="7530269" y="-591128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51C4D-2615-492C-8B4C-6400FC79A33D}"/>
              </a:ext>
            </a:extLst>
          </p:cNvPr>
          <p:cNvSpPr txBox="1"/>
          <p:nvPr/>
        </p:nvSpPr>
        <p:spPr>
          <a:xfrm>
            <a:off x="7164200" y="-960460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Code Panel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5FA1E7-2641-418D-9855-87AEAC7ED7B2}"/>
              </a:ext>
            </a:extLst>
          </p:cNvPr>
          <p:cNvSpPr/>
          <p:nvPr/>
        </p:nvSpPr>
        <p:spPr>
          <a:xfrm rot="5400000">
            <a:off x="1699109" y="3673304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18F20-A329-4A19-9568-DDF540B86597}"/>
              </a:ext>
            </a:extLst>
          </p:cNvPr>
          <p:cNvSpPr txBox="1"/>
          <p:nvPr/>
        </p:nvSpPr>
        <p:spPr>
          <a:xfrm>
            <a:off x="2271366" y="3766376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Contribution Bar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3B7AA3-D8C6-4818-8677-73EFEDACCEF6}"/>
              </a:ext>
            </a:extLst>
          </p:cNvPr>
          <p:cNvSpPr/>
          <p:nvPr/>
        </p:nvSpPr>
        <p:spPr>
          <a:xfrm rot="10800000">
            <a:off x="4643835" y="1179832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6FB55-A0EF-4B70-9579-2E3633BAB17C}"/>
              </a:ext>
            </a:extLst>
          </p:cNvPr>
          <p:cNvSpPr txBox="1"/>
          <p:nvPr/>
        </p:nvSpPr>
        <p:spPr>
          <a:xfrm>
            <a:off x="-926499" y="181582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Toolbar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9086935-6371-4258-8020-0D1D97F121AB}"/>
              </a:ext>
            </a:extLst>
          </p:cNvPr>
          <p:cNvSpPr/>
          <p:nvPr/>
        </p:nvSpPr>
        <p:spPr>
          <a:xfrm rot="16200000">
            <a:off x="-7523" y="124097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E5DA74A-713D-4962-8BB0-EB6D058497FA}"/>
              </a:ext>
            </a:extLst>
          </p:cNvPr>
          <p:cNvSpPr/>
          <p:nvPr/>
        </p:nvSpPr>
        <p:spPr>
          <a:xfrm>
            <a:off x="2561512" y="-601935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BC469-4AA9-4B94-927B-3BC4FF0DB4CD}"/>
              </a:ext>
            </a:extLst>
          </p:cNvPr>
          <p:cNvSpPr txBox="1"/>
          <p:nvPr/>
        </p:nvSpPr>
        <p:spPr>
          <a:xfrm>
            <a:off x="2177009" y="-971267"/>
            <a:ext cx="128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Chart Panel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D3F11-A181-4D6B-B39E-4679AA9A63BD}"/>
              </a:ext>
            </a:extLst>
          </p:cNvPr>
          <p:cNvSpPr txBox="1"/>
          <p:nvPr/>
        </p:nvSpPr>
        <p:spPr>
          <a:xfrm>
            <a:off x="-1277669" y="1824977"/>
            <a:ext cx="13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Ramp Chart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D427F96-5B4B-48FA-B69F-000E5460CBF1}"/>
              </a:ext>
            </a:extLst>
          </p:cNvPr>
          <p:cNvSpPr/>
          <p:nvPr/>
        </p:nvSpPr>
        <p:spPr>
          <a:xfrm rot="16200000">
            <a:off x="53985" y="1744806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Down 7">
            <a:extLst>
              <a:ext uri="{FF2B5EF4-FFF2-40B4-BE49-F238E27FC236}">
                <a16:creationId xmlns:a16="http://schemas.microsoft.com/office/drawing/2014/main" id="{1CDA47B4-2B98-4CCB-8CBD-4C13A7A21328}"/>
              </a:ext>
            </a:extLst>
          </p:cNvPr>
          <p:cNvSpPr/>
          <p:nvPr/>
        </p:nvSpPr>
        <p:spPr>
          <a:xfrm>
            <a:off x="9058710" y="181582"/>
            <a:ext cx="165190" cy="618288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DFB4028-A919-4731-8A93-2372D7A78B91}"/>
              </a:ext>
            </a:extLst>
          </p:cNvPr>
          <p:cNvSpPr txBox="1"/>
          <p:nvPr/>
        </p:nvSpPr>
        <p:spPr>
          <a:xfrm>
            <a:off x="8432622" y="-279561"/>
            <a:ext cx="139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History View</a:t>
            </a:r>
            <a:endParaRPr lang="en-SG" b="1" dirty="0"/>
          </a:p>
        </p:txBody>
      </p:sp>
      <p:sp>
        <p:nvSpPr>
          <p:cNvPr id="21" name="Arrow: Down 7">
            <a:extLst>
              <a:ext uri="{FF2B5EF4-FFF2-40B4-BE49-F238E27FC236}">
                <a16:creationId xmlns:a16="http://schemas.microsoft.com/office/drawing/2014/main" id="{A9E91D31-EF4A-4D56-8FB2-1C24639FA1F0}"/>
              </a:ext>
            </a:extLst>
          </p:cNvPr>
          <p:cNvSpPr/>
          <p:nvPr/>
        </p:nvSpPr>
        <p:spPr>
          <a:xfrm rot="5400000">
            <a:off x="9674863" y="579726"/>
            <a:ext cx="141163" cy="63471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DE09DB7-39ED-4C2F-AD1C-1E6E013DC6A3}"/>
              </a:ext>
            </a:extLst>
          </p:cNvPr>
          <p:cNvSpPr txBox="1"/>
          <p:nvPr/>
        </p:nvSpPr>
        <p:spPr>
          <a:xfrm>
            <a:off x="9225331" y="457172"/>
            <a:ext cx="13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Blame View</a:t>
            </a:r>
            <a:endParaRPr lang="en-SG" b="1" dirty="0"/>
          </a:p>
        </p:txBody>
      </p:sp>
      <p:sp>
        <p:nvSpPr>
          <p:cNvPr id="23" name="Arrow: Down 7">
            <a:extLst>
              <a:ext uri="{FF2B5EF4-FFF2-40B4-BE49-F238E27FC236}">
                <a16:creationId xmlns:a16="http://schemas.microsoft.com/office/drawing/2014/main" id="{8EB59AEB-EADC-403C-9DCF-C7B8A68FC5E6}"/>
              </a:ext>
            </a:extLst>
          </p:cNvPr>
          <p:cNvSpPr/>
          <p:nvPr/>
        </p:nvSpPr>
        <p:spPr>
          <a:xfrm rot="5400000">
            <a:off x="1727904" y="527722"/>
            <a:ext cx="141163" cy="63471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0990FD0-5350-4F70-B284-CF2ED3D2AB96}"/>
              </a:ext>
            </a:extLst>
          </p:cNvPr>
          <p:cNvSpPr txBox="1"/>
          <p:nvPr/>
        </p:nvSpPr>
        <p:spPr>
          <a:xfrm>
            <a:off x="2118606" y="659807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Repo Link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超 王</cp:lastModifiedBy>
  <cp:revision>9</cp:revision>
  <dcterms:created xsi:type="dcterms:W3CDTF">2018-09-13T15:00:55Z</dcterms:created>
  <dcterms:modified xsi:type="dcterms:W3CDTF">2019-01-22T16:35:10Z</dcterms:modified>
</cp:coreProperties>
</file>