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22" d="100"/>
          <a:sy n="122" d="100"/>
        </p:scale>
        <p:origin x="7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7BED-3EF8-4FDC-9E5E-905D7653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FEEA6-A7AD-4E22-841E-C78F11044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92EF-0191-4595-A641-3FF30FE8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3808-A004-4D7F-9454-61373396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289A6-6608-4451-96FA-86DB3FF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93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481-F9C5-40AC-88AD-B5A5ABAE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7D3A8-243B-40A8-AF03-26460AC40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3FEA3-57DC-4402-AA9F-9A1A1A7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C691D-8801-4563-869A-15CC01D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EBFC4-2004-408B-80AC-55C72807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590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5713E-4685-4260-9EC7-B686C8AA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3953E-4F8C-4382-9450-65FE008F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668FB-C8A7-4A55-A7BF-A184255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1C99-FB0C-48DC-9521-FD7ED6E7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9A6F-2369-4FA8-A613-C3392117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07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30C7-BEF9-446C-B5C4-BDBE3294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3492-D5E5-40A1-B10E-EC901245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BBDC4-A434-47BA-945D-8C66D306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10C-8F08-48C7-9513-E3DCC776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E52D-6779-4E3E-8505-27E566F7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3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0828-4DC5-41DC-A89D-97819A97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1C10-524F-4C97-AB31-4AB2D166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0B24-B176-4EA8-8EBD-E91A53F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30A-B395-482A-9328-E3EC4A31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10E8-D4FA-46B9-A7B6-BACA4E1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3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44B4-5BE5-4ED2-A960-88D0AD82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DF148-A4D6-4615-B764-342BB1A05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2062-D529-4A4C-84CD-EF592E60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1FE87-25D6-422E-8B58-06326890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BFC9-859B-4BF9-AAEE-FAEF235D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381-7FD9-473D-B023-57255A74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856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B6DA-AD08-41B3-8C4F-2CDAE78C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4575-8C80-413A-B6F5-C6B95E0C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D985C-49D4-4DCB-B27A-EA170E2FF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E1F3-BB9D-4373-82F8-06671646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3F87A-6AF4-43A1-8EB3-FCEC63A47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01FF1-796A-4A48-8A94-1022D519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F25FC-45A7-4DBD-82EB-5960A90D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26101-B0CF-4E20-BE46-10741F405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893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C113-7B34-4512-B81A-30230812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77AA2-E217-4B12-8BF7-237539A9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6829D-A254-4D14-9B13-947E3F22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A14AD-91CE-4D2D-B6C5-349517A4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448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26093-CE65-4D76-BE70-18711010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1E9A2-1CCD-45BE-B835-392F9D57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5699D-11F0-4D15-9D2D-9E2A872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4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2A99-93DE-4438-ABB0-0AFB9122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FF07-3689-41E4-B0AF-F163801D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55A85-681C-48C9-A709-AB03A9CE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99EAC-318E-4263-91D4-0B40FDCF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E450E-3521-44C1-9891-DAD74A30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B4CC-7E75-480A-827F-C2642086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2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3335-E4A5-4F2D-A68A-A3872E50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6BE3-269A-4828-9EBA-44EA32D03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CF5F9-417B-4BEB-9332-0CA25A39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033EE-6A61-44F9-ACFB-32996180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2A0F3-05A2-4034-AFD1-3C014C53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D2DD-C49F-41B7-B934-2375A83C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924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FFE79-3F3C-4743-B6EF-D480718A0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F782C-5664-454A-8F97-27D9F3D26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ECEA6-6948-449C-9B2E-E5FA7C458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3CBC-B76F-46AA-8129-8C84DB44B84D}" type="datetimeFigureOut">
              <a:rPr lang="en-SG" smtClean="0"/>
              <a:t>3/7/19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2CC7E-FFEC-46E6-B47F-81327E1C51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5DAD-2FBD-467C-8F0E-2B96479D5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92688-40BD-4099-B659-B78CBEACBBE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31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D7FEA8C-2EBC-CC4B-BC15-0FC6A9779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96318"/>
            <a:ext cx="9304401" cy="526989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05B2C6F-DCA4-45F9-94E5-345EC17842DB}"/>
              </a:ext>
            </a:extLst>
          </p:cNvPr>
          <p:cNvSpPr/>
          <p:nvPr/>
        </p:nvSpPr>
        <p:spPr>
          <a:xfrm rot="16200000">
            <a:off x="3599688" y="-1681925"/>
            <a:ext cx="344424" cy="46482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7039B-00EC-4DDC-B348-58F4C75F63AF}"/>
              </a:ext>
            </a:extLst>
          </p:cNvPr>
          <p:cNvSpPr txBox="1"/>
          <p:nvPr/>
        </p:nvSpPr>
        <p:spPr>
          <a:xfrm>
            <a:off x="2726436" y="79248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Chart Panel</a:t>
            </a:r>
            <a:endParaRPr lang="en-SG" sz="12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95D0920-5C1C-411D-A43A-B7FB72C2CF80}"/>
              </a:ext>
            </a:extLst>
          </p:cNvPr>
          <p:cNvSpPr/>
          <p:nvPr/>
        </p:nvSpPr>
        <p:spPr>
          <a:xfrm rot="16200000">
            <a:off x="8298180" y="-1631634"/>
            <a:ext cx="344424" cy="4547616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93D95-459E-4730-BC16-CD778BC8DE8A}"/>
              </a:ext>
            </a:extLst>
          </p:cNvPr>
          <p:cNvSpPr txBox="1"/>
          <p:nvPr/>
        </p:nvSpPr>
        <p:spPr>
          <a:xfrm>
            <a:off x="7424928" y="79248"/>
            <a:ext cx="2090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Code Panel</a:t>
            </a:r>
            <a:endParaRPr lang="en-SG" sz="12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177BEA-4D65-45B7-A56C-6FBD7CF8C471}"/>
              </a:ext>
            </a:extLst>
          </p:cNvPr>
          <p:cNvSpPr/>
          <p:nvPr/>
        </p:nvSpPr>
        <p:spPr>
          <a:xfrm rot="21372755">
            <a:off x="8429466" y="1857407"/>
            <a:ext cx="402336" cy="121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35F275-4477-467B-8D51-84AA5700DE35}"/>
              </a:ext>
            </a:extLst>
          </p:cNvPr>
          <p:cNvSpPr txBox="1"/>
          <p:nvPr/>
        </p:nvSpPr>
        <p:spPr>
          <a:xfrm>
            <a:off x="8790433" y="1735827"/>
            <a:ext cx="836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Glob Filter</a:t>
            </a:r>
            <a:endParaRPr lang="en-SG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A3B7FA-4DB5-4EB3-9614-C6246C535AC6}"/>
              </a:ext>
            </a:extLst>
          </p:cNvPr>
          <p:cNvSpPr/>
          <p:nvPr/>
        </p:nvSpPr>
        <p:spPr>
          <a:xfrm>
            <a:off x="8603087" y="3116629"/>
            <a:ext cx="154341" cy="163314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13D02D-4396-4437-B87F-870EECAA3F68}"/>
              </a:ext>
            </a:extLst>
          </p:cNvPr>
          <p:cNvSpPr txBox="1"/>
          <p:nvPr/>
        </p:nvSpPr>
        <p:spPr>
          <a:xfrm>
            <a:off x="8777222" y="2719565"/>
            <a:ext cx="921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Blame View</a:t>
            </a:r>
            <a:endParaRPr lang="en-SG" sz="1200" dirty="0">
              <a:solidFill>
                <a:schemeClr val="accen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98720C-0C2B-463A-B70A-97FF666889C2}"/>
              </a:ext>
            </a:extLst>
          </p:cNvPr>
          <p:cNvSpPr/>
          <p:nvPr/>
        </p:nvSpPr>
        <p:spPr>
          <a:xfrm>
            <a:off x="8448746" y="3115227"/>
            <a:ext cx="154341" cy="16510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85A5DB4-65AD-4483-B496-640C742923A0}"/>
              </a:ext>
            </a:extLst>
          </p:cNvPr>
          <p:cNvSpPr/>
          <p:nvPr/>
        </p:nvSpPr>
        <p:spPr>
          <a:xfrm rot="19492286">
            <a:off x="8747796" y="2993386"/>
            <a:ext cx="236436" cy="977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20CEC16-4148-4C61-AC47-F7DFED9FDB71}"/>
              </a:ext>
            </a:extLst>
          </p:cNvPr>
          <p:cNvSpPr/>
          <p:nvPr/>
        </p:nvSpPr>
        <p:spPr>
          <a:xfrm rot="18900000">
            <a:off x="8286583" y="3318450"/>
            <a:ext cx="158874" cy="9779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78780-E5C8-40A3-866C-F0D48D349217}"/>
              </a:ext>
            </a:extLst>
          </p:cNvPr>
          <p:cNvSpPr txBox="1"/>
          <p:nvPr/>
        </p:nvSpPr>
        <p:spPr>
          <a:xfrm>
            <a:off x="7475403" y="3406828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History View</a:t>
            </a:r>
            <a:endParaRPr lang="en-SG" sz="1200" dirty="0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6AB3E9-494B-45F6-B9FF-736F40C71E04}"/>
              </a:ext>
            </a:extLst>
          </p:cNvPr>
          <p:cNvSpPr/>
          <p:nvPr/>
        </p:nvSpPr>
        <p:spPr>
          <a:xfrm>
            <a:off x="1443990" y="814386"/>
            <a:ext cx="4607814" cy="52292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C4A07B1E-02AC-4689-807B-B2620194B508}"/>
              </a:ext>
            </a:extLst>
          </p:cNvPr>
          <p:cNvSpPr/>
          <p:nvPr/>
        </p:nvSpPr>
        <p:spPr>
          <a:xfrm>
            <a:off x="1343406" y="945870"/>
            <a:ext cx="516530" cy="869029"/>
          </a:xfrm>
          <a:prstGeom prst="leftBrace">
            <a:avLst>
              <a:gd name="adj1" fmla="val 14462"/>
              <a:gd name="adj2" fmla="val 5000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DC6C00-2DF8-42EF-B108-6D30BD3CBE76}"/>
              </a:ext>
            </a:extLst>
          </p:cNvPr>
          <p:cNvSpPr txBox="1"/>
          <p:nvPr/>
        </p:nvSpPr>
        <p:spPr>
          <a:xfrm>
            <a:off x="569214" y="1222349"/>
            <a:ext cx="72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Toolbar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234176-8BB8-4114-96C5-171C66ECDE3F}"/>
              </a:ext>
            </a:extLst>
          </p:cNvPr>
          <p:cNvSpPr/>
          <p:nvPr/>
        </p:nvSpPr>
        <p:spPr>
          <a:xfrm>
            <a:off x="1859936" y="945870"/>
            <a:ext cx="3706363" cy="869029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73C975-EBB3-439F-8872-826D3DAF91EB}"/>
              </a:ext>
            </a:extLst>
          </p:cNvPr>
          <p:cNvSpPr/>
          <p:nvPr/>
        </p:nvSpPr>
        <p:spPr>
          <a:xfrm>
            <a:off x="2464522" y="2454206"/>
            <a:ext cx="142875" cy="13335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58405F1-EAAD-4099-A00D-F41C9263239F}"/>
              </a:ext>
            </a:extLst>
          </p:cNvPr>
          <p:cNvSpPr/>
          <p:nvPr/>
        </p:nvSpPr>
        <p:spPr>
          <a:xfrm rot="21204583">
            <a:off x="2661847" y="2453845"/>
            <a:ext cx="142378" cy="666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AE8672-B518-45E4-9DE5-A05EE9D1C6F3}"/>
              </a:ext>
            </a:extLst>
          </p:cNvPr>
          <p:cNvSpPr txBox="1"/>
          <p:nvPr/>
        </p:nvSpPr>
        <p:spPr>
          <a:xfrm>
            <a:off x="2760090" y="2361561"/>
            <a:ext cx="1400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Link to repository</a:t>
            </a:r>
            <a:endParaRPr lang="en-SG" sz="1000" dirty="0">
              <a:solidFill>
                <a:schemeClr val="accent2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06B7BC-33E8-473B-84CD-DA37BCD06CDF}"/>
              </a:ext>
            </a:extLst>
          </p:cNvPr>
          <p:cNvSpPr/>
          <p:nvPr/>
        </p:nvSpPr>
        <p:spPr>
          <a:xfrm>
            <a:off x="2230032" y="3000667"/>
            <a:ext cx="130499" cy="13335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DFCFA230-CA83-4084-9F6D-71E51B2037DE}"/>
              </a:ext>
            </a:extLst>
          </p:cNvPr>
          <p:cNvSpPr/>
          <p:nvPr/>
        </p:nvSpPr>
        <p:spPr>
          <a:xfrm>
            <a:off x="2281147" y="2943385"/>
            <a:ext cx="243840" cy="62865"/>
          </a:xfrm>
          <a:prstGeom prst="bentArrow">
            <a:avLst>
              <a:gd name="adj1" fmla="val 25000"/>
              <a:gd name="adj2" fmla="val 26516"/>
              <a:gd name="adj3" fmla="val 25000"/>
              <a:gd name="adj4" fmla="val 4375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681D1-EF5F-4AB0-9C45-DF91004DFCC2}"/>
              </a:ext>
            </a:extLst>
          </p:cNvPr>
          <p:cNvSpPr txBox="1"/>
          <p:nvPr/>
        </p:nvSpPr>
        <p:spPr>
          <a:xfrm>
            <a:off x="2493500" y="2870443"/>
            <a:ext cx="1902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View author’s committed codes</a:t>
            </a:r>
            <a:endParaRPr lang="en-SG" sz="1000" dirty="0">
              <a:solidFill>
                <a:schemeClr val="accent6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349196-1F24-461D-AD8C-4AD1D6A0E5B6}"/>
              </a:ext>
            </a:extLst>
          </p:cNvPr>
          <p:cNvSpPr/>
          <p:nvPr/>
        </p:nvSpPr>
        <p:spPr>
          <a:xfrm>
            <a:off x="6204585" y="814386"/>
            <a:ext cx="4547616" cy="522922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689E94-04DA-4405-AE79-8BC095FCC283}"/>
              </a:ext>
            </a:extLst>
          </p:cNvPr>
          <p:cNvSpPr/>
          <p:nvPr/>
        </p:nvSpPr>
        <p:spPr>
          <a:xfrm>
            <a:off x="1504949" y="2067663"/>
            <a:ext cx="4482463" cy="276999"/>
          </a:xfrm>
          <a:prstGeom prst="rect">
            <a:avLst/>
          </a:prstGeom>
          <a:noFill/>
          <a:ln w="28575" cap="flat" cmpd="sng" algn="ctr">
            <a:solidFill>
              <a:srgbClr val="A401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222FAE24-7A73-4290-9FB2-3A3528D6EBA2}"/>
              </a:ext>
            </a:extLst>
          </p:cNvPr>
          <p:cNvSpPr/>
          <p:nvPr/>
        </p:nvSpPr>
        <p:spPr>
          <a:xfrm>
            <a:off x="1098796" y="2084176"/>
            <a:ext cx="348052" cy="237053"/>
          </a:xfrm>
          <a:prstGeom prst="leftBrace">
            <a:avLst/>
          </a:prstGeom>
          <a:ln w="19050">
            <a:solidFill>
              <a:srgbClr val="A40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436BD1-46E2-4EB0-8C8E-A61FF6951C31}"/>
              </a:ext>
            </a:extLst>
          </p:cNvPr>
          <p:cNvSpPr txBox="1"/>
          <p:nvPr/>
        </p:nvSpPr>
        <p:spPr>
          <a:xfrm>
            <a:off x="460520" y="1991112"/>
            <a:ext cx="72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Ramp Chart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42102E-EAF2-4DC0-B960-4F7846016550}"/>
              </a:ext>
            </a:extLst>
          </p:cNvPr>
          <p:cNvCxnSpPr>
            <a:cxnSpLocks/>
          </p:cNvCxnSpPr>
          <p:nvPr/>
        </p:nvCxnSpPr>
        <p:spPr>
          <a:xfrm flipV="1">
            <a:off x="4181285" y="3764584"/>
            <a:ext cx="291556" cy="3829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A0E17B-CC65-450A-8DA3-6E665798ACA3}"/>
              </a:ext>
            </a:extLst>
          </p:cNvPr>
          <p:cNvCxnSpPr>
            <a:cxnSpLocks/>
          </p:cNvCxnSpPr>
          <p:nvPr/>
        </p:nvCxnSpPr>
        <p:spPr>
          <a:xfrm flipV="1">
            <a:off x="4623058" y="3764584"/>
            <a:ext cx="0" cy="3891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A842E-D51F-4106-BF0A-90048A2FAC0A}"/>
              </a:ext>
            </a:extLst>
          </p:cNvPr>
          <p:cNvCxnSpPr>
            <a:cxnSpLocks/>
          </p:cNvCxnSpPr>
          <p:nvPr/>
        </p:nvCxnSpPr>
        <p:spPr>
          <a:xfrm flipH="1" flipV="1">
            <a:off x="4731644" y="3764584"/>
            <a:ext cx="297080" cy="4055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B4692F-5627-4F26-AA17-560705B6CBA1}"/>
              </a:ext>
            </a:extLst>
          </p:cNvPr>
          <p:cNvSpPr txBox="1"/>
          <p:nvPr/>
        </p:nvSpPr>
        <p:spPr>
          <a:xfrm>
            <a:off x="4319174" y="3497779"/>
            <a:ext cx="1019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C000"/>
                </a:solidFill>
              </a:rPr>
              <a:t>Ramps</a:t>
            </a:r>
            <a:endParaRPr lang="en-SG" sz="1200" dirty="0">
              <a:solidFill>
                <a:srgbClr val="FFC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46392F6-712F-4248-819F-5F03FBDBE02B}"/>
              </a:ext>
            </a:extLst>
          </p:cNvPr>
          <p:cNvSpPr/>
          <p:nvPr/>
        </p:nvSpPr>
        <p:spPr>
          <a:xfrm>
            <a:off x="1526181" y="3880858"/>
            <a:ext cx="4482462" cy="967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1B3593E0-8F68-41EA-A8FE-5188B0C5C7EA}"/>
              </a:ext>
            </a:extLst>
          </p:cNvPr>
          <p:cNvSpPr/>
          <p:nvPr/>
        </p:nvSpPr>
        <p:spPr>
          <a:xfrm>
            <a:off x="1133943" y="3880858"/>
            <a:ext cx="348052" cy="9679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179F6A5-F356-4AE0-BE67-A636F79B6560}"/>
              </a:ext>
            </a:extLst>
          </p:cNvPr>
          <p:cNvSpPr txBox="1"/>
          <p:nvPr/>
        </p:nvSpPr>
        <p:spPr>
          <a:xfrm>
            <a:off x="181614" y="3716589"/>
            <a:ext cx="1014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Contribution Bar</a:t>
            </a:r>
            <a:endParaRPr lang="en-SG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E4832A-82B6-4ACE-88A2-1FC6DCF2CED8}"/>
              </a:ext>
            </a:extLst>
          </p:cNvPr>
          <p:cNvSpPr/>
          <p:nvPr/>
        </p:nvSpPr>
        <p:spPr>
          <a:xfrm>
            <a:off x="6202680" y="1861062"/>
            <a:ext cx="2151751" cy="276999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3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 Yao Lee</dc:creator>
  <cp:lastModifiedBy>James Pang Mun Wai</cp:lastModifiedBy>
  <cp:revision>6</cp:revision>
  <dcterms:created xsi:type="dcterms:W3CDTF">2019-05-23T06:36:12Z</dcterms:created>
  <dcterms:modified xsi:type="dcterms:W3CDTF">2019-07-03T14:47:26Z</dcterms:modified>
</cp:coreProperties>
</file>