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1/1/2020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3C703F0-DCC2-438D-830F-AEEDBEB85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99" y="814385"/>
            <a:ext cx="9341158" cy="516210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0D58C48-0153-4B14-BF07-F967F1B7F730}"/>
              </a:ext>
            </a:extLst>
          </p:cNvPr>
          <p:cNvGrpSpPr/>
          <p:nvPr/>
        </p:nvGrpSpPr>
        <p:grpSpPr>
          <a:xfrm>
            <a:off x="3353297" y="5041811"/>
            <a:ext cx="1019826" cy="623120"/>
            <a:chOff x="3946269" y="5051399"/>
            <a:chExt cx="1019826" cy="6231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B4692F-5627-4F26-AA17-560705B6CBA1}"/>
                </a:ext>
              </a:extLst>
            </p:cNvPr>
            <p:cNvSpPr txBox="1"/>
            <p:nvPr/>
          </p:nvSpPr>
          <p:spPr>
            <a:xfrm>
              <a:off x="3946269" y="5051399"/>
              <a:ext cx="1019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Ramps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CBF2F7E-DF4B-4937-B579-9A5191DFED6B}"/>
                </a:ext>
              </a:extLst>
            </p:cNvPr>
            <p:cNvSpPr/>
            <p:nvPr/>
          </p:nvSpPr>
          <p:spPr>
            <a:xfrm>
              <a:off x="4121944" y="5331619"/>
              <a:ext cx="161925" cy="34290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5B37A5-8EA6-41FF-AE7C-7F8A4FFA63AA}"/>
              </a:ext>
            </a:extLst>
          </p:cNvPr>
          <p:cNvGrpSpPr/>
          <p:nvPr/>
        </p:nvGrpSpPr>
        <p:grpSpPr>
          <a:xfrm>
            <a:off x="9598506" y="2857087"/>
            <a:ext cx="1095413" cy="560378"/>
            <a:chOff x="8603087" y="2719565"/>
            <a:chExt cx="1095413" cy="56037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A3B7FA-4DB5-4EB3-9614-C6246C535AC6}"/>
                </a:ext>
              </a:extLst>
            </p:cNvPr>
            <p:cNvSpPr/>
            <p:nvPr/>
          </p:nvSpPr>
          <p:spPr>
            <a:xfrm>
              <a:off x="8603087" y="3116629"/>
              <a:ext cx="154341" cy="163314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13D02D-4396-4437-B87F-870EECAA3F68}"/>
                </a:ext>
              </a:extLst>
            </p:cNvPr>
            <p:cNvSpPr txBox="1"/>
            <p:nvPr/>
          </p:nvSpPr>
          <p:spPr>
            <a:xfrm>
              <a:off x="8777222" y="2719565"/>
              <a:ext cx="921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Blame View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85A5DB4-65AD-4483-B496-640C742923A0}"/>
                </a:ext>
              </a:extLst>
            </p:cNvPr>
            <p:cNvSpPr/>
            <p:nvPr/>
          </p:nvSpPr>
          <p:spPr>
            <a:xfrm rot="19492286">
              <a:off x="8747796" y="2993386"/>
              <a:ext cx="236436" cy="97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CB930F-3742-4BA6-BECD-C54762D6B43C}"/>
              </a:ext>
            </a:extLst>
          </p:cNvPr>
          <p:cNvGrpSpPr/>
          <p:nvPr/>
        </p:nvGrpSpPr>
        <p:grpSpPr>
          <a:xfrm>
            <a:off x="8507108" y="2488443"/>
            <a:ext cx="1127684" cy="568600"/>
            <a:chOff x="7475403" y="3115227"/>
            <a:chExt cx="1127684" cy="568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98720C-0C2B-463A-B70A-97FF666889C2}"/>
                </a:ext>
              </a:extLst>
            </p:cNvPr>
            <p:cNvSpPr/>
            <p:nvPr/>
          </p:nvSpPr>
          <p:spPr>
            <a:xfrm>
              <a:off x="8448746" y="3115227"/>
              <a:ext cx="154341" cy="165109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20CEC16-4148-4C61-AC47-F7DFED9FDB71}"/>
                </a:ext>
              </a:extLst>
            </p:cNvPr>
            <p:cNvSpPr/>
            <p:nvPr/>
          </p:nvSpPr>
          <p:spPr>
            <a:xfrm rot="18900000">
              <a:off x="8286583" y="3318450"/>
              <a:ext cx="158874" cy="977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78780-E5C8-40A3-866C-F0D48D349217}"/>
                </a:ext>
              </a:extLst>
            </p:cNvPr>
            <p:cNvSpPr txBox="1"/>
            <p:nvPr/>
          </p:nvSpPr>
          <p:spPr>
            <a:xfrm>
              <a:off x="7475403" y="3406828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History View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E15A1F-3E59-4DDC-A66B-A3347279DE71}"/>
              </a:ext>
            </a:extLst>
          </p:cNvPr>
          <p:cNvGrpSpPr/>
          <p:nvPr/>
        </p:nvGrpSpPr>
        <p:grpSpPr>
          <a:xfrm>
            <a:off x="1443990" y="79248"/>
            <a:ext cx="4652010" cy="5964363"/>
            <a:chOff x="1443990" y="79248"/>
            <a:chExt cx="4652010" cy="5964363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05B2C6F-DCA4-45F9-94E5-345EC17842DB}"/>
                </a:ext>
              </a:extLst>
            </p:cNvPr>
            <p:cNvSpPr/>
            <p:nvPr/>
          </p:nvSpPr>
          <p:spPr>
            <a:xfrm rot="16200000">
              <a:off x="3599688" y="-1681925"/>
              <a:ext cx="344424" cy="46482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E7039B-00EC-4DDC-B348-58F4C75F63AF}"/>
                </a:ext>
              </a:extLst>
            </p:cNvPr>
            <p:cNvSpPr txBox="1"/>
            <p:nvPr/>
          </p:nvSpPr>
          <p:spPr>
            <a:xfrm>
              <a:off x="2726436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Chart Panel</a:t>
              </a:r>
              <a:endParaRPr lang="en-SG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6AB3E9-494B-45F6-B9FF-736F40C71E04}"/>
                </a:ext>
              </a:extLst>
            </p:cNvPr>
            <p:cNvSpPr/>
            <p:nvPr/>
          </p:nvSpPr>
          <p:spPr>
            <a:xfrm>
              <a:off x="1443990" y="814386"/>
              <a:ext cx="4607814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6E2079-5E0D-4506-AFAA-58961257A6DD}"/>
              </a:ext>
            </a:extLst>
          </p:cNvPr>
          <p:cNvGrpSpPr/>
          <p:nvPr/>
        </p:nvGrpSpPr>
        <p:grpSpPr>
          <a:xfrm>
            <a:off x="544590" y="945870"/>
            <a:ext cx="5327890" cy="869029"/>
            <a:chOff x="823377" y="945870"/>
            <a:chExt cx="4742922" cy="869029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4A07B1E-02AC-4689-807B-B2620194B508}"/>
                </a:ext>
              </a:extLst>
            </p:cNvPr>
            <p:cNvSpPr/>
            <p:nvPr/>
          </p:nvSpPr>
          <p:spPr>
            <a:xfrm>
              <a:off x="1548971" y="945870"/>
              <a:ext cx="310965" cy="869029"/>
            </a:xfrm>
            <a:prstGeom prst="leftBrace">
              <a:avLst>
                <a:gd name="adj1" fmla="val 14462"/>
                <a:gd name="adj2" fmla="val 48831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DC6C00-2DF8-42EF-B108-6D30BD3CBE76}"/>
                </a:ext>
              </a:extLst>
            </p:cNvPr>
            <p:cNvSpPr txBox="1"/>
            <p:nvPr/>
          </p:nvSpPr>
          <p:spPr>
            <a:xfrm>
              <a:off x="823377" y="1208184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Toolbar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234176-8BB8-4114-96C5-171C66ECDE3F}"/>
                </a:ext>
              </a:extLst>
            </p:cNvPr>
            <p:cNvSpPr/>
            <p:nvPr/>
          </p:nvSpPr>
          <p:spPr>
            <a:xfrm>
              <a:off x="1859936" y="945870"/>
              <a:ext cx="3706363" cy="86902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72358-8A89-4AE0-983B-BB094CC4E4D9}"/>
              </a:ext>
            </a:extLst>
          </p:cNvPr>
          <p:cNvGrpSpPr/>
          <p:nvPr/>
        </p:nvGrpSpPr>
        <p:grpSpPr>
          <a:xfrm>
            <a:off x="2824966" y="3083362"/>
            <a:ext cx="1695743" cy="246221"/>
            <a:chOff x="2464522" y="2361561"/>
            <a:chExt cx="1695743" cy="24622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173C975-EBB3-439F-8872-826D3DAF91EB}"/>
                </a:ext>
              </a:extLst>
            </p:cNvPr>
            <p:cNvSpPr/>
            <p:nvPr/>
          </p:nvSpPr>
          <p:spPr>
            <a:xfrm>
              <a:off x="2464522" y="2454206"/>
              <a:ext cx="142875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58405F1-EAAD-4099-A00D-F41C9263239F}"/>
                </a:ext>
              </a:extLst>
            </p:cNvPr>
            <p:cNvSpPr/>
            <p:nvPr/>
          </p:nvSpPr>
          <p:spPr>
            <a:xfrm rot="21204583">
              <a:off x="2661847" y="2453845"/>
              <a:ext cx="142378" cy="666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AE8672-B518-45E4-9DE5-A05EE9D1C6F3}"/>
                </a:ext>
              </a:extLst>
            </p:cNvPr>
            <p:cNvSpPr txBox="1"/>
            <p:nvPr/>
          </p:nvSpPr>
          <p:spPr>
            <a:xfrm>
              <a:off x="2760090" y="2361561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Link to repository</a:t>
              </a:r>
              <a:endParaRPr lang="en-SG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B6EB53-FA00-4D6F-8B6D-CFC7C368353A}"/>
              </a:ext>
            </a:extLst>
          </p:cNvPr>
          <p:cNvGrpSpPr/>
          <p:nvPr/>
        </p:nvGrpSpPr>
        <p:grpSpPr>
          <a:xfrm>
            <a:off x="2773892" y="2499943"/>
            <a:ext cx="2165611" cy="263574"/>
            <a:chOff x="2230032" y="2870443"/>
            <a:chExt cx="2165611" cy="26357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206B7BC-33E8-473B-84CD-DA37BCD06CDF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DFCFA230-CA83-4084-9F6D-71E51B2037DE}"/>
                </a:ext>
              </a:extLst>
            </p:cNvPr>
            <p:cNvSpPr/>
            <p:nvPr/>
          </p:nvSpPr>
          <p:spPr>
            <a:xfrm>
              <a:off x="2281147" y="2943385"/>
              <a:ext cx="243840" cy="62865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5681D1-EF5F-4AB0-9C45-DF91004DFCC2}"/>
                </a:ext>
              </a:extLst>
            </p:cNvPr>
            <p:cNvSpPr txBox="1"/>
            <p:nvPr/>
          </p:nvSpPr>
          <p:spPr>
            <a:xfrm>
              <a:off x="24935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View author’s committed codes</a:t>
              </a:r>
              <a:endParaRPr lang="en-SG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AFB063-FD92-44F4-BCAE-B42330D96AE2}"/>
              </a:ext>
            </a:extLst>
          </p:cNvPr>
          <p:cNvGrpSpPr/>
          <p:nvPr/>
        </p:nvGrpSpPr>
        <p:grpSpPr>
          <a:xfrm>
            <a:off x="6140186" y="79248"/>
            <a:ext cx="4612015" cy="5964363"/>
            <a:chOff x="6196584" y="79248"/>
            <a:chExt cx="4555617" cy="596436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95D0920-5C1C-411D-A43A-B7FB72C2CF80}"/>
                </a:ext>
              </a:extLst>
            </p:cNvPr>
            <p:cNvSpPr/>
            <p:nvPr/>
          </p:nvSpPr>
          <p:spPr>
            <a:xfrm rot="16200000">
              <a:off x="8298180" y="-1631634"/>
              <a:ext cx="344424" cy="454761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293D95-459E-4730-BC16-CD778BC8DE8A}"/>
                </a:ext>
              </a:extLst>
            </p:cNvPr>
            <p:cNvSpPr txBox="1"/>
            <p:nvPr/>
          </p:nvSpPr>
          <p:spPr>
            <a:xfrm>
              <a:off x="7424928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Panel</a:t>
              </a:r>
              <a:endParaRPr lang="en-SG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49196-1F24-461D-AD8C-4AD1D6A0E5B6}"/>
                </a:ext>
              </a:extLst>
            </p:cNvPr>
            <p:cNvSpPr/>
            <p:nvPr/>
          </p:nvSpPr>
          <p:spPr>
            <a:xfrm>
              <a:off x="6204585" y="814386"/>
              <a:ext cx="4547616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80E85-D3A9-48B1-B089-8B49261F1BEF}"/>
              </a:ext>
            </a:extLst>
          </p:cNvPr>
          <p:cNvGrpSpPr/>
          <p:nvPr/>
        </p:nvGrpSpPr>
        <p:grpSpPr>
          <a:xfrm>
            <a:off x="440200" y="2158326"/>
            <a:ext cx="5526892" cy="461665"/>
            <a:chOff x="460520" y="1991112"/>
            <a:chExt cx="5526892" cy="4616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689E94-04DA-4405-AE79-8BC095FCC283}"/>
                </a:ext>
              </a:extLst>
            </p:cNvPr>
            <p:cNvSpPr/>
            <p:nvPr/>
          </p:nvSpPr>
          <p:spPr>
            <a:xfrm>
              <a:off x="1504949" y="2067663"/>
              <a:ext cx="4482463" cy="276999"/>
            </a:xfrm>
            <a:prstGeom prst="rect">
              <a:avLst/>
            </a:prstGeom>
            <a:noFill/>
            <a:ln w="28575" cap="flat" cmpd="sng" algn="ctr">
              <a:solidFill>
                <a:srgbClr val="A401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22FAE24-7A73-4290-9FB2-3A3528D6EBA2}"/>
                </a:ext>
              </a:extLst>
            </p:cNvPr>
            <p:cNvSpPr/>
            <p:nvPr/>
          </p:nvSpPr>
          <p:spPr>
            <a:xfrm>
              <a:off x="1098796" y="2084176"/>
              <a:ext cx="348052" cy="237053"/>
            </a:xfrm>
            <a:prstGeom prst="leftBrace">
              <a:avLst/>
            </a:prstGeom>
            <a:ln w="19050">
              <a:solidFill>
                <a:srgbClr val="A4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436BD1-46E2-4EB0-8C8E-A61FF6951C31}"/>
                </a:ext>
              </a:extLst>
            </p:cNvPr>
            <p:cNvSpPr txBox="1"/>
            <p:nvPr/>
          </p:nvSpPr>
          <p:spPr>
            <a:xfrm>
              <a:off x="460520" y="1991112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Ramp Chart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C91654-E14E-4BC1-8843-976ECB18131B}"/>
              </a:ext>
            </a:extLst>
          </p:cNvPr>
          <p:cNvGrpSpPr/>
          <p:nvPr/>
        </p:nvGrpSpPr>
        <p:grpSpPr>
          <a:xfrm>
            <a:off x="105361" y="3392098"/>
            <a:ext cx="5827029" cy="461665"/>
            <a:chOff x="181614" y="3716589"/>
            <a:chExt cx="5827029" cy="4616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6392F6-712F-4248-819F-5F03FBDBE02B}"/>
                </a:ext>
              </a:extLst>
            </p:cNvPr>
            <p:cNvSpPr/>
            <p:nvPr/>
          </p:nvSpPr>
          <p:spPr>
            <a:xfrm>
              <a:off x="1526181" y="3880858"/>
              <a:ext cx="4482462" cy="967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Arrow: Left 47">
              <a:extLst>
                <a:ext uri="{FF2B5EF4-FFF2-40B4-BE49-F238E27FC236}">
                  <a16:creationId xmlns:a16="http://schemas.microsoft.com/office/drawing/2014/main" id="{1B3593E0-8F68-41EA-A8FE-5188B0C5C7EA}"/>
                </a:ext>
              </a:extLst>
            </p:cNvPr>
            <p:cNvSpPr/>
            <p:nvPr/>
          </p:nvSpPr>
          <p:spPr>
            <a:xfrm>
              <a:off x="1133943" y="3880858"/>
              <a:ext cx="348052" cy="9679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79F6A5-F356-4AE0-BE67-A636F79B6560}"/>
                </a:ext>
              </a:extLst>
            </p:cNvPr>
            <p:cNvSpPr txBox="1"/>
            <p:nvPr/>
          </p:nvSpPr>
          <p:spPr>
            <a:xfrm>
              <a:off x="181614" y="3716589"/>
              <a:ext cx="1014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Contribution Bar</a:t>
              </a:r>
              <a:endParaRPr lang="en-SG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CE11B1-9A6E-4A62-839A-2DCDA1A8D4FF}"/>
              </a:ext>
            </a:extLst>
          </p:cNvPr>
          <p:cNvGrpSpPr/>
          <p:nvPr/>
        </p:nvGrpSpPr>
        <p:grpSpPr>
          <a:xfrm>
            <a:off x="6174351" y="1712697"/>
            <a:ext cx="3424155" cy="402234"/>
            <a:chOff x="6202680" y="1735827"/>
            <a:chExt cx="3424155" cy="40223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8177BEA-4D65-45B7-A56C-6FBD7CF8C471}"/>
                </a:ext>
              </a:extLst>
            </p:cNvPr>
            <p:cNvSpPr/>
            <p:nvPr/>
          </p:nvSpPr>
          <p:spPr>
            <a:xfrm rot="21372755">
              <a:off x="8429466" y="1857407"/>
              <a:ext cx="402336" cy="1219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35F275-4477-467B-8D51-84AA5700DE35}"/>
                </a:ext>
              </a:extLst>
            </p:cNvPr>
            <p:cNvSpPr txBox="1"/>
            <p:nvPr/>
          </p:nvSpPr>
          <p:spPr>
            <a:xfrm>
              <a:off x="8790433" y="1735827"/>
              <a:ext cx="83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4832A-82B6-4ACE-88A2-1FC6DCF2CED8}"/>
                </a:ext>
              </a:extLst>
            </p:cNvPr>
            <p:cNvSpPr/>
            <p:nvPr/>
          </p:nvSpPr>
          <p:spPr>
            <a:xfrm>
              <a:off x="6202680" y="1861062"/>
              <a:ext cx="2151751" cy="276999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9B9247-4484-4646-8644-07DCE3660A2C}"/>
              </a:ext>
            </a:extLst>
          </p:cNvPr>
          <p:cNvGrpSpPr/>
          <p:nvPr/>
        </p:nvGrpSpPr>
        <p:grpSpPr>
          <a:xfrm>
            <a:off x="2888422" y="3630692"/>
            <a:ext cx="1674876" cy="291016"/>
            <a:chOff x="2943039" y="3682075"/>
            <a:chExt cx="1674876" cy="24622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880A5AA-24C1-43E2-8DFB-1B2950E077F8}"/>
                </a:ext>
              </a:extLst>
            </p:cNvPr>
            <p:cNvSpPr/>
            <p:nvPr/>
          </p:nvSpPr>
          <p:spPr>
            <a:xfrm>
              <a:off x="2943039" y="3747521"/>
              <a:ext cx="121920" cy="15583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EF37E420-EADC-4F88-A44F-E20C33AD8985}"/>
                </a:ext>
              </a:extLst>
            </p:cNvPr>
            <p:cNvSpPr/>
            <p:nvPr/>
          </p:nvSpPr>
          <p:spPr>
            <a:xfrm>
              <a:off x="3120106" y="3768558"/>
              <a:ext cx="147081" cy="96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B2E512-146C-44A7-8F30-D1175B798E6B}"/>
                </a:ext>
              </a:extLst>
            </p:cNvPr>
            <p:cNvSpPr txBox="1"/>
            <p:nvPr/>
          </p:nvSpPr>
          <p:spPr>
            <a:xfrm>
              <a:off x="3217740" y="3682075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Link to commits panel</a:t>
              </a:r>
              <a:endParaRPr lang="en-SG" sz="1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Yao Lee</dc:creator>
  <cp:lastModifiedBy>lyw415309@gmail.com</cp:lastModifiedBy>
  <cp:revision>18</cp:revision>
  <dcterms:created xsi:type="dcterms:W3CDTF">2019-05-23T06:36:12Z</dcterms:created>
  <dcterms:modified xsi:type="dcterms:W3CDTF">2020-01-01T10:11:21Z</dcterms:modified>
</cp:coreProperties>
</file>