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3D36-5B49-4565-92A8-4A432E04C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A7782-A511-4569-8F58-7C6AA5B2F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E7E81-9A37-4C83-B5A6-AF1E988A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4C22A-075E-4D03-96C5-43550D29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F389A-FAA6-411E-AA3C-B4B45030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901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20A86-D7C8-4EC2-9F83-9CB528705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9964D-1229-416D-926B-6D7E52A99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FAE31-1DAF-41F2-B19F-553F4BA8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B54DC-23B6-4CF0-BC42-2E706084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21E5-D1D9-4C5D-8B30-3E8C5664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08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8E5A6-0243-4D45-B930-BF9F43D11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C7463-DFFF-4A01-8FC8-ACC397625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1E923-EFE8-4572-81CE-D5B60F05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62371-3D43-4C5D-B728-A6048651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F9EC6-526D-4703-BB6C-630A5D5B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067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46E2-A30E-42FA-A388-189F2600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28D55-3060-4A0E-8AF0-EA7BD3F86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47FE3-FF75-4854-BF79-C77FDC3C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E29BA-D4DD-4197-B3F0-B8899124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8B0A1-16F9-496A-9C20-20877C17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051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93B7-13FD-4F91-AD15-71FF1B79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4B5CC-5870-4699-9053-FAB62EC2A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3FDE6-884D-4321-B569-A1103CDC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87266-1B74-4D70-ABAE-3CF4652F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0DB2-07F3-437C-A430-A9F76907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444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AC29-972A-4168-A748-F4D9A4BF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D8D95-E886-4583-AB7C-E52167338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21B9F-B53F-47FF-8016-04EB5297E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4D5F1-387D-434E-BFB9-8996E878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97F3C-6829-4552-861E-86817AF6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CB8B8-C362-4FDE-A12C-F4A713DF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35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023A-B9B7-414F-9867-0BE4D7AF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D8298-FED0-4DA1-98A8-F2D6D4C71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10FD9-3C04-44CE-AD88-09B653391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5C156-6DCE-445A-91DE-32009416D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31C89-CED9-46C5-84EB-DDA68F1A1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57FFA-6ABF-4158-8071-530B8497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9B34B-4CBE-4E8E-A082-606D2890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64A32-14E2-412A-A6D4-29079E97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77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6108-8E00-4F5E-B8E1-51E6EF59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7AB3B-8072-4F35-98D2-E05589C4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629E2-66BA-4732-90CD-CC64008A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A8580-2435-4089-BA18-361147E0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11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40B2F-0919-47EF-89C2-A0CA2C83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16A39-D806-40D7-9E01-B332D7AA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2B0C2-888E-41EE-A45F-081C72E4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55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7255-3003-4088-813F-1538B555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D703F-85C5-41EE-B012-BED4E1653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C37CB-5A52-407C-B718-1AB42D290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DB99F-B260-432A-BF53-4FA83D3D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A0BCA-203D-4974-A6F8-8733CDA1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6F23D-301C-4E85-8438-DCBF6BF9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283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C3CE-C2E7-470C-8285-1635CCF0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AA6E8-A440-4138-918E-14C8D15CC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27640-80C1-4138-A3A3-90EED5343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7AAF3-758D-43AB-B5CB-0D5154FA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0B1F0-F2A6-472B-92AA-57A4F9C5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14251-C21D-4FA0-ACDF-CCB1C218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00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AC43C-B213-4397-B9FD-3D89FE7F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8343E-112F-4DBC-BA1D-A8ABEBE67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F950B-50DE-4A5E-9802-5CB463CAC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4EE06-143D-4C2F-8831-1CDA21FFE47B}" type="datetimeFigureOut">
              <a:rPr lang="en-SG" smtClean="0"/>
              <a:t>23/1/2019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05EA5-2F12-4835-8C6E-747A6689C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455BA-935A-4030-941F-4A4B0C46B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309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8C2DC3-05AE-4DBC-A6D6-2BF0D2EFA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690" y="1084298"/>
            <a:ext cx="9534617" cy="468940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EEFED23-9625-46EE-A9C6-DA99D5078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377" y="379679"/>
            <a:ext cx="10063244" cy="704619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D627E7DD-7D34-4280-A150-3B17A67A2846}"/>
              </a:ext>
            </a:extLst>
          </p:cNvPr>
          <p:cNvSpPr txBox="1"/>
          <p:nvPr/>
        </p:nvSpPr>
        <p:spPr>
          <a:xfrm>
            <a:off x="1171853" y="1084298"/>
            <a:ext cx="501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{</a:t>
            </a:r>
            <a:r>
              <a:rPr lang="en-US" altLang="zh-CN" sz="3600" dirty="0"/>
              <a:t>                                            </a:t>
            </a:r>
            <a:r>
              <a:rPr lang="en-US" altLang="zh-CN" sz="3600" b="1" dirty="0"/>
              <a:t>}</a:t>
            </a:r>
            <a:endParaRPr lang="zh-CN" altLang="en-US" sz="36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EC3616D-ADDF-40F1-B171-6C3F36C22891}"/>
              </a:ext>
            </a:extLst>
          </p:cNvPr>
          <p:cNvSpPr txBox="1"/>
          <p:nvPr/>
        </p:nvSpPr>
        <p:spPr>
          <a:xfrm>
            <a:off x="4338422" y="1423679"/>
            <a:ext cx="205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summary-picker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48B4F0D-9235-4911-A47D-8F53A18FA157}"/>
              </a:ext>
            </a:extLst>
          </p:cNvPr>
          <p:cNvSpPr txBox="1"/>
          <p:nvPr/>
        </p:nvSpPr>
        <p:spPr>
          <a:xfrm>
            <a:off x="1145219" y="1778238"/>
            <a:ext cx="501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{</a:t>
            </a:r>
            <a:r>
              <a:rPr lang="en-US" altLang="zh-CN" sz="3600" dirty="0"/>
              <a:t>                                            </a:t>
            </a:r>
            <a:r>
              <a:rPr lang="en-US" altLang="zh-CN" sz="3600" b="1" dirty="0"/>
              <a:t>}</a:t>
            </a:r>
            <a:endParaRPr lang="zh-CN" altLang="en-US" sz="36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CB45794-D414-47BD-B3BE-1F1AD5401966}"/>
              </a:ext>
            </a:extLst>
          </p:cNvPr>
          <p:cNvSpPr txBox="1"/>
          <p:nvPr/>
        </p:nvSpPr>
        <p:spPr>
          <a:xfrm>
            <a:off x="1608338" y="1932126"/>
            <a:ext cx="1535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summary-chart</a:t>
            </a:r>
            <a:endParaRPr lang="zh-CN" altLang="en-US" sz="16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32F0A57-3030-43BF-ADC0-65784D6DB3BE}"/>
              </a:ext>
            </a:extLst>
          </p:cNvPr>
          <p:cNvCxnSpPr>
            <a:cxnSpLocks/>
          </p:cNvCxnSpPr>
          <p:nvPr/>
        </p:nvCxnSpPr>
        <p:spPr>
          <a:xfrm flipH="1">
            <a:off x="2219081" y="5095039"/>
            <a:ext cx="621976" cy="3252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6CD96EA-F1F9-4224-A314-6E2FC781E961}"/>
              </a:ext>
            </a:extLst>
          </p:cNvPr>
          <p:cNvSpPr txBox="1"/>
          <p:nvPr/>
        </p:nvSpPr>
        <p:spPr>
          <a:xfrm>
            <a:off x="2841057" y="4906809"/>
            <a:ext cx="252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summary-</a:t>
            </a:r>
            <a:r>
              <a:rPr lang="en-US" altLang="zh-CN" dirty="0" err="1"/>
              <a:t>chart__ramp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128B1A9-EAAA-45CA-9444-F3F1ABE070EA}"/>
              </a:ext>
            </a:extLst>
          </p:cNvPr>
          <p:cNvCxnSpPr>
            <a:cxnSpLocks/>
          </p:cNvCxnSpPr>
          <p:nvPr/>
        </p:nvCxnSpPr>
        <p:spPr>
          <a:xfrm flipH="1" flipV="1">
            <a:off x="3506679" y="4128408"/>
            <a:ext cx="675981" cy="2988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5D1BD6E-5F94-4F43-8079-6CD33DA8515D}"/>
              </a:ext>
            </a:extLst>
          </p:cNvPr>
          <p:cNvSpPr txBox="1"/>
          <p:nvPr/>
        </p:nvSpPr>
        <p:spPr>
          <a:xfrm>
            <a:off x="2841057" y="4352409"/>
            <a:ext cx="353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summary-</a:t>
            </a:r>
            <a:r>
              <a:rPr lang="en-US" altLang="zh-CN" dirty="0" err="1"/>
              <a:t>chart__ramp__slice</a:t>
            </a:r>
            <a:endParaRPr lang="zh-CN" altLang="en-US" sz="1400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866A2EB-BEED-4C21-A5CB-7F482C925D7D}"/>
              </a:ext>
            </a:extLst>
          </p:cNvPr>
          <p:cNvCxnSpPr>
            <a:cxnSpLocks/>
          </p:cNvCxnSpPr>
          <p:nvPr/>
        </p:nvCxnSpPr>
        <p:spPr>
          <a:xfrm flipH="1" flipV="1">
            <a:off x="2752281" y="3747764"/>
            <a:ext cx="754398" cy="959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C0C87854-AB17-4C5B-8C34-55C86ADFFD5A}"/>
              </a:ext>
            </a:extLst>
          </p:cNvPr>
          <p:cNvSpPr txBox="1"/>
          <p:nvPr/>
        </p:nvSpPr>
        <p:spPr>
          <a:xfrm>
            <a:off x="3423822" y="3665689"/>
            <a:ext cx="252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summary-chart__</a:t>
            </a:r>
            <a:r>
              <a:rPr lang="en-US" altLang="zh-CN" dirty="0" err="1"/>
              <a:t>contrib</a:t>
            </a:r>
            <a:endParaRPr lang="zh-CN" altLang="en-US" sz="16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AC745B7-A422-4E0C-A7D4-2AE5E9D2CF29}"/>
              </a:ext>
            </a:extLst>
          </p:cNvPr>
          <p:cNvCxnSpPr>
            <a:cxnSpLocks/>
          </p:cNvCxnSpPr>
          <p:nvPr/>
        </p:nvCxnSpPr>
        <p:spPr>
          <a:xfrm flipH="1" flipV="1">
            <a:off x="10373223" y="4537075"/>
            <a:ext cx="754398" cy="959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0A1A4A5-828A-4BF9-94DF-CD28CBD612CF}"/>
              </a:ext>
            </a:extLst>
          </p:cNvPr>
          <p:cNvSpPr txBox="1"/>
          <p:nvPr/>
        </p:nvSpPr>
        <p:spPr>
          <a:xfrm>
            <a:off x="11114306" y="4427216"/>
            <a:ext cx="55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file</a:t>
            </a:r>
            <a:endParaRPr lang="zh-CN" altLang="en-US" sz="1600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B381D0C-8056-4A23-A73C-A4BC566D0643}"/>
              </a:ext>
            </a:extLst>
          </p:cNvPr>
          <p:cNvCxnSpPr>
            <a:cxnSpLocks/>
          </p:cNvCxnSpPr>
          <p:nvPr/>
        </p:nvCxnSpPr>
        <p:spPr>
          <a:xfrm flipH="1" flipV="1">
            <a:off x="10206463" y="1965638"/>
            <a:ext cx="754398" cy="959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A40C309-DFD1-4333-84EB-9117C609942E}"/>
              </a:ext>
            </a:extLst>
          </p:cNvPr>
          <p:cNvSpPr txBox="1"/>
          <p:nvPr/>
        </p:nvSpPr>
        <p:spPr>
          <a:xfrm>
            <a:off x="10947545" y="1855779"/>
            <a:ext cx="646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title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238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19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Peh Xian Bin, Eugene</dc:creator>
  <cp:lastModifiedBy>超 王</cp:lastModifiedBy>
  <cp:revision>11</cp:revision>
  <dcterms:created xsi:type="dcterms:W3CDTF">2018-09-13T15:00:55Z</dcterms:created>
  <dcterms:modified xsi:type="dcterms:W3CDTF">2019-01-23T12:20:36Z</dcterms:modified>
</cp:coreProperties>
</file>