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5" r:id="rId8"/>
    <p:sldId id="259" r:id="rId9"/>
    <p:sldId id="261" r:id="rId10"/>
    <p:sldId id="260" r:id="rId11"/>
  </p:sldIdLst>
  <p:sldSz cx="9902825" cy="6858000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62A1-4F9D-4BE3-874D-D21DE7DC26FC}" v="5" dt="2024-03-23T02:44:0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11" y="43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31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8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SIGNBUDDY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MUTEvolution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30643" y="1328425"/>
            <a:ext cx="6441538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 problema que buscamos resolver es la </a:t>
            </a:r>
            <a:r>
              <a:rPr lang="es-PA" sz="1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barrera de comunicación </a:t>
            </a: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que enfrentan las personas sordas y con discapacidad auditiva al interactuar con la sociedad oyente.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A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Actualmente, existen </a:t>
            </a:r>
            <a:r>
              <a:rPr lang="es-PA" sz="1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pocas soluciones efectivas</a:t>
            </a: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accesibles que permitan una comunicación fluida entre ambas comunidades.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A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Esta barrera limita la </a:t>
            </a:r>
            <a:r>
              <a:rPr lang="es-PA" sz="1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inclusión social</a:t>
            </a: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la participación en la educación, el empleo y otras áreas cruciales de la vida diaria para las personas con discapacidades auditivas.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“SIGNBUDDY" busca ofrecer una solución innovadora y accesible que facilite esta </a:t>
            </a:r>
            <a:r>
              <a:rPr lang="es-PA" sz="1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traducción en tiempo real</a:t>
            </a:r>
            <a:r>
              <a:rPr lang="es-PA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mejorando significativamente la comunicación y promoviendo la igualdad de oportunidades.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4705ED-1EDE-C6E6-A1E0-03A41A30A07B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30643" y="1705451"/>
            <a:ext cx="6441538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Desarrollar</a:t>
            </a:r>
            <a:r>
              <a:rPr lang="en-US" b="1" dirty="0">
                <a:solidFill>
                  <a:schemeClr val="tx1"/>
                </a:solidFill>
              </a:rPr>
              <a:t> un </a:t>
            </a:r>
            <a:r>
              <a:rPr lang="en-US" b="1" dirty="0" err="1">
                <a:solidFill>
                  <a:schemeClr val="tx1"/>
                </a:solidFill>
              </a:rPr>
              <a:t>sistema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traducción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preciso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capaz</a:t>
            </a:r>
            <a:r>
              <a:rPr lang="en-US" dirty="0">
                <a:solidFill>
                  <a:schemeClr val="tx1"/>
                </a:solidFill>
              </a:rPr>
              <a:t> de capturer y traducer </a:t>
            </a:r>
            <a:r>
              <a:rPr lang="en-US" dirty="0" err="1">
                <a:solidFill>
                  <a:schemeClr val="tx1"/>
                </a:solidFill>
              </a:rPr>
              <a:t>gestos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señas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texto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alta</a:t>
            </a:r>
            <a:r>
              <a:rPr lang="en-US" dirty="0">
                <a:solidFill>
                  <a:schemeClr val="tx1"/>
                </a:solidFill>
              </a:rPr>
              <a:t> precision.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Facilitar</a:t>
            </a:r>
            <a:r>
              <a:rPr lang="en-US" b="1" dirty="0">
                <a:solidFill>
                  <a:schemeClr val="tx1"/>
                </a:solidFill>
              </a:rPr>
              <a:t> la </a:t>
            </a:r>
            <a:r>
              <a:rPr lang="en-US" b="1" dirty="0" err="1">
                <a:solidFill>
                  <a:schemeClr val="tx1"/>
                </a:solidFill>
              </a:rPr>
              <a:t>comunicación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real: </a:t>
            </a:r>
            <a:r>
              <a:rPr lang="en-US" dirty="0" err="1">
                <a:solidFill>
                  <a:schemeClr val="tx1"/>
                </a:solidFill>
              </a:rPr>
              <a:t>Proporcionar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herramienta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permita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traducción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instantánea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señas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texto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mejorando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fluidez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efectividad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comunicación</a:t>
            </a:r>
            <a:r>
              <a:rPr lang="en-US" dirty="0">
                <a:solidFill>
                  <a:schemeClr val="tx1"/>
                </a:solidFill>
              </a:rPr>
              <a:t> entre personas </a:t>
            </a:r>
            <a:r>
              <a:rPr lang="en-US" dirty="0" err="1">
                <a:solidFill>
                  <a:schemeClr val="tx1"/>
                </a:solidFill>
              </a:rPr>
              <a:t>sordas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oyentes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s-PA" b="1" dirty="0">
                <a:solidFill>
                  <a:schemeClr val="tx1"/>
                </a:solidFill>
              </a:rPr>
              <a:t>Mejorar la Accesibilidad: </a:t>
            </a:r>
            <a:r>
              <a:rPr lang="es-PA" dirty="0">
                <a:solidFill>
                  <a:schemeClr val="tx1"/>
                </a:solidFill>
              </a:rPr>
              <a:t>Asegurar que SIGNBUDDY sea accesible para un amplio rango de usuarios, incluyendo aquellos con poca experiencia tecnológica, mediante una interfaz intuitiva.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9A0"/>
              </a:buClr>
              <a:buFont typeface="Wingdings" panose="05000000000000000000" pitchFamily="2" charset="2"/>
              <a:buChar char="Ø"/>
            </a:pPr>
            <a:r>
              <a:rPr lang="es-PA" b="1" dirty="0">
                <a:solidFill>
                  <a:schemeClr val="tx1"/>
                </a:solidFill>
              </a:rPr>
              <a:t>Promover la Inclusión Social: </a:t>
            </a:r>
            <a:r>
              <a:rPr lang="es-PA" dirty="0">
                <a:solidFill>
                  <a:schemeClr val="tx1"/>
                </a:solidFill>
              </a:rPr>
              <a:t>Contribuir a la integración social de personas sordas y con discapacidades auditivas al reducir las barreras de comunicación, fomentando su participación activa en la educación, el empleo y la vida diaria.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4705ED-1EDE-C6E6-A1E0-03A41A30A07B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5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C96255-AEDA-067E-4EE2-81CE793E0248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432B5B-1328-D234-38EF-ABAA07628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6" y="1242974"/>
            <a:ext cx="3673466" cy="293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B3E68E-EF72-27A1-AE26-FC980F95F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861" y="4176230"/>
            <a:ext cx="4559818" cy="1632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Competencia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enguaje de señas: Más de 386,209 ilustraciones y dibujos de stock con  licencia libres de regalías | Shutterstock">
            <a:extLst>
              <a:ext uri="{FF2B5EF4-FFF2-40B4-BE49-F238E27FC236}">
                <a16:creationId xmlns:a16="http://schemas.microsoft.com/office/drawing/2014/main" id="{538876FC-899D-A6B1-35CC-F0165E2ED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7637" y="2336074"/>
            <a:ext cx="3714750" cy="24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E265B97-45E0-5E48-4111-C812800F96C2}"/>
              </a:ext>
            </a:extLst>
          </p:cNvPr>
          <p:cNvSpPr/>
          <p:nvPr/>
        </p:nvSpPr>
        <p:spPr>
          <a:xfrm>
            <a:off x="8398276" y="6482008"/>
            <a:ext cx="817751" cy="167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SIGNBUDDY</a:t>
            </a:r>
          </a:p>
        </p:txBody>
      </p:sp>
      <p:sp>
        <p:nvSpPr>
          <p:cNvPr id="8" name="Google Shape;86;p4">
            <a:extLst>
              <a:ext uri="{FF2B5EF4-FFF2-40B4-BE49-F238E27FC236}">
                <a16:creationId xmlns:a16="http://schemas.microsoft.com/office/drawing/2014/main" id="{5F6A8824-8EA9-FD0B-A939-462EFF72408F}"/>
              </a:ext>
            </a:extLst>
          </p:cNvPr>
          <p:cNvSpPr txBox="1">
            <a:spLocks/>
          </p:cNvSpPr>
          <p:nvPr/>
        </p:nvSpPr>
        <p:spPr>
          <a:xfrm>
            <a:off x="4321778" y="1995623"/>
            <a:ext cx="5141105" cy="348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Font typeface="Arial"/>
              <a:buNone/>
            </a:pPr>
            <a:r>
              <a:rPr lang="es-PA" dirty="0"/>
              <a:t>SIGNBUDDY se destaca por su precisión superior en la traducción de lenguaje de señas a texto gracias al uso de técnicas avanzadas de inteligencia artificial, superando a otras soluciones en el mercado que a menudo carecen de exactitud. Su interfaz intuitiva y fácil de usar facilita el acceso incluso para aquellos con poca experiencia tecnológica. A diferencia de otras herramientas, SIGNBUDDY ofrece traducción en tiempo real, mejorando significativamente la fluidez de la comunicación. Además, incluye recursos educativos y funciones de accesibilidad, como la capacidad de operar sin conexión a internet, lo que amplía su utilidad y confiabilidad en diversas situaciones.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1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a3d6cb-540e-4ad1-a16e-a28c444da7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099F371DFE774D84AB82007798184C" ma:contentTypeVersion="12" ma:contentTypeDescription="Crear nuevo documento." ma:contentTypeScope="" ma:versionID="3d963ad24c4f2ef8affa7bc610754c51">
  <xsd:schema xmlns:xsd="http://www.w3.org/2001/XMLSchema" xmlns:xs="http://www.w3.org/2001/XMLSchema" xmlns:p="http://schemas.microsoft.com/office/2006/metadata/properties" xmlns:ns3="d2a3d6cb-540e-4ad1-a16e-a28c444da719" xmlns:ns4="585cda84-07e6-4aea-863b-f6b13e14a7be" targetNamespace="http://schemas.microsoft.com/office/2006/metadata/properties" ma:root="true" ma:fieldsID="38e1e941a5aac234455386f433a1557d" ns3:_="" ns4:_="">
    <xsd:import namespace="d2a3d6cb-540e-4ad1-a16e-a28c444da719"/>
    <xsd:import namespace="585cda84-07e6-4aea-863b-f6b13e14a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3d6cb-540e-4ad1-a16e-a28c444da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cda84-07e6-4aea-863b-f6b13e14a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8DA585-0A04-45A1-9843-7E46348BF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B78AD-C4D6-4711-9F2F-8BA343B66247}">
  <ds:schemaRefs>
    <ds:schemaRef ds:uri="585cda84-07e6-4aea-863b-f6b13e14a7be"/>
    <ds:schemaRef ds:uri="http://purl.org/dc/dcmitype/"/>
    <ds:schemaRef ds:uri="http://purl.org/dc/elements/1.1/"/>
    <ds:schemaRef ds:uri="http://schemas.microsoft.com/office/2006/metadata/properties"/>
    <ds:schemaRef ds:uri="d2a3d6cb-540e-4ad1-a16e-a28c444da719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B78BA4-EEEB-4C1A-9D47-E287558E0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3d6cb-540e-4ad1-a16e-a28c444da719"/>
    <ds:schemaRef ds:uri="585cda84-07e6-4aea-863b-f6b13e14a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360</Words>
  <Application>Microsoft Office PowerPoint</Application>
  <PresentationFormat>Personalizado</PresentationFormat>
  <Paragraphs>26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Wingdings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Ethan Martinez</cp:lastModifiedBy>
  <cp:revision>11</cp:revision>
  <dcterms:created xsi:type="dcterms:W3CDTF">2019-07-06T14:12:49Z</dcterms:created>
  <dcterms:modified xsi:type="dcterms:W3CDTF">2024-10-08T00:15:30Z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0x0101007E099F371DFE774D84AB82007798184C</vt:lpwstr>
  </property>
</Properties>
</file>