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FAF61-00CA-BBFB-9222-454D49D7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BFEF8E-DCAB-0213-8E03-71BEF3EC6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43211-2343-D91B-9B84-3AA876FD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CC5E8-4B05-2F68-69E7-F46629A5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11C34-7E28-29C8-2EAC-502F29B9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02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6F780-FA43-DFC4-D037-FEA8DAB3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FB2366-683F-C5EF-AF59-568E6043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BF8E1C-6D28-FF00-1605-422DAA95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E38F0-4F98-BD8F-2AD4-CB3827B6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8A602-E3C7-E6EA-12C7-056769BD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F965D4-6873-880E-217C-02FE0FC59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4E6972-6B62-86ED-144F-07F09FD3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00DD2-81BA-24D9-2EC4-9519B37B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6C7E4-88E3-96B8-542F-C59F5927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697FE-396F-5933-5E4E-92C4E7C0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9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BAE1C-FC44-A7F9-15E9-EEB6422A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80F56-A939-5971-0C02-29AE8729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36F91-58D8-A07C-4CD0-FAD83C4E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34CD1-4EAC-674E-936F-4ACB7F8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ED3710-9BD6-8D02-EBAC-43E6AA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C7461-E2DB-1888-7065-37EAC7D5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10B128-0096-9135-B37F-EF5B9DAC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0394BF-73B7-3B3B-4421-DAC06DAD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77D29-55E6-CA0A-8C86-02933B70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0F70B-C337-C813-5129-B7B344D4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0492E-AC9C-520A-72CC-ACC2DD74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EAB86-2590-0DB1-8CEC-6823096B4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EB7051-9E07-4455-4949-A96FA2D4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B2F2-0ECE-96AA-9EE0-B02FCD9D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AB5800-0347-12F9-4505-3E81D27D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B0D7C-28A8-E9B1-BF43-4AF323D2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63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EF420-7562-6E68-575D-2695FAC0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FCA71-4551-B9F0-479D-F3EC3360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310604-8450-5E18-C6C5-416FAB7E3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9B08E4-5482-02EA-3BD1-E24F2C1EA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A9D989-6B1D-4F66-BA71-DCCCCF018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257052-144A-2AA2-177F-787D91AD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BCFA77-6E35-E4D9-E566-08D02BD7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1DCECC-BFC2-F7AD-F920-510D7E1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C7DE9-C92B-A683-8779-5284FD56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4F9D26-9091-EA18-687B-4705291F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9BEDAD-BCA0-F97D-A0BC-39B8744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13083A-2635-B4F2-3DE0-E52DB254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552018-520B-615D-4F6A-E1E9D5CF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8A48B6-3897-2733-06CD-D44FF8C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2CDCA2-56C8-8231-2245-131AA971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7EE78-CB84-C112-88B6-509DC9CC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2C768-5E54-1511-467F-92953576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D6569A-EBF7-9A49-F046-6A78A804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74E4F-4746-83B5-7DBC-B2727EF9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FD702F-0A92-79A1-8274-11325339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41A0C6-558F-AA5A-4511-632E100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4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ED5B9-70B4-6114-7BFC-E8B37028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9F02EA-63FA-5FA5-98C7-616320975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C506D0-E7A1-9EAF-229B-18B5E87C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A85797-B02D-4679-2E29-35865588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18EA9B-278D-795C-4488-EBE7403A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48143-3FEB-B893-AF06-EE7085B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5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96D8C0-BBB6-AE2F-B29C-5BF6D9C6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50490-CD0D-3282-F1CC-0B38A0CC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F1113-0984-C764-E8AB-52C846C6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7568-3385-4210-94F0-32756D14464B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1E24B-B167-A843-BFE4-90A49738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9FD16-44A9-0600-49EA-B849DE511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94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4838203-B9A9-40C2-6503-6B428867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00" y="1512000"/>
            <a:ext cx="5112000" cy="38340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50381D8-73BB-CDA0-52EB-DBE20BF39043}"/>
              </a:ext>
            </a:extLst>
          </p:cNvPr>
          <p:cNvCxnSpPr/>
          <p:nvPr/>
        </p:nvCxnSpPr>
        <p:spPr>
          <a:xfrm>
            <a:off x="4296000" y="5609221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F1D563F-3F5E-BC58-0042-A47F6182F35A}"/>
              </a:ext>
            </a:extLst>
          </p:cNvPr>
          <p:cNvCxnSpPr>
            <a:cxnSpLocks/>
          </p:cNvCxnSpPr>
          <p:nvPr/>
        </p:nvCxnSpPr>
        <p:spPr>
          <a:xfrm rot="16200000">
            <a:off x="2163390" y="342900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BE44E3-D2C4-7329-C328-EFB87C0F3572}"/>
              </a:ext>
            </a:extLst>
          </p:cNvPr>
          <p:cNvCxnSpPr>
            <a:cxnSpLocks/>
          </p:cNvCxnSpPr>
          <p:nvPr/>
        </p:nvCxnSpPr>
        <p:spPr>
          <a:xfrm rot="2700000">
            <a:off x="3396001" y="3436813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7B49E69-45BE-86AB-70EE-FBB9850F1979}"/>
              </a:ext>
            </a:extLst>
          </p:cNvPr>
          <p:cNvCxnSpPr>
            <a:cxnSpLocks/>
          </p:cNvCxnSpPr>
          <p:nvPr/>
        </p:nvCxnSpPr>
        <p:spPr>
          <a:xfrm rot="18900000" flipH="1">
            <a:off x="3396003" y="3428998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4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32BA-B2F5-7510-9E83-42E9E6452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0EC4F5E-0822-6A04-5BDD-FB6ADE19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38" y="677506"/>
            <a:ext cx="6720000" cy="50400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96E42B7-7E6B-A81E-A8EE-EA176CDA020D}"/>
              </a:ext>
            </a:extLst>
          </p:cNvPr>
          <p:cNvCxnSpPr/>
          <p:nvPr/>
        </p:nvCxnSpPr>
        <p:spPr>
          <a:xfrm>
            <a:off x="6564638" y="5377727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11BCD46-FAEA-495A-E50E-0056FD57ABB2}"/>
              </a:ext>
            </a:extLst>
          </p:cNvPr>
          <p:cNvCxnSpPr>
            <a:cxnSpLocks/>
          </p:cNvCxnSpPr>
          <p:nvPr/>
        </p:nvCxnSpPr>
        <p:spPr>
          <a:xfrm rot="16200000">
            <a:off x="4432028" y="3197506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9C890F0-8133-8093-6295-040FA6D23EEF}"/>
              </a:ext>
            </a:extLst>
          </p:cNvPr>
          <p:cNvCxnSpPr>
            <a:cxnSpLocks/>
          </p:cNvCxnSpPr>
          <p:nvPr/>
        </p:nvCxnSpPr>
        <p:spPr>
          <a:xfrm rot="2700000">
            <a:off x="5664639" y="3205319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87FB6E7-B61E-A2DE-0605-E35D19A22977}"/>
              </a:ext>
            </a:extLst>
          </p:cNvPr>
          <p:cNvCxnSpPr>
            <a:cxnSpLocks/>
          </p:cNvCxnSpPr>
          <p:nvPr/>
        </p:nvCxnSpPr>
        <p:spPr>
          <a:xfrm rot="18900000" flipH="1">
            <a:off x="5664641" y="3197504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0FD6C5-D8F8-74D7-F68C-5786367D5469}"/>
              </a:ext>
            </a:extLst>
          </p:cNvPr>
          <p:cNvSpPr txBox="1"/>
          <p:nvPr/>
        </p:nvSpPr>
        <p:spPr>
          <a:xfrm>
            <a:off x="94852" y="242570"/>
            <a:ext cx="46863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最初に、倍率（例えば1000倍）と画像の幅（142mm）を入力して、画像の高さを画像の縦横比から算出（106.5mm）。</a:t>
            </a:r>
          </a:p>
          <a:p>
            <a:r>
              <a:rPr lang="ja-JP" altLang="en-US" dirty="0"/>
              <a:t>次に、画像の高さが140mmになる倍率（解析用の倍率：1314.6倍）を算出する。</a:t>
            </a:r>
          </a:p>
          <a:p>
            <a:r>
              <a:rPr lang="ja-JP" altLang="en-US" dirty="0"/>
              <a:t>そのときの画像の幅も求める（186.7mm）。</a:t>
            </a:r>
          </a:p>
          <a:p>
            <a:endParaRPr lang="ja-JP" altLang="en-US" dirty="0"/>
          </a:p>
          <a:p>
            <a:r>
              <a:rPr lang="ja-JP" altLang="en-US" dirty="0"/>
              <a:t>その場合について、同心円と直線を描画。</a:t>
            </a:r>
          </a:p>
          <a:p>
            <a:r>
              <a:rPr lang="ja-JP" altLang="en-US" dirty="0"/>
              <a:t>粒度番号の測定に適した倍率を算出し、自動的に同心円と直線が描画される。</a:t>
            </a:r>
          </a:p>
          <a:p>
            <a:r>
              <a:rPr lang="ja-JP" altLang="en-US" dirty="0"/>
              <a:t>これにより、同心円と直線はいつも同じ大きさで描画されることになる。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04CEC4-7B0C-48DD-FEB9-7C6A1C9408F5}"/>
              </a:ext>
            </a:extLst>
          </p:cNvPr>
          <p:cNvSpPr txBox="1"/>
          <p:nvPr/>
        </p:nvSpPr>
        <p:spPr>
          <a:xfrm>
            <a:off x="94852" y="3783629"/>
            <a:ext cx="46863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ダイアログで次の二つの値を読み込む</a:t>
            </a:r>
            <a:endParaRPr lang="en-US" altLang="ja-JP" dirty="0"/>
          </a:p>
          <a:p>
            <a:r>
              <a:rPr lang="ja-JP" altLang="en-US" dirty="0"/>
              <a:t>・撮影倍率：</a:t>
            </a:r>
            <a:r>
              <a:rPr lang="en-US" altLang="ja-JP" dirty="0" err="1"/>
              <a:t>PhotoMagnification</a:t>
            </a:r>
            <a:endParaRPr lang="en-US" altLang="ja-JP" dirty="0"/>
          </a:p>
          <a:p>
            <a:r>
              <a:rPr lang="ja-JP" altLang="en-US" dirty="0"/>
              <a:t>・撮影画像の幅：</a:t>
            </a:r>
            <a:r>
              <a:rPr lang="en-US" altLang="ja-JP" dirty="0" err="1"/>
              <a:t>PhotoPictureWidth</a:t>
            </a:r>
            <a:endParaRPr lang="en-US" altLang="ja-JP" dirty="0"/>
          </a:p>
          <a:p>
            <a:r>
              <a:rPr lang="ja-JP" altLang="en-US" dirty="0"/>
              <a:t>これらを使って、画像の高さが</a:t>
            </a:r>
            <a:r>
              <a:rPr lang="en-US" altLang="ja-JP" dirty="0"/>
              <a:t>140mm</a:t>
            </a:r>
            <a:r>
              <a:rPr lang="ja-JP" altLang="en-US" dirty="0"/>
              <a:t>のときの</a:t>
            </a:r>
            <a:r>
              <a:rPr lang="en-US" altLang="ja-JP" dirty="0" err="1"/>
              <a:t>PictureWidth</a:t>
            </a:r>
            <a:r>
              <a:rPr lang="ja-JP" altLang="en-US" dirty="0"/>
              <a:t>と</a:t>
            </a:r>
            <a:r>
              <a:rPr lang="en-US" altLang="ja-JP" dirty="0"/>
              <a:t>Magnification</a:t>
            </a:r>
            <a:r>
              <a:rPr lang="ja-JP" altLang="en-US" dirty="0"/>
              <a:t>を算出</a:t>
            </a:r>
            <a:endParaRPr lang="en-US" altLang="ja-JP" dirty="0"/>
          </a:p>
          <a:p>
            <a:r>
              <a:rPr lang="en-US" altLang="ja-JP" dirty="0" err="1"/>
              <a:t>PhotoPictureHeight</a:t>
            </a:r>
            <a:r>
              <a:rPr lang="en-US" altLang="ja-JP" dirty="0"/>
              <a:t> = </a:t>
            </a:r>
            <a:r>
              <a:rPr lang="en-US" altLang="ja-JP" dirty="0" err="1"/>
              <a:t>PhotoPictureWidth</a:t>
            </a:r>
            <a:r>
              <a:rPr lang="en-US" altLang="ja-JP" dirty="0"/>
              <a:t>*</a:t>
            </a:r>
            <a:r>
              <a:rPr lang="en-US" altLang="ja-JP" dirty="0" err="1"/>
              <a:t>img_height</a:t>
            </a:r>
            <a:r>
              <a:rPr lang="en-US" altLang="ja-JP" dirty="0"/>
              <a:t>/</a:t>
            </a:r>
            <a:r>
              <a:rPr lang="en-US" altLang="ja-JP" dirty="0" err="1"/>
              <a:t>img_width</a:t>
            </a:r>
            <a:endParaRPr lang="en-US" altLang="ja-JP" dirty="0"/>
          </a:p>
          <a:p>
            <a:r>
              <a:rPr lang="en-US" altLang="ja-JP" dirty="0"/>
              <a:t>Magnification=(140/</a:t>
            </a:r>
            <a:r>
              <a:rPr lang="en-US" altLang="ja-JP" dirty="0" err="1"/>
              <a:t>PhotoPictureWidth</a:t>
            </a:r>
            <a:r>
              <a:rPr lang="en-US" altLang="ja-JP" dirty="0"/>
              <a:t>)*</a:t>
            </a:r>
            <a:r>
              <a:rPr lang="en-US" altLang="ja-JP" dirty="0" err="1"/>
              <a:t>PhotoMagnification</a:t>
            </a:r>
            <a:endParaRPr lang="en-US" altLang="ja-JP" dirty="0"/>
          </a:p>
          <a:p>
            <a:r>
              <a:rPr lang="en-US" altLang="ja-JP" dirty="0" err="1"/>
              <a:t>PictureWidth</a:t>
            </a:r>
            <a:r>
              <a:rPr lang="en-US" altLang="ja-JP" dirty="0"/>
              <a:t>=</a:t>
            </a:r>
            <a:r>
              <a:rPr lang="en-US" altLang="ja-JP" dirty="0" err="1"/>
              <a:t>PhotoPictureWidth</a:t>
            </a:r>
            <a:r>
              <a:rPr lang="en-US" altLang="ja-JP" dirty="0"/>
              <a:t>*Magnification/</a:t>
            </a:r>
            <a:r>
              <a:rPr lang="en-US" altLang="ja-JP" dirty="0" err="1"/>
              <a:t>PhotoMagnification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838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179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斎藤 雄治</dc:creator>
  <cp:lastModifiedBy>斎藤 雄治</cp:lastModifiedBy>
  <cp:revision>3</cp:revision>
  <dcterms:created xsi:type="dcterms:W3CDTF">2024-02-27T07:20:13Z</dcterms:created>
  <dcterms:modified xsi:type="dcterms:W3CDTF">2024-03-07T01:36:03Z</dcterms:modified>
</cp:coreProperties>
</file>