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7FAF61-00CA-BBFB-9222-454D49D78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BFEF8E-DCAB-0213-8E03-71BEF3EC6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43211-2343-D91B-9B84-3AA876FDD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CCC5E8-4B05-2F68-69E7-F46629A5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A11C34-7E28-29C8-2EAC-502F29B9E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02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F6F780-FA43-DFC4-D037-FEA8DAB3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FB2366-683F-C5EF-AF59-568E6043F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BF8E1C-6D28-FF00-1605-422DAA95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CE38F0-4F98-BD8F-2AD4-CB3827B6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38A602-E3C7-E6EA-12C7-056769BD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56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7F965D4-6873-880E-217C-02FE0FC59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4E6972-6B62-86ED-144F-07F09FD36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E00DD2-81BA-24D9-2EC4-9519B37B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66C7E4-88E3-96B8-542F-C59F5927E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9697FE-396F-5933-5E4E-92C4E7C0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7975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BAE1C-FC44-A7F9-15E9-EEB6422A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80F56-A939-5971-0C02-29AE87290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036F91-58D8-A07C-4CD0-FAD83C4E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34CD1-4EAC-674E-936F-4ACB7F8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ED3710-9BD6-8D02-EBAC-43E6AA90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80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4C7461-E2DB-1888-7065-37EAC7D5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10B128-0096-9135-B37F-EF5B9DAC5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0394BF-73B7-3B3B-4421-DAC06DAD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77D29-55E6-CA0A-8C86-02933B70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C0F70B-C337-C813-5129-B7B344D4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91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0492E-AC9C-520A-72CC-ACC2DD741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4EAB86-2590-0DB1-8CEC-6823096B4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EB7051-9E07-4455-4949-A96FA2D4D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E8B2F2-0ECE-96AA-9EE0-B02FCD9D1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AB5800-0347-12F9-4505-3E81D27D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FB0D7C-28A8-E9B1-BF43-4AF323D2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863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EF420-7562-6E68-575D-2695FAC0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AEFCA71-4551-B9F0-479D-F3EC3360A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310604-8450-5E18-C6C5-416FAB7E3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9B08E4-5482-02EA-3BD1-E24F2C1EA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4A9D989-6B1D-4F66-BA71-DCCCCF018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257052-144A-2AA2-177F-787D91AD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BCFA77-6E35-E4D9-E566-08D02BD7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1DCECC-BFC2-F7AD-F920-510D7E1D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943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CC7DE9-C92B-A683-8779-5284FD56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4F9D26-9091-EA18-687B-4705291F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9BEDAD-BCA0-F97D-A0BC-39B87443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13083A-2635-B4F2-3DE0-E52DB254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51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552018-520B-615D-4F6A-E1E9D5CF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A8A48B6-3897-2733-06CD-D44FF8C30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2CDCA2-56C8-8231-2245-131AA971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41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7EE78-CB84-C112-88B6-509DC9CC1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F2C768-5E54-1511-467F-929535762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D6569A-EBF7-9A49-F046-6A78A8046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574E4F-4746-83B5-7DBC-B2727EF9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FD702F-0A92-79A1-8274-11325339F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41A0C6-558F-AA5A-4511-632E1003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46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ED5B9-70B4-6114-7BFC-E8B370280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9F02EA-63FA-5FA5-98C7-616320975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C506D0-E7A1-9EAF-229B-18B5E87CA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A85797-B02D-4679-2E29-35865588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7568-3385-4210-94F0-32756D14464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18EA9B-278D-795C-4488-EBE7403A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E48143-3FEB-B893-AF06-EE7085B7D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345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96D8C0-BBB6-AE2F-B29C-5BF6D9C6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A50490-CD0D-3282-F1CC-0B38A0CC4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3F1113-0984-C764-E8AB-52C846C6D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7568-3385-4210-94F0-32756D14464B}" type="datetimeFigureOut">
              <a:rPr kumimoji="1" lang="ja-JP" altLang="en-US" smtClean="0"/>
              <a:t>2024/2/27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61E24B-B167-A843-BFE4-90A49738B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29FD16-44A9-0600-49EA-B849DE5115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C9DCD-82FA-4631-983F-928CF79952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94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4838203-B9A9-40C2-6503-6B4288673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000" y="1512000"/>
            <a:ext cx="5112000" cy="3834000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E50381D8-73BB-CDA0-52EB-DBE20BF39043}"/>
              </a:ext>
            </a:extLst>
          </p:cNvPr>
          <p:cNvCxnSpPr/>
          <p:nvPr/>
        </p:nvCxnSpPr>
        <p:spPr>
          <a:xfrm>
            <a:off x="4296000" y="5609221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F1D563F-3F5E-BC58-0042-A47F6182F35A}"/>
              </a:ext>
            </a:extLst>
          </p:cNvPr>
          <p:cNvCxnSpPr>
            <a:cxnSpLocks/>
          </p:cNvCxnSpPr>
          <p:nvPr/>
        </p:nvCxnSpPr>
        <p:spPr>
          <a:xfrm rot="16200000">
            <a:off x="2163390" y="3429000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CBE44E3-D2C4-7329-C328-EFB87C0F3572}"/>
              </a:ext>
            </a:extLst>
          </p:cNvPr>
          <p:cNvCxnSpPr>
            <a:cxnSpLocks/>
          </p:cNvCxnSpPr>
          <p:nvPr/>
        </p:nvCxnSpPr>
        <p:spPr>
          <a:xfrm rot="2700000">
            <a:off x="3396001" y="3436813"/>
            <a:ext cx="54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7B49E69-45BE-86AB-70EE-FBB9850F1979}"/>
              </a:ext>
            </a:extLst>
          </p:cNvPr>
          <p:cNvCxnSpPr>
            <a:cxnSpLocks/>
          </p:cNvCxnSpPr>
          <p:nvPr/>
        </p:nvCxnSpPr>
        <p:spPr>
          <a:xfrm rot="18900000" flipH="1">
            <a:off x="3396003" y="3428998"/>
            <a:ext cx="54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64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032BA-B2F5-7510-9E83-42E9E6452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0EC4F5E-0822-6A04-5BDD-FB6ADE192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38" y="677506"/>
            <a:ext cx="6720000" cy="5040000"/>
          </a:xfrm>
          <a:prstGeom prst="rect">
            <a:avLst/>
          </a:prstGeom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96E42B7-7E6B-A81E-A8EE-EA176CDA020D}"/>
              </a:ext>
            </a:extLst>
          </p:cNvPr>
          <p:cNvCxnSpPr/>
          <p:nvPr/>
        </p:nvCxnSpPr>
        <p:spPr>
          <a:xfrm>
            <a:off x="6564638" y="5377727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11BCD46-FAEA-495A-E50E-0056FD57ABB2}"/>
              </a:ext>
            </a:extLst>
          </p:cNvPr>
          <p:cNvCxnSpPr>
            <a:cxnSpLocks/>
          </p:cNvCxnSpPr>
          <p:nvPr/>
        </p:nvCxnSpPr>
        <p:spPr>
          <a:xfrm rot="16200000">
            <a:off x="4432028" y="3197506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9C890F0-8133-8093-6295-040FA6D23EEF}"/>
              </a:ext>
            </a:extLst>
          </p:cNvPr>
          <p:cNvCxnSpPr>
            <a:cxnSpLocks/>
          </p:cNvCxnSpPr>
          <p:nvPr/>
        </p:nvCxnSpPr>
        <p:spPr>
          <a:xfrm rot="2700000">
            <a:off x="5664639" y="3205319"/>
            <a:ext cx="54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87FB6E7-B61E-A2DE-0605-E35D19A22977}"/>
              </a:ext>
            </a:extLst>
          </p:cNvPr>
          <p:cNvCxnSpPr>
            <a:cxnSpLocks/>
          </p:cNvCxnSpPr>
          <p:nvPr/>
        </p:nvCxnSpPr>
        <p:spPr>
          <a:xfrm rot="18900000" flipH="1">
            <a:off x="5664641" y="3197504"/>
            <a:ext cx="54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0FD6C5-D8F8-74D7-F68C-5786367D5469}"/>
              </a:ext>
            </a:extLst>
          </p:cNvPr>
          <p:cNvSpPr txBox="1"/>
          <p:nvPr/>
        </p:nvSpPr>
        <p:spPr>
          <a:xfrm>
            <a:off x="94852" y="242570"/>
            <a:ext cx="46863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最初に、倍率（例えば1000倍）と画像の幅（142mm）を入力して、画像の高さを画像の縦横比から算出（106.5mm）。</a:t>
            </a:r>
          </a:p>
          <a:p>
            <a:r>
              <a:rPr lang="ja-JP" altLang="en-US" dirty="0"/>
              <a:t>次に、画像の高さが140mmになる倍率（解析用の倍率：1314.6倍）を算出する。</a:t>
            </a:r>
          </a:p>
          <a:p>
            <a:r>
              <a:rPr lang="ja-JP" altLang="en-US" dirty="0"/>
              <a:t>そのときの画像の幅も求める（186.7mm）。</a:t>
            </a:r>
          </a:p>
          <a:p>
            <a:endParaRPr lang="ja-JP" altLang="en-US" dirty="0"/>
          </a:p>
          <a:p>
            <a:r>
              <a:rPr lang="ja-JP" altLang="en-US" dirty="0"/>
              <a:t>その場合について、同心円と直線を描画。</a:t>
            </a:r>
          </a:p>
          <a:p>
            <a:r>
              <a:rPr lang="ja-JP" altLang="en-US" dirty="0"/>
              <a:t>粒度番号の測定に適した倍率を算出し、自動的に同心円と直線が描画される。</a:t>
            </a:r>
          </a:p>
          <a:p>
            <a:r>
              <a:rPr lang="ja-JP" altLang="en-US" dirty="0"/>
              <a:t>これにより、同心円と直線はいつも同じ大きさで描画されることになる。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8387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斎藤 雄治</dc:creator>
  <cp:lastModifiedBy>斎藤 雄治</cp:lastModifiedBy>
  <cp:revision>1</cp:revision>
  <dcterms:created xsi:type="dcterms:W3CDTF">2024-02-27T07:20:13Z</dcterms:created>
  <dcterms:modified xsi:type="dcterms:W3CDTF">2024-02-27T07:20:36Z</dcterms:modified>
</cp:coreProperties>
</file>