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-2328" y="-10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0F9F4-F299-46DC-974F-D2D1422F0203}" type="datetimeFigureOut">
              <a:rPr lang="id-ID" smtClean="0"/>
              <a:t>22/12/2016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BE1BB-18CC-46EA-AAD5-17870AEC196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19450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0F9F4-F299-46DC-974F-D2D1422F0203}" type="datetimeFigureOut">
              <a:rPr lang="id-ID" smtClean="0"/>
              <a:t>22/12/2016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BE1BB-18CC-46EA-AAD5-17870AEC196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3139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0F9F4-F299-46DC-974F-D2D1422F0203}" type="datetimeFigureOut">
              <a:rPr lang="id-ID" smtClean="0"/>
              <a:t>22/12/2016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BE1BB-18CC-46EA-AAD5-17870AEC196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6652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0F9F4-F299-46DC-974F-D2D1422F0203}" type="datetimeFigureOut">
              <a:rPr lang="id-ID" smtClean="0"/>
              <a:t>22/12/2016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BE1BB-18CC-46EA-AAD5-17870AEC196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21466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0F9F4-F299-46DC-974F-D2D1422F0203}" type="datetimeFigureOut">
              <a:rPr lang="id-ID" smtClean="0"/>
              <a:t>22/12/2016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BE1BB-18CC-46EA-AAD5-17870AEC196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99430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0F9F4-F299-46DC-974F-D2D1422F0203}" type="datetimeFigureOut">
              <a:rPr lang="id-ID" smtClean="0"/>
              <a:t>22/12/2016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BE1BB-18CC-46EA-AAD5-17870AEC196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63750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0F9F4-F299-46DC-974F-D2D1422F0203}" type="datetimeFigureOut">
              <a:rPr lang="id-ID" smtClean="0"/>
              <a:t>22/12/2016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BE1BB-18CC-46EA-AAD5-17870AEC196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66089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0F9F4-F299-46DC-974F-D2D1422F0203}" type="datetimeFigureOut">
              <a:rPr lang="id-ID" smtClean="0"/>
              <a:t>22/12/2016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BE1BB-18CC-46EA-AAD5-17870AEC196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33771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0F9F4-F299-46DC-974F-D2D1422F0203}" type="datetimeFigureOut">
              <a:rPr lang="id-ID" smtClean="0"/>
              <a:t>22/12/2016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BE1BB-18CC-46EA-AAD5-17870AEC196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02248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0F9F4-F299-46DC-974F-D2D1422F0203}" type="datetimeFigureOut">
              <a:rPr lang="id-ID" smtClean="0"/>
              <a:t>22/12/2016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BE1BB-18CC-46EA-AAD5-17870AEC196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69785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0F9F4-F299-46DC-974F-D2D1422F0203}" type="datetimeFigureOut">
              <a:rPr lang="id-ID" smtClean="0"/>
              <a:t>22/12/2016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BE1BB-18CC-46EA-AAD5-17870AEC196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68293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0F9F4-F299-46DC-974F-D2D1422F0203}" type="datetimeFigureOut">
              <a:rPr lang="id-ID" smtClean="0"/>
              <a:t>22/12/2016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BE1BB-18CC-46EA-AAD5-17870AEC196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65567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4495800"/>
            <a:ext cx="1524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 descr="D:\pas photo papa\Pas Fot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6858000" cy="8800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0031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SVP Properti</dc:creator>
  <cp:lastModifiedBy>Dell</cp:lastModifiedBy>
  <cp:revision>1</cp:revision>
  <dcterms:created xsi:type="dcterms:W3CDTF">2013-07-27T06:42:55Z</dcterms:created>
  <dcterms:modified xsi:type="dcterms:W3CDTF">2016-12-22T09:50:18Z</dcterms:modified>
</cp:coreProperties>
</file>