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9" r:id="rId3"/>
    <p:sldId id="260" r:id="rId4"/>
    <p:sldId id="261" r:id="rId5"/>
    <p:sldId id="263" r:id="rId6"/>
    <p:sldId id="262" r:id="rId7"/>
    <p:sldId id="265" r:id="rId8"/>
    <p:sldId id="268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5DD217-FF91-4035-B659-B03BE4F7A517}" type="doc">
      <dgm:prSet loTypeId="urn:microsoft.com/office/officeart/2009/3/layout/StepUpProcess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325021-95C5-44D9-9CF1-F0ACE031AA83}">
      <dgm:prSet phldrT="[Text]"/>
      <dgm:spPr/>
      <dgm:t>
        <a:bodyPr/>
        <a:lstStyle/>
        <a:p>
          <a:r>
            <a:rPr lang="en-US" dirty="0" err="1" smtClean="0"/>
            <a:t>Menjadi</a:t>
          </a:r>
          <a:r>
            <a:rPr lang="en-US" dirty="0" smtClean="0"/>
            <a:t> </a:t>
          </a:r>
          <a:r>
            <a:rPr lang="en-US" dirty="0" err="1" smtClean="0"/>
            <a:t>Dosen</a:t>
          </a:r>
          <a:r>
            <a:rPr lang="en-US" dirty="0" smtClean="0"/>
            <a:t> ULBI (</a:t>
          </a:r>
          <a:r>
            <a:rPr lang="en-US" dirty="0" err="1" smtClean="0"/>
            <a:t>dibuktikan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SK </a:t>
          </a:r>
          <a:r>
            <a:rPr lang="en-US" dirty="0" err="1" smtClean="0"/>
            <a:t>Dosen</a:t>
          </a:r>
          <a:r>
            <a:rPr lang="en-US" dirty="0" smtClean="0"/>
            <a:t> </a:t>
          </a:r>
          <a:r>
            <a:rPr lang="en-US" dirty="0" err="1" smtClean="0"/>
            <a:t>Tetap</a:t>
          </a:r>
          <a:r>
            <a:rPr lang="en-US" dirty="0" smtClean="0"/>
            <a:t>/SK </a:t>
          </a:r>
          <a:r>
            <a:rPr lang="en-US" dirty="0" err="1" smtClean="0"/>
            <a:t>Dosen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Perjanjian</a:t>
          </a:r>
          <a:r>
            <a:rPr lang="en-US" dirty="0" smtClean="0"/>
            <a:t> </a:t>
          </a:r>
          <a:r>
            <a:rPr lang="en-US" dirty="0" err="1" smtClean="0"/>
            <a:t>Kerja</a:t>
          </a:r>
          <a:r>
            <a:rPr lang="en-US" dirty="0" smtClean="0"/>
            <a:t>)</a:t>
          </a:r>
          <a:endParaRPr lang="en-US" dirty="0"/>
        </a:p>
      </dgm:t>
    </dgm:pt>
    <dgm:pt modelId="{ECCB7F81-CC1F-4C30-80F4-25BEF66C6529}" type="parTrans" cxnId="{65BE02BB-B324-4E44-8255-634C86BF8E2D}">
      <dgm:prSet/>
      <dgm:spPr/>
      <dgm:t>
        <a:bodyPr/>
        <a:lstStyle/>
        <a:p>
          <a:endParaRPr lang="en-US"/>
        </a:p>
      </dgm:t>
    </dgm:pt>
    <dgm:pt modelId="{07D3C1F6-BFFB-4676-A6F0-B761718318E8}" type="sibTrans" cxnId="{65BE02BB-B324-4E44-8255-634C86BF8E2D}">
      <dgm:prSet/>
      <dgm:spPr/>
      <dgm:t>
        <a:bodyPr/>
        <a:lstStyle/>
        <a:p>
          <a:endParaRPr lang="en-US"/>
        </a:p>
      </dgm:t>
    </dgm:pt>
    <dgm:pt modelId="{1027DF40-8487-4705-9171-426AF622E765}">
      <dgm:prSet/>
      <dgm:spPr/>
      <dgm:t>
        <a:bodyPr/>
        <a:lstStyle/>
        <a:p>
          <a:r>
            <a:rPr lang="en-US" smtClean="0"/>
            <a:t>Proses Penerbitan NIDN/NIDK</a:t>
          </a:r>
          <a:endParaRPr lang="en-US" dirty="0" smtClean="0"/>
        </a:p>
      </dgm:t>
    </dgm:pt>
    <dgm:pt modelId="{024E8C76-0F73-42A1-84EF-9552E898BBC2}" type="parTrans" cxnId="{7B692D35-6FA7-434D-9195-FECAC05A567C}">
      <dgm:prSet/>
      <dgm:spPr/>
      <dgm:t>
        <a:bodyPr/>
        <a:lstStyle/>
        <a:p>
          <a:endParaRPr lang="en-US"/>
        </a:p>
      </dgm:t>
    </dgm:pt>
    <dgm:pt modelId="{B0097328-CFE7-4747-8123-36BFAF23B3A6}" type="sibTrans" cxnId="{7B692D35-6FA7-434D-9195-FECAC05A567C}">
      <dgm:prSet/>
      <dgm:spPr/>
      <dgm:t>
        <a:bodyPr/>
        <a:lstStyle/>
        <a:p>
          <a:endParaRPr lang="en-US"/>
        </a:p>
      </dgm:t>
    </dgm:pt>
    <dgm:pt modelId="{A96F647A-4898-4C1B-A953-65395218F647}">
      <dgm:prSet/>
      <dgm:spPr/>
      <dgm:t>
        <a:bodyPr/>
        <a:lstStyle/>
        <a:p>
          <a:r>
            <a:rPr lang="en-US" dirty="0" err="1" smtClean="0"/>
            <a:t>Mempunyai</a:t>
          </a:r>
          <a:r>
            <a:rPr lang="en-US" dirty="0" smtClean="0"/>
            <a:t> </a:t>
          </a:r>
          <a:r>
            <a:rPr lang="en-US" dirty="0" err="1" smtClean="0"/>
            <a:t>Jabatan</a:t>
          </a:r>
          <a:r>
            <a:rPr lang="en-US" dirty="0" smtClean="0"/>
            <a:t> </a:t>
          </a:r>
          <a:r>
            <a:rPr lang="en-US" dirty="0" err="1" smtClean="0"/>
            <a:t>Akademik</a:t>
          </a:r>
          <a:r>
            <a:rPr lang="en-US" dirty="0" smtClean="0"/>
            <a:t> </a:t>
          </a:r>
          <a:r>
            <a:rPr lang="en-US" dirty="0" err="1" smtClean="0"/>
            <a:t>Dosen</a:t>
          </a:r>
          <a:r>
            <a:rPr lang="en-US" dirty="0" smtClean="0"/>
            <a:t> (JAD)</a:t>
          </a:r>
          <a:endParaRPr lang="en-US" dirty="0" smtClean="0"/>
        </a:p>
      </dgm:t>
    </dgm:pt>
    <dgm:pt modelId="{D27164C3-B607-4D7C-AD67-AF5533D2F3BD}" type="parTrans" cxnId="{95949533-A8F3-4947-ADB6-2B9EF03B4164}">
      <dgm:prSet/>
      <dgm:spPr/>
      <dgm:t>
        <a:bodyPr/>
        <a:lstStyle/>
        <a:p>
          <a:endParaRPr lang="en-US"/>
        </a:p>
      </dgm:t>
    </dgm:pt>
    <dgm:pt modelId="{C37E8EB9-D1FC-4CCA-9755-7E7D908F7157}" type="sibTrans" cxnId="{95949533-A8F3-4947-ADB6-2B9EF03B4164}">
      <dgm:prSet/>
      <dgm:spPr/>
      <dgm:t>
        <a:bodyPr/>
        <a:lstStyle/>
        <a:p>
          <a:endParaRPr lang="en-US"/>
        </a:p>
      </dgm:t>
    </dgm:pt>
    <dgm:pt modelId="{8A8280FC-5AC5-41FB-AA07-769F639C1FCD}">
      <dgm:prSet/>
      <dgm:spPr/>
      <dgm:t>
        <a:bodyPr/>
        <a:lstStyle/>
        <a:p>
          <a:r>
            <a:rPr lang="en-US" smtClean="0"/>
            <a:t>Mempunyai Inpassing/Pangkat golongan</a:t>
          </a:r>
          <a:endParaRPr lang="en-US" dirty="0" smtClean="0"/>
        </a:p>
      </dgm:t>
    </dgm:pt>
    <dgm:pt modelId="{164EBFAF-BDBE-4A25-BDCE-7136B53188D3}" type="parTrans" cxnId="{054508F5-8487-416B-8C0A-8DAFAE66E9AC}">
      <dgm:prSet/>
      <dgm:spPr/>
      <dgm:t>
        <a:bodyPr/>
        <a:lstStyle/>
        <a:p>
          <a:endParaRPr lang="en-US"/>
        </a:p>
      </dgm:t>
    </dgm:pt>
    <dgm:pt modelId="{62360745-F78D-4920-AA50-5E87503E2747}" type="sibTrans" cxnId="{054508F5-8487-416B-8C0A-8DAFAE66E9AC}">
      <dgm:prSet/>
      <dgm:spPr/>
      <dgm:t>
        <a:bodyPr/>
        <a:lstStyle/>
        <a:p>
          <a:endParaRPr lang="en-US"/>
        </a:p>
      </dgm:t>
    </dgm:pt>
    <dgm:pt modelId="{9614075F-CAD3-4260-BCD1-A9FFA89A09AF}">
      <dgm:prSet/>
      <dgm:spPr/>
      <dgm:t>
        <a:bodyPr/>
        <a:lstStyle/>
        <a:p>
          <a:r>
            <a:rPr lang="en-US" smtClean="0"/>
            <a:t>Mempunyai Sertifikasi Dosen</a:t>
          </a:r>
          <a:endParaRPr lang="en-US" dirty="0" smtClean="0"/>
        </a:p>
      </dgm:t>
    </dgm:pt>
    <dgm:pt modelId="{2D2188A7-C2A8-4550-A548-6316D84FEDB1}" type="parTrans" cxnId="{981DBC14-310B-40FC-8ADC-1A1D49397A46}">
      <dgm:prSet/>
      <dgm:spPr/>
      <dgm:t>
        <a:bodyPr/>
        <a:lstStyle/>
        <a:p>
          <a:endParaRPr lang="en-US"/>
        </a:p>
      </dgm:t>
    </dgm:pt>
    <dgm:pt modelId="{707FE7A1-E4BD-4745-A2AA-73E36FC2D405}" type="sibTrans" cxnId="{981DBC14-310B-40FC-8ADC-1A1D49397A46}">
      <dgm:prSet/>
      <dgm:spPr/>
      <dgm:t>
        <a:bodyPr/>
        <a:lstStyle/>
        <a:p>
          <a:endParaRPr lang="en-US"/>
        </a:p>
      </dgm:t>
    </dgm:pt>
    <dgm:pt modelId="{2EB1F402-2097-4B4B-B978-D663A29B6AD0}">
      <dgm:prSet/>
      <dgm:spPr/>
      <dgm:t>
        <a:bodyPr/>
        <a:lstStyle/>
        <a:p>
          <a:r>
            <a:rPr lang="en-US" dirty="0" err="1" smtClean="0"/>
            <a:t>Mendapatkan</a:t>
          </a:r>
          <a:r>
            <a:rPr lang="en-US" dirty="0" smtClean="0"/>
            <a:t> </a:t>
          </a:r>
          <a:r>
            <a:rPr lang="en-US" dirty="0" err="1" smtClean="0"/>
            <a:t>Tunjangan</a:t>
          </a:r>
          <a:r>
            <a:rPr lang="en-US" dirty="0" smtClean="0"/>
            <a:t> </a:t>
          </a:r>
          <a:r>
            <a:rPr lang="en-US" dirty="0" err="1" smtClean="0"/>
            <a:t>Serdos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mengisi</a:t>
          </a:r>
          <a:r>
            <a:rPr lang="en-US" dirty="0" smtClean="0"/>
            <a:t> BKD (</a:t>
          </a:r>
          <a:r>
            <a:rPr lang="en-US" dirty="0" err="1" smtClean="0"/>
            <a:t>khusus</a:t>
          </a:r>
          <a:r>
            <a:rPr lang="en-US" dirty="0" smtClean="0"/>
            <a:t> NIDN)</a:t>
          </a:r>
          <a:endParaRPr lang="en-US" dirty="0" smtClean="0"/>
        </a:p>
      </dgm:t>
    </dgm:pt>
    <dgm:pt modelId="{7B6E915B-0E26-41DE-A1D0-E3CA4F23D8D2}" type="parTrans" cxnId="{F017853E-47D2-4EFB-9974-F2DFD610F869}">
      <dgm:prSet/>
      <dgm:spPr/>
      <dgm:t>
        <a:bodyPr/>
        <a:lstStyle/>
        <a:p>
          <a:endParaRPr lang="en-US"/>
        </a:p>
      </dgm:t>
    </dgm:pt>
    <dgm:pt modelId="{CF7EB6E6-D023-41F2-87FB-313F35ABFF03}" type="sibTrans" cxnId="{F017853E-47D2-4EFB-9974-F2DFD610F869}">
      <dgm:prSet/>
      <dgm:spPr/>
      <dgm:t>
        <a:bodyPr/>
        <a:lstStyle/>
        <a:p>
          <a:endParaRPr lang="en-US"/>
        </a:p>
      </dgm:t>
    </dgm:pt>
    <dgm:pt modelId="{33675E3F-95AE-4456-903B-EDC68744B3FC}">
      <dgm:prSet/>
      <dgm:spPr/>
      <dgm:t>
        <a:bodyPr/>
        <a:lstStyle/>
        <a:p>
          <a:r>
            <a:rPr lang="en-US" dirty="0" err="1" smtClean="0"/>
            <a:t>Melakukan</a:t>
          </a:r>
          <a:r>
            <a:rPr lang="en-US" dirty="0" smtClean="0"/>
            <a:t> </a:t>
          </a:r>
          <a:r>
            <a:rPr lang="en-US" dirty="0" err="1" smtClean="0"/>
            <a:t>kenaikan</a:t>
          </a:r>
          <a:r>
            <a:rPr lang="en-US" dirty="0" smtClean="0"/>
            <a:t> JAD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Pangkat</a:t>
          </a:r>
          <a:r>
            <a:rPr lang="en-US" dirty="0" smtClean="0"/>
            <a:t> </a:t>
          </a:r>
          <a:r>
            <a:rPr lang="en-US" dirty="0" err="1" smtClean="0"/>
            <a:t>golongan</a:t>
          </a:r>
          <a:endParaRPr lang="en-US" dirty="0"/>
        </a:p>
      </dgm:t>
    </dgm:pt>
    <dgm:pt modelId="{FE5FC6E1-9E20-4E1D-8CBF-9DA8D1982048}" type="parTrans" cxnId="{4912F6E5-4DFB-4087-84FA-56CD96B21B75}">
      <dgm:prSet/>
      <dgm:spPr/>
      <dgm:t>
        <a:bodyPr/>
        <a:lstStyle/>
        <a:p>
          <a:endParaRPr lang="en-US"/>
        </a:p>
      </dgm:t>
    </dgm:pt>
    <dgm:pt modelId="{8B200E90-A55B-4A3A-A112-FB8117CFECE0}" type="sibTrans" cxnId="{4912F6E5-4DFB-4087-84FA-56CD96B21B75}">
      <dgm:prSet/>
      <dgm:spPr/>
      <dgm:t>
        <a:bodyPr/>
        <a:lstStyle/>
        <a:p>
          <a:endParaRPr lang="en-US"/>
        </a:p>
      </dgm:t>
    </dgm:pt>
    <dgm:pt modelId="{982E7078-CD78-414B-8BFA-0F79C8511FCF}" type="pres">
      <dgm:prSet presAssocID="{FC5DD217-FF91-4035-B659-B03BE4F7A517}" presName="rootnode" presStyleCnt="0">
        <dgm:presLayoutVars>
          <dgm:chMax/>
          <dgm:chPref/>
          <dgm:dir/>
          <dgm:animLvl val="lvl"/>
        </dgm:presLayoutVars>
      </dgm:prSet>
      <dgm:spPr/>
    </dgm:pt>
    <dgm:pt modelId="{3AA43DBB-86DE-4A1C-A315-075EC0522479}" type="pres">
      <dgm:prSet presAssocID="{20325021-95C5-44D9-9CF1-F0ACE031AA83}" presName="composite" presStyleCnt="0"/>
      <dgm:spPr/>
    </dgm:pt>
    <dgm:pt modelId="{159282E7-9DBF-4A0C-98C1-9ABB6A31C7BF}" type="pres">
      <dgm:prSet presAssocID="{20325021-95C5-44D9-9CF1-F0ACE031AA83}" presName="LShape" presStyleLbl="alignNode1" presStyleIdx="0" presStyleCnt="13"/>
      <dgm:spPr/>
    </dgm:pt>
    <dgm:pt modelId="{329568C2-BBB2-4B57-A4B3-6D74F12BFC5D}" type="pres">
      <dgm:prSet presAssocID="{20325021-95C5-44D9-9CF1-F0ACE031AA83}" presName="ParentText" presStyleLbl="revTx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196D0D-A946-41D6-84E6-9EFBA09D54A5}" type="pres">
      <dgm:prSet presAssocID="{20325021-95C5-44D9-9CF1-F0ACE031AA83}" presName="Triangle" presStyleLbl="alignNode1" presStyleIdx="1" presStyleCnt="13"/>
      <dgm:spPr/>
    </dgm:pt>
    <dgm:pt modelId="{9466B5DA-AE8E-439B-834A-E44D16BB3A59}" type="pres">
      <dgm:prSet presAssocID="{07D3C1F6-BFFB-4676-A6F0-B761718318E8}" presName="sibTrans" presStyleCnt="0"/>
      <dgm:spPr/>
    </dgm:pt>
    <dgm:pt modelId="{112A21EA-D2F8-4281-A808-A41E507B8802}" type="pres">
      <dgm:prSet presAssocID="{07D3C1F6-BFFB-4676-A6F0-B761718318E8}" presName="space" presStyleCnt="0"/>
      <dgm:spPr/>
    </dgm:pt>
    <dgm:pt modelId="{1D356209-017E-4AEC-8734-521C96F06477}" type="pres">
      <dgm:prSet presAssocID="{1027DF40-8487-4705-9171-426AF622E765}" presName="composite" presStyleCnt="0"/>
      <dgm:spPr/>
    </dgm:pt>
    <dgm:pt modelId="{9AB07359-E98F-4C92-A1FE-39221000D7F0}" type="pres">
      <dgm:prSet presAssocID="{1027DF40-8487-4705-9171-426AF622E765}" presName="LShape" presStyleLbl="alignNode1" presStyleIdx="2" presStyleCnt="13"/>
      <dgm:spPr/>
    </dgm:pt>
    <dgm:pt modelId="{ACB49E13-EDCA-41D6-BCE6-B26E3FE104D8}" type="pres">
      <dgm:prSet presAssocID="{1027DF40-8487-4705-9171-426AF622E765}" presName="ParentText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5AE037CB-665E-447A-9066-20DB9A0DC4BF}" type="pres">
      <dgm:prSet presAssocID="{1027DF40-8487-4705-9171-426AF622E765}" presName="Triangle" presStyleLbl="alignNode1" presStyleIdx="3" presStyleCnt="13"/>
      <dgm:spPr/>
    </dgm:pt>
    <dgm:pt modelId="{E20D4DE5-160E-4994-BB7A-CBACB5A54EC1}" type="pres">
      <dgm:prSet presAssocID="{B0097328-CFE7-4747-8123-36BFAF23B3A6}" presName="sibTrans" presStyleCnt="0"/>
      <dgm:spPr/>
    </dgm:pt>
    <dgm:pt modelId="{36CE22AB-E676-49C6-ADBA-6B8F13115977}" type="pres">
      <dgm:prSet presAssocID="{B0097328-CFE7-4747-8123-36BFAF23B3A6}" presName="space" presStyleCnt="0"/>
      <dgm:spPr/>
    </dgm:pt>
    <dgm:pt modelId="{09F20D6E-EE5D-44B1-BEC3-82DB132579CC}" type="pres">
      <dgm:prSet presAssocID="{A96F647A-4898-4C1B-A953-65395218F647}" presName="composite" presStyleCnt="0"/>
      <dgm:spPr/>
    </dgm:pt>
    <dgm:pt modelId="{97DE7F50-CDB2-4C92-86CF-37BCD26C4794}" type="pres">
      <dgm:prSet presAssocID="{A96F647A-4898-4C1B-A953-65395218F647}" presName="LShape" presStyleLbl="alignNode1" presStyleIdx="4" presStyleCnt="13"/>
      <dgm:spPr/>
    </dgm:pt>
    <dgm:pt modelId="{B2984113-BB61-4D4A-8343-492F446F778E}" type="pres">
      <dgm:prSet presAssocID="{A96F647A-4898-4C1B-A953-65395218F647}" presName="ParentText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54C51B3D-31E7-4A82-A1A3-1C181AF095D7}" type="pres">
      <dgm:prSet presAssocID="{A96F647A-4898-4C1B-A953-65395218F647}" presName="Triangle" presStyleLbl="alignNode1" presStyleIdx="5" presStyleCnt="13"/>
      <dgm:spPr/>
    </dgm:pt>
    <dgm:pt modelId="{0208748B-1C1D-4854-89B9-247E4F1C7824}" type="pres">
      <dgm:prSet presAssocID="{C37E8EB9-D1FC-4CCA-9755-7E7D908F7157}" presName="sibTrans" presStyleCnt="0"/>
      <dgm:spPr/>
    </dgm:pt>
    <dgm:pt modelId="{053E5A68-A759-4AB6-89CE-5024738C4A1F}" type="pres">
      <dgm:prSet presAssocID="{C37E8EB9-D1FC-4CCA-9755-7E7D908F7157}" presName="space" presStyleCnt="0"/>
      <dgm:spPr/>
    </dgm:pt>
    <dgm:pt modelId="{1D925A91-95E4-411A-A9F3-4CE1EA96945B}" type="pres">
      <dgm:prSet presAssocID="{8A8280FC-5AC5-41FB-AA07-769F639C1FCD}" presName="composite" presStyleCnt="0"/>
      <dgm:spPr/>
    </dgm:pt>
    <dgm:pt modelId="{6A3789F3-B442-4C4D-9022-87132086D385}" type="pres">
      <dgm:prSet presAssocID="{8A8280FC-5AC5-41FB-AA07-769F639C1FCD}" presName="LShape" presStyleLbl="alignNode1" presStyleIdx="6" presStyleCnt="13"/>
      <dgm:spPr/>
    </dgm:pt>
    <dgm:pt modelId="{5E13F8D6-46F2-4D0C-A72A-9CB474FB7CEF}" type="pres">
      <dgm:prSet presAssocID="{8A8280FC-5AC5-41FB-AA07-769F639C1FCD}" presName="ParentText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203F6F5A-AB89-43C0-8133-83FBB9CEABA6}" type="pres">
      <dgm:prSet presAssocID="{8A8280FC-5AC5-41FB-AA07-769F639C1FCD}" presName="Triangle" presStyleLbl="alignNode1" presStyleIdx="7" presStyleCnt="13"/>
      <dgm:spPr/>
    </dgm:pt>
    <dgm:pt modelId="{4F809820-24D7-417B-819F-0D194A1F8686}" type="pres">
      <dgm:prSet presAssocID="{62360745-F78D-4920-AA50-5E87503E2747}" presName="sibTrans" presStyleCnt="0"/>
      <dgm:spPr/>
    </dgm:pt>
    <dgm:pt modelId="{B25C249E-0B07-4AA8-A56B-C6CDE3547BD6}" type="pres">
      <dgm:prSet presAssocID="{62360745-F78D-4920-AA50-5E87503E2747}" presName="space" presStyleCnt="0"/>
      <dgm:spPr/>
    </dgm:pt>
    <dgm:pt modelId="{5ABC7640-B5B5-48FF-8EC3-990B9CC0E62E}" type="pres">
      <dgm:prSet presAssocID="{9614075F-CAD3-4260-BCD1-A9FFA89A09AF}" presName="composite" presStyleCnt="0"/>
      <dgm:spPr/>
    </dgm:pt>
    <dgm:pt modelId="{054343F6-4590-4889-9BDB-9133F37A09E9}" type="pres">
      <dgm:prSet presAssocID="{9614075F-CAD3-4260-BCD1-A9FFA89A09AF}" presName="LShape" presStyleLbl="alignNode1" presStyleIdx="8" presStyleCnt="13"/>
      <dgm:spPr/>
    </dgm:pt>
    <dgm:pt modelId="{CF30490E-3FDF-4FB6-BB2D-5CC4FA6A4F94}" type="pres">
      <dgm:prSet presAssocID="{9614075F-CAD3-4260-BCD1-A9FFA89A09AF}" presName="ParentText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E7294FD9-654E-48A5-B243-CBF61BE77C18}" type="pres">
      <dgm:prSet presAssocID="{9614075F-CAD3-4260-BCD1-A9FFA89A09AF}" presName="Triangle" presStyleLbl="alignNode1" presStyleIdx="9" presStyleCnt="13"/>
      <dgm:spPr/>
    </dgm:pt>
    <dgm:pt modelId="{8E51774C-B6E8-4772-9FED-011DC312A592}" type="pres">
      <dgm:prSet presAssocID="{707FE7A1-E4BD-4745-A2AA-73E36FC2D405}" presName="sibTrans" presStyleCnt="0"/>
      <dgm:spPr/>
    </dgm:pt>
    <dgm:pt modelId="{26AE5D70-E99C-4A45-923B-B2B6F6997050}" type="pres">
      <dgm:prSet presAssocID="{707FE7A1-E4BD-4745-A2AA-73E36FC2D405}" presName="space" presStyleCnt="0"/>
      <dgm:spPr/>
    </dgm:pt>
    <dgm:pt modelId="{48EEDAAC-CE5F-4B17-8D8C-96B4012A30F2}" type="pres">
      <dgm:prSet presAssocID="{2EB1F402-2097-4B4B-B978-D663A29B6AD0}" presName="composite" presStyleCnt="0"/>
      <dgm:spPr/>
    </dgm:pt>
    <dgm:pt modelId="{967B42A0-7FCA-4642-851F-5ECB03684318}" type="pres">
      <dgm:prSet presAssocID="{2EB1F402-2097-4B4B-B978-D663A29B6AD0}" presName="LShape" presStyleLbl="alignNode1" presStyleIdx="10" presStyleCnt="13"/>
      <dgm:spPr/>
    </dgm:pt>
    <dgm:pt modelId="{8C4F9D7B-B57A-41E4-886C-EAE1B7DE41C5}" type="pres">
      <dgm:prSet presAssocID="{2EB1F402-2097-4B4B-B978-D663A29B6AD0}" presName="Parent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10819C69-A138-44B4-B028-A719D93675D1}" type="pres">
      <dgm:prSet presAssocID="{2EB1F402-2097-4B4B-B978-D663A29B6AD0}" presName="Triangle" presStyleLbl="alignNode1" presStyleIdx="11" presStyleCnt="13"/>
      <dgm:spPr/>
    </dgm:pt>
    <dgm:pt modelId="{D37CA99C-536E-4237-9CE9-E05E2C99E2E1}" type="pres">
      <dgm:prSet presAssocID="{CF7EB6E6-D023-41F2-87FB-313F35ABFF03}" presName="sibTrans" presStyleCnt="0"/>
      <dgm:spPr/>
    </dgm:pt>
    <dgm:pt modelId="{E4177652-CFC8-490F-BB13-5240B061D517}" type="pres">
      <dgm:prSet presAssocID="{CF7EB6E6-D023-41F2-87FB-313F35ABFF03}" presName="space" presStyleCnt="0"/>
      <dgm:spPr/>
    </dgm:pt>
    <dgm:pt modelId="{103A9F6D-5779-40AE-8CEF-7D3469C53738}" type="pres">
      <dgm:prSet presAssocID="{33675E3F-95AE-4456-903B-EDC68744B3FC}" presName="composite" presStyleCnt="0"/>
      <dgm:spPr/>
    </dgm:pt>
    <dgm:pt modelId="{45606A5C-EFB9-4121-BBD7-1B408369DCE7}" type="pres">
      <dgm:prSet presAssocID="{33675E3F-95AE-4456-903B-EDC68744B3FC}" presName="LShape" presStyleLbl="alignNode1" presStyleIdx="12" presStyleCnt="13"/>
      <dgm:spPr/>
    </dgm:pt>
    <dgm:pt modelId="{2217717C-6892-439D-BC74-E96C8860A64A}" type="pres">
      <dgm:prSet presAssocID="{33675E3F-95AE-4456-903B-EDC68744B3FC}" presName="ParentText" presStyleLbl="revTx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E9446ED3-A101-4A8D-9F0D-92F72E2112F6}" type="presOf" srcId="{33675E3F-95AE-4456-903B-EDC68744B3FC}" destId="{2217717C-6892-439D-BC74-E96C8860A64A}" srcOrd="0" destOrd="0" presId="urn:microsoft.com/office/officeart/2009/3/layout/StepUpProcess"/>
    <dgm:cxn modelId="{054508F5-8487-416B-8C0A-8DAFAE66E9AC}" srcId="{FC5DD217-FF91-4035-B659-B03BE4F7A517}" destId="{8A8280FC-5AC5-41FB-AA07-769F639C1FCD}" srcOrd="3" destOrd="0" parTransId="{164EBFAF-BDBE-4A25-BDCE-7136B53188D3}" sibTransId="{62360745-F78D-4920-AA50-5E87503E2747}"/>
    <dgm:cxn modelId="{95949533-A8F3-4947-ADB6-2B9EF03B4164}" srcId="{FC5DD217-FF91-4035-B659-B03BE4F7A517}" destId="{A96F647A-4898-4C1B-A953-65395218F647}" srcOrd="2" destOrd="0" parTransId="{D27164C3-B607-4D7C-AD67-AF5533D2F3BD}" sibTransId="{C37E8EB9-D1FC-4CCA-9755-7E7D908F7157}"/>
    <dgm:cxn modelId="{4777A960-FDB5-434E-9F99-69993378FDC3}" type="presOf" srcId="{9614075F-CAD3-4260-BCD1-A9FFA89A09AF}" destId="{CF30490E-3FDF-4FB6-BB2D-5CC4FA6A4F94}" srcOrd="0" destOrd="0" presId="urn:microsoft.com/office/officeart/2009/3/layout/StepUpProcess"/>
    <dgm:cxn modelId="{8DDF8411-AB89-459A-AC0D-CF4E5064E284}" type="presOf" srcId="{8A8280FC-5AC5-41FB-AA07-769F639C1FCD}" destId="{5E13F8D6-46F2-4D0C-A72A-9CB474FB7CEF}" srcOrd="0" destOrd="0" presId="urn:microsoft.com/office/officeart/2009/3/layout/StepUpProcess"/>
    <dgm:cxn modelId="{B594BE9B-77B9-40C0-A789-2558AD87C6EA}" type="presOf" srcId="{2EB1F402-2097-4B4B-B978-D663A29B6AD0}" destId="{8C4F9D7B-B57A-41E4-886C-EAE1B7DE41C5}" srcOrd="0" destOrd="0" presId="urn:microsoft.com/office/officeart/2009/3/layout/StepUpProcess"/>
    <dgm:cxn modelId="{65BE02BB-B324-4E44-8255-634C86BF8E2D}" srcId="{FC5DD217-FF91-4035-B659-B03BE4F7A517}" destId="{20325021-95C5-44D9-9CF1-F0ACE031AA83}" srcOrd="0" destOrd="0" parTransId="{ECCB7F81-CC1F-4C30-80F4-25BEF66C6529}" sibTransId="{07D3C1F6-BFFB-4676-A6F0-B761718318E8}"/>
    <dgm:cxn modelId="{4912F6E5-4DFB-4087-84FA-56CD96B21B75}" srcId="{FC5DD217-FF91-4035-B659-B03BE4F7A517}" destId="{33675E3F-95AE-4456-903B-EDC68744B3FC}" srcOrd="6" destOrd="0" parTransId="{FE5FC6E1-9E20-4E1D-8CBF-9DA8D1982048}" sibTransId="{8B200E90-A55B-4A3A-A112-FB8117CFECE0}"/>
    <dgm:cxn modelId="{981DBC14-310B-40FC-8ADC-1A1D49397A46}" srcId="{FC5DD217-FF91-4035-B659-B03BE4F7A517}" destId="{9614075F-CAD3-4260-BCD1-A9FFA89A09AF}" srcOrd="4" destOrd="0" parTransId="{2D2188A7-C2A8-4550-A548-6316D84FEDB1}" sibTransId="{707FE7A1-E4BD-4745-A2AA-73E36FC2D405}"/>
    <dgm:cxn modelId="{9260756B-36A2-483D-8521-B263E7A8E8D5}" type="presOf" srcId="{FC5DD217-FF91-4035-B659-B03BE4F7A517}" destId="{982E7078-CD78-414B-8BFA-0F79C8511FCF}" srcOrd="0" destOrd="0" presId="urn:microsoft.com/office/officeart/2009/3/layout/StepUpProcess"/>
    <dgm:cxn modelId="{F017853E-47D2-4EFB-9974-F2DFD610F869}" srcId="{FC5DD217-FF91-4035-B659-B03BE4F7A517}" destId="{2EB1F402-2097-4B4B-B978-D663A29B6AD0}" srcOrd="5" destOrd="0" parTransId="{7B6E915B-0E26-41DE-A1D0-E3CA4F23D8D2}" sibTransId="{CF7EB6E6-D023-41F2-87FB-313F35ABFF03}"/>
    <dgm:cxn modelId="{5BF841F7-C277-487F-BE2E-5240AA6EE19F}" type="presOf" srcId="{A96F647A-4898-4C1B-A953-65395218F647}" destId="{B2984113-BB61-4D4A-8343-492F446F778E}" srcOrd="0" destOrd="0" presId="urn:microsoft.com/office/officeart/2009/3/layout/StepUpProcess"/>
    <dgm:cxn modelId="{7B692D35-6FA7-434D-9195-FECAC05A567C}" srcId="{FC5DD217-FF91-4035-B659-B03BE4F7A517}" destId="{1027DF40-8487-4705-9171-426AF622E765}" srcOrd="1" destOrd="0" parTransId="{024E8C76-0F73-42A1-84EF-9552E898BBC2}" sibTransId="{B0097328-CFE7-4747-8123-36BFAF23B3A6}"/>
    <dgm:cxn modelId="{D0BBCC24-211B-4537-904D-E7A9E6F4D86A}" type="presOf" srcId="{1027DF40-8487-4705-9171-426AF622E765}" destId="{ACB49E13-EDCA-41D6-BCE6-B26E3FE104D8}" srcOrd="0" destOrd="0" presId="urn:microsoft.com/office/officeart/2009/3/layout/StepUpProcess"/>
    <dgm:cxn modelId="{D1FBC54C-9A27-41B8-B1AC-C6CE8621BB5C}" type="presOf" srcId="{20325021-95C5-44D9-9CF1-F0ACE031AA83}" destId="{329568C2-BBB2-4B57-A4B3-6D74F12BFC5D}" srcOrd="0" destOrd="0" presId="urn:microsoft.com/office/officeart/2009/3/layout/StepUpProcess"/>
    <dgm:cxn modelId="{EED6C2B5-D4A9-4955-AB11-3D3E44D7532F}" type="presParOf" srcId="{982E7078-CD78-414B-8BFA-0F79C8511FCF}" destId="{3AA43DBB-86DE-4A1C-A315-075EC0522479}" srcOrd="0" destOrd="0" presId="urn:microsoft.com/office/officeart/2009/3/layout/StepUpProcess"/>
    <dgm:cxn modelId="{74C65AD7-5EF4-410E-A6FA-62C94D4313AA}" type="presParOf" srcId="{3AA43DBB-86DE-4A1C-A315-075EC0522479}" destId="{159282E7-9DBF-4A0C-98C1-9ABB6A31C7BF}" srcOrd="0" destOrd="0" presId="urn:microsoft.com/office/officeart/2009/3/layout/StepUpProcess"/>
    <dgm:cxn modelId="{F2DF600F-02EB-4332-818D-536884C2D8C4}" type="presParOf" srcId="{3AA43DBB-86DE-4A1C-A315-075EC0522479}" destId="{329568C2-BBB2-4B57-A4B3-6D74F12BFC5D}" srcOrd="1" destOrd="0" presId="urn:microsoft.com/office/officeart/2009/3/layout/StepUpProcess"/>
    <dgm:cxn modelId="{0818DAF7-41C6-491B-BD0D-DA76C0E1A464}" type="presParOf" srcId="{3AA43DBB-86DE-4A1C-A315-075EC0522479}" destId="{4B196D0D-A946-41D6-84E6-9EFBA09D54A5}" srcOrd="2" destOrd="0" presId="urn:microsoft.com/office/officeart/2009/3/layout/StepUpProcess"/>
    <dgm:cxn modelId="{2A0139BC-64B9-4EC6-85FB-8E456E481879}" type="presParOf" srcId="{982E7078-CD78-414B-8BFA-0F79C8511FCF}" destId="{9466B5DA-AE8E-439B-834A-E44D16BB3A59}" srcOrd="1" destOrd="0" presId="urn:microsoft.com/office/officeart/2009/3/layout/StepUpProcess"/>
    <dgm:cxn modelId="{07C34E74-868E-4A9B-B30E-C580452B6A15}" type="presParOf" srcId="{9466B5DA-AE8E-439B-834A-E44D16BB3A59}" destId="{112A21EA-D2F8-4281-A808-A41E507B8802}" srcOrd="0" destOrd="0" presId="urn:microsoft.com/office/officeart/2009/3/layout/StepUpProcess"/>
    <dgm:cxn modelId="{DDEB1642-4BFC-437F-8DFF-DE0C560ACF61}" type="presParOf" srcId="{982E7078-CD78-414B-8BFA-0F79C8511FCF}" destId="{1D356209-017E-4AEC-8734-521C96F06477}" srcOrd="2" destOrd="0" presId="urn:microsoft.com/office/officeart/2009/3/layout/StepUpProcess"/>
    <dgm:cxn modelId="{4B7571EC-178A-447E-B2B5-01081B0C511E}" type="presParOf" srcId="{1D356209-017E-4AEC-8734-521C96F06477}" destId="{9AB07359-E98F-4C92-A1FE-39221000D7F0}" srcOrd="0" destOrd="0" presId="urn:microsoft.com/office/officeart/2009/3/layout/StepUpProcess"/>
    <dgm:cxn modelId="{4AFA8DE5-06EC-4E08-9BB5-A34FD8B8771B}" type="presParOf" srcId="{1D356209-017E-4AEC-8734-521C96F06477}" destId="{ACB49E13-EDCA-41D6-BCE6-B26E3FE104D8}" srcOrd="1" destOrd="0" presId="urn:microsoft.com/office/officeart/2009/3/layout/StepUpProcess"/>
    <dgm:cxn modelId="{2ECBF827-D4A9-45E1-8EB2-82DA8B410079}" type="presParOf" srcId="{1D356209-017E-4AEC-8734-521C96F06477}" destId="{5AE037CB-665E-447A-9066-20DB9A0DC4BF}" srcOrd="2" destOrd="0" presId="urn:microsoft.com/office/officeart/2009/3/layout/StepUpProcess"/>
    <dgm:cxn modelId="{FD609DDB-CB3C-46FF-834C-EADFA6D6801D}" type="presParOf" srcId="{982E7078-CD78-414B-8BFA-0F79C8511FCF}" destId="{E20D4DE5-160E-4994-BB7A-CBACB5A54EC1}" srcOrd="3" destOrd="0" presId="urn:microsoft.com/office/officeart/2009/3/layout/StepUpProcess"/>
    <dgm:cxn modelId="{D976E330-D5EB-4248-BA4E-36F5549420C0}" type="presParOf" srcId="{E20D4DE5-160E-4994-BB7A-CBACB5A54EC1}" destId="{36CE22AB-E676-49C6-ADBA-6B8F13115977}" srcOrd="0" destOrd="0" presId="urn:microsoft.com/office/officeart/2009/3/layout/StepUpProcess"/>
    <dgm:cxn modelId="{EAC1A3A8-C7BD-4758-BDA9-84CC21BF2D95}" type="presParOf" srcId="{982E7078-CD78-414B-8BFA-0F79C8511FCF}" destId="{09F20D6E-EE5D-44B1-BEC3-82DB132579CC}" srcOrd="4" destOrd="0" presId="urn:microsoft.com/office/officeart/2009/3/layout/StepUpProcess"/>
    <dgm:cxn modelId="{02DC6557-7AAE-44BF-87A8-877EF4135EC7}" type="presParOf" srcId="{09F20D6E-EE5D-44B1-BEC3-82DB132579CC}" destId="{97DE7F50-CDB2-4C92-86CF-37BCD26C4794}" srcOrd="0" destOrd="0" presId="urn:microsoft.com/office/officeart/2009/3/layout/StepUpProcess"/>
    <dgm:cxn modelId="{5CDD0BA6-7026-499F-8828-E273BB870E09}" type="presParOf" srcId="{09F20D6E-EE5D-44B1-BEC3-82DB132579CC}" destId="{B2984113-BB61-4D4A-8343-492F446F778E}" srcOrd="1" destOrd="0" presId="urn:microsoft.com/office/officeart/2009/3/layout/StepUpProcess"/>
    <dgm:cxn modelId="{5C463417-5B77-495F-B589-F5EB90A6F4F3}" type="presParOf" srcId="{09F20D6E-EE5D-44B1-BEC3-82DB132579CC}" destId="{54C51B3D-31E7-4A82-A1A3-1C181AF095D7}" srcOrd="2" destOrd="0" presId="urn:microsoft.com/office/officeart/2009/3/layout/StepUpProcess"/>
    <dgm:cxn modelId="{E6E4CE14-B8E5-47CB-9377-6AEA0EB9657C}" type="presParOf" srcId="{982E7078-CD78-414B-8BFA-0F79C8511FCF}" destId="{0208748B-1C1D-4854-89B9-247E4F1C7824}" srcOrd="5" destOrd="0" presId="urn:microsoft.com/office/officeart/2009/3/layout/StepUpProcess"/>
    <dgm:cxn modelId="{99187795-C008-40D5-8298-B0F5A67527BA}" type="presParOf" srcId="{0208748B-1C1D-4854-89B9-247E4F1C7824}" destId="{053E5A68-A759-4AB6-89CE-5024738C4A1F}" srcOrd="0" destOrd="0" presId="urn:microsoft.com/office/officeart/2009/3/layout/StepUpProcess"/>
    <dgm:cxn modelId="{0BCB13E6-BBB3-43F1-AB6B-A0A6FC337A66}" type="presParOf" srcId="{982E7078-CD78-414B-8BFA-0F79C8511FCF}" destId="{1D925A91-95E4-411A-A9F3-4CE1EA96945B}" srcOrd="6" destOrd="0" presId="urn:microsoft.com/office/officeart/2009/3/layout/StepUpProcess"/>
    <dgm:cxn modelId="{4748EFA1-F9C5-45C4-ADAC-AF79E8BA4CDE}" type="presParOf" srcId="{1D925A91-95E4-411A-A9F3-4CE1EA96945B}" destId="{6A3789F3-B442-4C4D-9022-87132086D385}" srcOrd="0" destOrd="0" presId="urn:microsoft.com/office/officeart/2009/3/layout/StepUpProcess"/>
    <dgm:cxn modelId="{CB076FEF-A603-40C3-B40D-4C5642267D9A}" type="presParOf" srcId="{1D925A91-95E4-411A-A9F3-4CE1EA96945B}" destId="{5E13F8D6-46F2-4D0C-A72A-9CB474FB7CEF}" srcOrd="1" destOrd="0" presId="urn:microsoft.com/office/officeart/2009/3/layout/StepUpProcess"/>
    <dgm:cxn modelId="{A15273AA-D204-46EE-87F8-F6C6F26234B6}" type="presParOf" srcId="{1D925A91-95E4-411A-A9F3-4CE1EA96945B}" destId="{203F6F5A-AB89-43C0-8133-83FBB9CEABA6}" srcOrd="2" destOrd="0" presId="urn:microsoft.com/office/officeart/2009/3/layout/StepUpProcess"/>
    <dgm:cxn modelId="{A555B6D9-22F8-402D-9FED-26533EB4A30E}" type="presParOf" srcId="{982E7078-CD78-414B-8BFA-0F79C8511FCF}" destId="{4F809820-24D7-417B-819F-0D194A1F8686}" srcOrd="7" destOrd="0" presId="urn:microsoft.com/office/officeart/2009/3/layout/StepUpProcess"/>
    <dgm:cxn modelId="{A9923783-CEB3-4825-93FE-FD0419DB5819}" type="presParOf" srcId="{4F809820-24D7-417B-819F-0D194A1F8686}" destId="{B25C249E-0B07-4AA8-A56B-C6CDE3547BD6}" srcOrd="0" destOrd="0" presId="urn:microsoft.com/office/officeart/2009/3/layout/StepUpProcess"/>
    <dgm:cxn modelId="{FBC0F292-B158-4251-B304-894E6B36786E}" type="presParOf" srcId="{982E7078-CD78-414B-8BFA-0F79C8511FCF}" destId="{5ABC7640-B5B5-48FF-8EC3-990B9CC0E62E}" srcOrd="8" destOrd="0" presId="urn:microsoft.com/office/officeart/2009/3/layout/StepUpProcess"/>
    <dgm:cxn modelId="{8B93B32F-7CFB-43B3-B31C-22EC2BF5BC2C}" type="presParOf" srcId="{5ABC7640-B5B5-48FF-8EC3-990B9CC0E62E}" destId="{054343F6-4590-4889-9BDB-9133F37A09E9}" srcOrd="0" destOrd="0" presId="urn:microsoft.com/office/officeart/2009/3/layout/StepUpProcess"/>
    <dgm:cxn modelId="{51D4D0E1-A387-4E6B-8725-74E72457867D}" type="presParOf" srcId="{5ABC7640-B5B5-48FF-8EC3-990B9CC0E62E}" destId="{CF30490E-3FDF-4FB6-BB2D-5CC4FA6A4F94}" srcOrd="1" destOrd="0" presId="urn:microsoft.com/office/officeart/2009/3/layout/StepUpProcess"/>
    <dgm:cxn modelId="{213745BB-DC26-4621-B79B-D9C3117CD1FA}" type="presParOf" srcId="{5ABC7640-B5B5-48FF-8EC3-990B9CC0E62E}" destId="{E7294FD9-654E-48A5-B243-CBF61BE77C18}" srcOrd="2" destOrd="0" presId="urn:microsoft.com/office/officeart/2009/3/layout/StepUpProcess"/>
    <dgm:cxn modelId="{5016388F-F234-4EA8-BC36-2048854673D8}" type="presParOf" srcId="{982E7078-CD78-414B-8BFA-0F79C8511FCF}" destId="{8E51774C-B6E8-4772-9FED-011DC312A592}" srcOrd="9" destOrd="0" presId="urn:microsoft.com/office/officeart/2009/3/layout/StepUpProcess"/>
    <dgm:cxn modelId="{8ED6EC11-E2C1-4668-9FE9-D4DA5957DD86}" type="presParOf" srcId="{8E51774C-B6E8-4772-9FED-011DC312A592}" destId="{26AE5D70-E99C-4A45-923B-B2B6F6997050}" srcOrd="0" destOrd="0" presId="urn:microsoft.com/office/officeart/2009/3/layout/StepUpProcess"/>
    <dgm:cxn modelId="{8DAFF46F-5FD8-41DA-9BBE-0EA31D9E08AF}" type="presParOf" srcId="{982E7078-CD78-414B-8BFA-0F79C8511FCF}" destId="{48EEDAAC-CE5F-4B17-8D8C-96B4012A30F2}" srcOrd="10" destOrd="0" presId="urn:microsoft.com/office/officeart/2009/3/layout/StepUpProcess"/>
    <dgm:cxn modelId="{F4B65B41-0A96-4586-A24E-0AE13D767F64}" type="presParOf" srcId="{48EEDAAC-CE5F-4B17-8D8C-96B4012A30F2}" destId="{967B42A0-7FCA-4642-851F-5ECB03684318}" srcOrd="0" destOrd="0" presId="urn:microsoft.com/office/officeart/2009/3/layout/StepUpProcess"/>
    <dgm:cxn modelId="{3C04CB69-DE32-41D9-A974-198771379A75}" type="presParOf" srcId="{48EEDAAC-CE5F-4B17-8D8C-96B4012A30F2}" destId="{8C4F9D7B-B57A-41E4-886C-EAE1B7DE41C5}" srcOrd="1" destOrd="0" presId="urn:microsoft.com/office/officeart/2009/3/layout/StepUpProcess"/>
    <dgm:cxn modelId="{3A3DDD27-9333-4FCB-9A4D-F7479F695B9D}" type="presParOf" srcId="{48EEDAAC-CE5F-4B17-8D8C-96B4012A30F2}" destId="{10819C69-A138-44B4-B028-A719D93675D1}" srcOrd="2" destOrd="0" presId="urn:microsoft.com/office/officeart/2009/3/layout/StepUpProcess"/>
    <dgm:cxn modelId="{E07EA41A-25E4-457A-AF9A-448124EA5541}" type="presParOf" srcId="{982E7078-CD78-414B-8BFA-0F79C8511FCF}" destId="{D37CA99C-536E-4237-9CE9-E05E2C99E2E1}" srcOrd="11" destOrd="0" presId="urn:microsoft.com/office/officeart/2009/3/layout/StepUpProcess"/>
    <dgm:cxn modelId="{E3C6B680-2650-4861-BB36-F61863CD811B}" type="presParOf" srcId="{D37CA99C-536E-4237-9CE9-E05E2C99E2E1}" destId="{E4177652-CFC8-490F-BB13-5240B061D517}" srcOrd="0" destOrd="0" presId="urn:microsoft.com/office/officeart/2009/3/layout/StepUpProcess"/>
    <dgm:cxn modelId="{450384D1-5342-4166-A9EC-9D35DBE0A7F8}" type="presParOf" srcId="{982E7078-CD78-414B-8BFA-0F79C8511FCF}" destId="{103A9F6D-5779-40AE-8CEF-7D3469C53738}" srcOrd="12" destOrd="0" presId="urn:microsoft.com/office/officeart/2009/3/layout/StepUpProcess"/>
    <dgm:cxn modelId="{4286DBE0-9552-4959-B4F1-CA35E928E43E}" type="presParOf" srcId="{103A9F6D-5779-40AE-8CEF-7D3469C53738}" destId="{45606A5C-EFB9-4121-BBD7-1B408369DCE7}" srcOrd="0" destOrd="0" presId="urn:microsoft.com/office/officeart/2009/3/layout/StepUpProcess"/>
    <dgm:cxn modelId="{411D8197-D6F0-472E-809F-79428BF3C9BB}" type="presParOf" srcId="{103A9F6D-5779-40AE-8CEF-7D3469C53738}" destId="{2217717C-6892-439D-BC74-E96C8860A64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B7136B-4E94-4528-BB98-6D2EE2D35C6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E880B218-045F-4050-AF73-F9BCE10CE843}">
      <dgm:prSet phldrT="[Text]"/>
      <dgm:spPr/>
      <dgm:t>
        <a:bodyPr/>
        <a:lstStyle/>
        <a:p>
          <a:r>
            <a:rPr lang="en-US" dirty="0" err="1" smtClean="0"/>
            <a:t>Pengajuan</a:t>
          </a:r>
          <a:r>
            <a:rPr lang="en-US" dirty="0" smtClean="0"/>
            <a:t> </a:t>
          </a:r>
          <a:r>
            <a:rPr lang="en-US" dirty="0" err="1" smtClean="0"/>
            <a:t>dari</a:t>
          </a:r>
          <a:r>
            <a:rPr lang="en-US" dirty="0" smtClean="0"/>
            <a:t> Operator</a:t>
          </a:r>
          <a:endParaRPr lang="en-US" dirty="0"/>
        </a:p>
      </dgm:t>
    </dgm:pt>
    <dgm:pt modelId="{E61F10E5-AE56-4E3C-9362-07928D95A462}" type="parTrans" cxnId="{E16E49EC-81BE-437E-B7E5-2C882C9B883B}">
      <dgm:prSet/>
      <dgm:spPr/>
      <dgm:t>
        <a:bodyPr/>
        <a:lstStyle/>
        <a:p>
          <a:endParaRPr lang="en-US"/>
        </a:p>
      </dgm:t>
    </dgm:pt>
    <dgm:pt modelId="{2EBF3AE7-FF39-4133-A0A8-DF940A8746F1}" type="sibTrans" cxnId="{E16E49EC-81BE-437E-B7E5-2C882C9B883B}">
      <dgm:prSet/>
      <dgm:spPr/>
      <dgm:t>
        <a:bodyPr/>
        <a:lstStyle/>
        <a:p>
          <a:endParaRPr lang="en-US"/>
        </a:p>
      </dgm:t>
    </dgm:pt>
    <dgm:pt modelId="{1137AE1E-848A-4020-BEAA-77E669D3E1DC}">
      <dgm:prSet phldrT="[Text]"/>
      <dgm:spPr/>
      <dgm:t>
        <a:bodyPr/>
        <a:lstStyle/>
        <a:p>
          <a:r>
            <a:rPr lang="en-US" dirty="0" err="1" smtClean="0"/>
            <a:t>Koreksi</a:t>
          </a:r>
          <a:r>
            <a:rPr lang="en-US" dirty="0" smtClean="0"/>
            <a:t> </a:t>
          </a:r>
          <a:r>
            <a:rPr lang="en-US" dirty="0" err="1" smtClean="0"/>
            <a:t>dari</a:t>
          </a:r>
          <a:r>
            <a:rPr lang="en-US" dirty="0" smtClean="0"/>
            <a:t> LLDIKTI </a:t>
          </a:r>
          <a:r>
            <a:rPr lang="en-US" dirty="0" err="1" smtClean="0"/>
            <a:t>ditolak</a:t>
          </a:r>
          <a:r>
            <a:rPr lang="en-US" dirty="0" smtClean="0"/>
            <a:t>/</a:t>
          </a:r>
          <a:r>
            <a:rPr lang="en-US" dirty="0" err="1" smtClean="0"/>
            <a:t>diajukan</a:t>
          </a:r>
          <a:r>
            <a:rPr lang="en-US" dirty="0" smtClean="0"/>
            <a:t> </a:t>
          </a:r>
          <a:r>
            <a:rPr lang="en-US" dirty="0" err="1" smtClean="0"/>
            <a:t>ke</a:t>
          </a:r>
          <a:r>
            <a:rPr lang="en-US" dirty="0" smtClean="0"/>
            <a:t> DIKTI</a:t>
          </a:r>
          <a:endParaRPr lang="en-US" dirty="0"/>
        </a:p>
      </dgm:t>
    </dgm:pt>
    <dgm:pt modelId="{EE56B627-D4CE-46EF-8CC0-621E745D5FCD}" type="parTrans" cxnId="{0931B390-A916-439C-80E5-0FFEDE9047BF}">
      <dgm:prSet/>
      <dgm:spPr/>
      <dgm:t>
        <a:bodyPr/>
        <a:lstStyle/>
        <a:p>
          <a:endParaRPr lang="en-US"/>
        </a:p>
      </dgm:t>
    </dgm:pt>
    <dgm:pt modelId="{132E6ECF-7E7D-41AB-A133-8D34A396C9EB}" type="sibTrans" cxnId="{0931B390-A916-439C-80E5-0FFEDE9047BF}">
      <dgm:prSet/>
      <dgm:spPr/>
      <dgm:t>
        <a:bodyPr/>
        <a:lstStyle/>
        <a:p>
          <a:endParaRPr lang="en-US"/>
        </a:p>
      </dgm:t>
    </dgm:pt>
    <dgm:pt modelId="{FEAF8031-0A4D-4850-9410-940DF3D58EAB}">
      <dgm:prSet phldrT="[Text]"/>
      <dgm:spPr/>
      <dgm:t>
        <a:bodyPr/>
        <a:lstStyle/>
        <a:p>
          <a:r>
            <a:rPr lang="en-US" dirty="0" err="1" smtClean="0"/>
            <a:t>Koreksi</a:t>
          </a:r>
          <a:r>
            <a:rPr lang="en-US" dirty="0" smtClean="0"/>
            <a:t> </a:t>
          </a:r>
          <a:r>
            <a:rPr lang="en-US" dirty="0" err="1" smtClean="0"/>
            <a:t>dari</a:t>
          </a:r>
          <a:r>
            <a:rPr lang="en-US" dirty="0" smtClean="0"/>
            <a:t> DIKTI </a:t>
          </a:r>
          <a:r>
            <a:rPr lang="en-US" dirty="0" err="1" smtClean="0"/>
            <a:t>ditolak</a:t>
          </a:r>
          <a:r>
            <a:rPr lang="en-US" dirty="0" smtClean="0"/>
            <a:t> </a:t>
          </a:r>
          <a:r>
            <a:rPr lang="en-US" dirty="0" err="1" smtClean="0"/>
            <a:t>atau</a:t>
          </a:r>
          <a:r>
            <a:rPr lang="en-US" dirty="0" smtClean="0"/>
            <a:t> </a:t>
          </a:r>
          <a:r>
            <a:rPr lang="en-US" dirty="0" err="1" smtClean="0"/>
            <a:t>disetujui</a:t>
          </a:r>
          <a:endParaRPr lang="en-US" dirty="0"/>
        </a:p>
      </dgm:t>
    </dgm:pt>
    <dgm:pt modelId="{7A33F5BC-D396-45F6-9377-9442EAECA638}" type="parTrans" cxnId="{6E91A2C7-6641-4E64-BF57-C3419D6757D3}">
      <dgm:prSet/>
      <dgm:spPr/>
      <dgm:t>
        <a:bodyPr/>
        <a:lstStyle/>
        <a:p>
          <a:endParaRPr lang="en-US"/>
        </a:p>
      </dgm:t>
    </dgm:pt>
    <dgm:pt modelId="{729E78DE-E5D3-4294-BA16-A8B40745BAB5}" type="sibTrans" cxnId="{6E91A2C7-6641-4E64-BF57-C3419D6757D3}">
      <dgm:prSet/>
      <dgm:spPr/>
      <dgm:t>
        <a:bodyPr/>
        <a:lstStyle/>
        <a:p>
          <a:endParaRPr lang="en-US"/>
        </a:p>
      </dgm:t>
    </dgm:pt>
    <dgm:pt modelId="{5BB28B89-BA24-43E6-AD35-D2AC940D9A2C}" type="pres">
      <dgm:prSet presAssocID="{67B7136B-4E94-4528-BB98-6D2EE2D35C69}" presName="arrowDiagram" presStyleCnt="0">
        <dgm:presLayoutVars>
          <dgm:chMax val="5"/>
          <dgm:dir/>
          <dgm:resizeHandles val="exact"/>
        </dgm:presLayoutVars>
      </dgm:prSet>
      <dgm:spPr/>
    </dgm:pt>
    <dgm:pt modelId="{661235ED-1A6D-4A23-8F57-513181C50CA5}" type="pres">
      <dgm:prSet presAssocID="{67B7136B-4E94-4528-BB98-6D2EE2D35C69}" presName="arrow" presStyleLbl="bgShp" presStyleIdx="0" presStyleCnt="1" custLinFactNeighborX="12204" custLinFactNeighborY="40284"/>
      <dgm:spPr/>
    </dgm:pt>
    <dgm:pt modelId="{EDFBB1B6-CDDB-446F-BC70-37895362DF4F}" type="pres">
      <dgm:prSet presAssocID="{67B7136B-4E94-4528-BB98-6D2EE2D35C69}" presName="arrowDiagram3" presStyleCnt="0"/>
      <dgm:spPr/>
    </dgm:pt>
    <dgm:pt modelId="{2A315863-7ED8-4FEE-B120-0ED1EB41C315}" type="pres">
      <dgm:prSet presAssocID="{E880B218-045F-4050-AF73-F9BCE10CE843}" presName="bullet3a" presStyleLbl="node1" presStyleIdx="0" presStyleCnt="3"/>
      <dgm:spPr/>
    </dgm:pt>
    <dgm:pt modelId="{831B05C4-E796-43E4-9AE1-B42C7B6CFB41}" type="pres">
      <dgm:prSet presAssocID="{E880B218-045F-4050-AF73-F9BCE10CE843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0FDBA-AD52-42E3-80E6-52B1B810D1BF}" type="pres">
      <dgm:prSet presAssocID="{1137AE1E-848A-4020-BEAA-77E669D3E1DC}" presName="bullet3b" presStyleLbl="node1" presStyleIdx="1" presStyleCnt="3"/>
      <dgm:spPr/>
    </dgm:pt>
    <dgm:pt modelId="{F88CD304-AD54-4E40-97D9-FF829A035B23}" type="pres">
      <dgm:prSet presAssocID="{1137AE1E-848A-4020-BEAA-77E669D3E1DC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7FB47F-D415-45DB-8310-C5502A0B9016}" type="pres">
      <dgm:prSet presAssocID="{FEAF8031-0A4D-4850-9410-940DF3D58EAB}" presName="bullet3c" presStyleLbl="node1" presStyleIdx="2" presStyleCnt="3"/>
      <dgm:spPr/>
    </dgm:pt>
    <dgm:pt modelId="{79F9844D-8C6E-4093-B748-93AF82FF5B06}" type="pres">
      <dgm:prSet presAssocID="{FEAF8031-0A4D-4850-9410-940DF3D58EAB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659A8101-3E76-431F-88E7-E150E712824E}" type="presOf" srcId="{1137AE1E-848A-4020-BEAA-77E669D3E1DC}" destId="{F88CD304-AD54-4E40-97D9-FF829A035B23}" srcOrd="0" destOrd="0" presId="urn:microsoft.com/office/officeart/2005/8/layout/arrow2"/>
    <dgm:cxn modelId="{E77351E5-BD74-41DD-BEAD-0E7AA045881A}" type="presOf" srcId="{67B7136B-4E94-4528-BB98-6D2EE2D35C69}" destId="{5BB28B89-BA24-43E6-AD35-D2AC940D9A2C}" srcOrd="0" destOrd="0" presId="urn:microsoft.com/office/officeart/2005/8/layout/arrow2"/>
    <dgm:cxn modelId="{98650855-541D-4BC8-9622-872E5B700EEB}" type="presOf" srcId="{FEAF8031-0A4D-4850-9410-940DF3D58EAB}" destId="{79F9844D-8C6E-4093-B748-93AF82FF5B06}" srcOrd="0" destOrd="0" presId="urn:microsoft.com/office/officeart/2005/8/layout/arrow2"/>
    <dgm:cxn modelId="{E16E49EC-81BE-437E-B7E5-2C882C9B883B}" srcId="{67B7136B-4E94-4528-BB98-6D2EE2D35C69}" destId="{E880B218-045F-4050-AF73-F9BCE10CE843}" srcOrd="0" destOrd="0" parTransId="{E61F10E5-AE56-4E3C-9362-07928D95A462}" sibTransId="{2EBF3AE7-FF39-4133-A0A8-DF940A8746F1}"/>
    <dgm:cxn modelId="{0931B390-A916-439C-80E5-0FFEDE9047BF}" srcId="{67B7136B-4E94-4528-BB98-6D2EE2D35C69}" destId="{1137AE1E-848A-4020-BEAA-77E669D3E1DC}" srcOrd="1" destOrd="0" parTransId="{EE56B627-D4CE-46EF-8CC0-621E745D5FCD}" sibTransId="{132E6ECF-7E7D-41AB-A133-8D34A396C9EB}"/>
    <dgm:cxn modelId="{6E91A2C7-6641-4E64-BF57-C3419D6757D3}" srcId="{67B7136B-4E94-4528-BB98-6D2EE2D35C69}" destId="{FEAF8031-0A4D-4850-9410-940DF3D58EAB}" srcOrd="2" destOrd="0" parTransId="{7A33F5BC-D396-45F6-9377-9442EAECA638}" sibTransId="{729E78DE-E5D3-4294-BA16-A8B40745BAB5}"/>
    <dgm:cxn modelId="{A4CD2AB5-519B-4300-BB9C-5FA4C9BD9E99}" type="presOf" srcId="{E880B218-045F-4050-AF73-F9BCE10CE843}" destId="{831B05C4-E796-43E4-9AE1-B42C7B6CFB41}" srcOrd="0" destOrd="0" presId="urn:microsoft.com/office/officeart/2005/8/layout/arrow2"/>
    <dgm:cxn modelId="{8D246AE6-8A6A-4CAF-90FA-9C59DBD3FAA1}" type="presParOf" srcId="{5BB28B89-BA24-43E6-AD35-D2AC940D9A2C}" destId="{661235ED-1A6D-4A23-8F57-513181C50CA5}" srcOrd="0" destOrd="0" presId="urn:microsoft.com/office/officeart/2005/8/layout/arrow2"/>
    <dgm:cxn modelId="{EFEAE40C-8996-467E-909E-2A07AEBBD226}" type="presParOf" srcId="{5BB28B89-BA24-43E6-AD35-D2AC940D9A2C}" destId="{EDFBB1B6-CDDB-446F-BC70-37895362DF4F}" srcOrd="1" destOrd="0" presId="urn:microsoft.com/office/officeart/2005/8/layout/arrow2"/>
    <dgm:cxn modelId="{004B4C62-1D18-47AB-BD42-CCDB7282AAA4}" type="presParOf" srcId="{EDFBB1B6-CDDB-446F-BC70-37895362DF4F}" destId="{2A315863-7ED8-4FEE-B120-0ED1EB41C315}" srcOrd="0" destOrd="0" presId="urn:microsoft.com/office/officeart/2005/8/layout/arrow2"/>
    <dgm:cxn modelId="{95E6D21D-CD46-47EB-AA36-7DA8D87F34EE}" type="presParOf" srcId="{EDFBB1B6-CDDB-446F-BC70-37895362DF4F}" destId="{831B05C4-E796-43E4-9AE1-B42C7B6CFB41}" srcOrd="1" destOrd="0" presId="urn:microsoft.com/office/officeart/2005/8/layout/arrow2"/>
    <dgm:cxn modelId="{951E9042-68ED-4DB8-81DB-93F70981CE9A}" type="presParOf" srcId="{EDFBB1B6-CDDB-446F-BC70-37895362DF4F}" destId="{3F70FDBA-AD52-42E3-80E6-52B1B810D1BF}" srcOrd="2" destOrd="0" presId="urn:microsoft.com/office/officeart/2005/8/layout/arrow2"/>
    <dgm:cxn modelId="{9F435A23-AFD4-45BC-9328-EB1CC6CDC50E}" type="presParOf" srcId="{EDFBB1B6-CDDB-446F-BC70-37895362DF4F}" destId="{F88CD304-AD54-4E40-97D9-FF829A035B23}" srcOrd="3" destOrd="0" presId="urn:microsoft.com/office/officeart/2005/8/layout/arrow2"/>
    <dgm:cxn modelId="{73FA69A9-0400-492B-9C9A-369DB7E91E24}" type="presParOf" srcId="{EDFBB1B6-CDDB-446F-BC70-37895362DF4F}" destId="{677FB47F-D415-45DB-8310-C5502A0B9016}" srcOrd="4" destOrd="0" presId="urn:microsoft.com/office/officeart/2005/8/layout/arrow2"/>
    <dgm:cxn modelId="{858718AE-7C8F-4CEA-98AF-50199D44A3EA}" type="presParOf" srcId="{EDFBB1B6-CDDB-446F-BC70-37895362DF4F}" destId="{79F9844D-8C6E-4093-B748-93AF82FF5B0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320AED-EC0F-47CC-B14A-98477CD593E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0DD9AC-2C56-47A9-B302-BB8C8F1F5C89}">
      <dgm:prSet/>
      <dgm:spPr/>
      <dgm:t>
        <a:bodyPr/>
        <a:lstStyle/>
        <a:p>
          <a:pPr rtl="0"/>
          <a:r>
            <a:rPr lang="en-US" dirty="0" err="1" smtClean="0"/>
            <a:t>Dosen</a:t>
          </a:r>
          <a:r>
            <a:rPr lang="en-US" dirty="0" smtClean="0"/>
            <a:t> </a:t>
          </a:r>
          <a:r>
            <a:rPr lang="en-US" dirty="0" err="1" smtClean="0"/>
            <a:t>Mengisi</a:t>
          </a:r>
          <a:r>
            <a:rPr lang="en-US" dirty="0" smtClean="0"/>
            <a:t> BKD di SISTER</a:t>
          </a:r>
          <a:endParaRPr lang="en-US" dirty="0"/>
        </a:p>
      </dgm:t>
    </dgm:pt>
    <dgm:pt modelId="{EBED82E7-E9A2-4F33-91B9-CCC5B45930BA}" type="parTrans" cxnId="{592BF62A-3590-4930-A9A2-F4896D00678B}">
      <dgm:prSet/>
      <dgm:spPr/>
      <dgm:t>
        <a:bodyPr/>
        <a:lstStyle/>
        <a:p>
          <a:endParaRPr lang="en-US"/>
        </a:p>
      </dgm:t>
    </dgm:pt>
    <dgm:pt modelId="{1201D2E7-6C93-4DBE-9F17-3BC381473BF6}" type="sibTrans" cxnId="{592BF62A-3590-4930-A9A2-F4896D00678B}">
      <dgm:prSet/>
      <dgm:spPr/>
      <dgm:t>
        <a:bodyPr/>
        <a:lstStyle/>
        <a:p>
          <a:endParaRPr lang="en-US"/>
        </a:p>
      </dgm:t>
    </dgm:pt>
    <dgm:pt modelId="{DCBCBF88-6B1B-417A-ABB9-721ED2CA6494}">
      <dgm:prSet/>
      <dgm:spPr/>
      <dgm:t>
        <a:bodyPr/>
        <a:lstStyle/>
        <a:p>
          <a:pPr rtl="0"/>
          <a:r>
            <a:rPr lang="en-US" dirty="0" err="1" smtClean="0"/>
            <a:t>Asesor</a:t>
          </a:r>
          <a:r>
            <a:rPr lang="en-US" dirty="0" smtClean="0"/>
            <a:t> </a:t>
          </a:r>
          <a:r>
            <a:rPr lang="en-US" dirty="0" err="1" smtClean="0"/>
            <a:t>melakukan</a:t>
          </a:r>
          <a:r>
            <a:rPr lang="en-US" dirty="0" smtClean="0"/>
            <a:t> </a:t>
          </a:r>
          <a:r>
            <a:rPr lang="en-US" dirty="0" err="1" smtClean="0"/>
            <a:t>Pengecekan</a:t>
          </a:r>
          <a:endParaRPr lang="en-US" dirty="0"/>
        </a:p>
      </dgm:t>
    </dgm:pt>
    <dgm:pt modelId="{26CACE47-ABB6-4122-A077-2A2C25E4C590}" type="parTrans" cxnId="{5523735C-ECC0-445D-B11F-D6639743E09B}">
      <dgm:prSet/>
      <dgm:spPr/>
      <dgm:t>
        <a:bodyPr/>
        <a:lstStyle/>
        <a:p>
          <a:endParaRPr lang="en-US"/>
        </a:p>
      </dgm:t>
    </dgm:pt>
    <dgm:pt modelId="{748814B5-0DCA-4CB9-BD1D-D5E433C284AC}" type="sibTrans" cxnId="{5523735C-ECC0-445D-B11F-D6639743E09B}">
      <dgm:prSet/>
      <dgm:spPr/>
      <dgm:t>
        <a:bodyPr/>
        <a:lstStyle/>
        <a:p>
          <a:endParaRPr lang="en-US"/>
        </a:p>
      </dgm:t>
    </dgm:pt>
    <dgm:pt modelId="{A41B0F6B-09F8-4A8D-9892-1105298680C5}">
      <dgm:prSet/>
      <dgm:spPr/>
      <dgm:t>
        <a:bodyPr/>
        <a:lstStyle/>
        <a:p>
          <a:pPr rtl="0"/>
          <a:r>
            <a:rPr lang="en-US" dirty="0" smtClean="0"/>
            <a:t>Operator </a:t>
          </a:r>
          <a:r>
            <a:rPr lang="en-US" dirty="0" err="1" smtClean="0"/>
            <a:t>mengesahkan</a:t>
          </a:r>
          <a:endParaRPr lang="en-US" dirty="0"/>
        </a:p>
      </dgm:t>
    </dgm:pt>
    <dgm:pt modelId="{7390B151-B38B-422C-9BD5-D45F68A24888}" type="parTrans" cxnId="{537C8123-E2CC-4F44-B37D-5D8C719D9E2A}">
      <dgm:prSet/>
      <dgm:spPr/>
      <dgm:t>
        <a:bodyPr/>
        <a:lstStyle/>
        <a:p>
          <a:endParaRPr lang="en-US"/>
        </a:p>
      </dgm:t>
    </dgm:pt>
    <dgm:pt modelId="{C578AE4A-2E93-4D52-930C-C9DF3F8F4AB1}" type="sibTrans" cxnId="{537C8123-E2CC-4F44-B37D-5D8C719D9E2A}">
      <dgm:prSet/>
      <dgm:spPr/>
      <dgm:t>
        <a:bodyPr/>
        <a:lstStyle/>
        <a:p>
          <a:endParaRPr lang="en-US"/>
        </a:p>
      </dgm:t>
    </dgm:pt>
    <dgm:pt modelId="{76D17B84-C6EF-418E-816B-4F1CF608195A}">
      <dgm:prSet/>
      <dgm:spPr/>
      <dgm:t>
        <a:bodyPr/>
        <a:lstStyle/>
        <a:p>
          <a:pPr rtl="0"/>
          <a:r>
            <a:rPr lang="en-US" dirty="0" smtClean="0"/>
            <a:t>Operator </a:t>
          </a:r>
          <a:r>
            <a:rPr lang="en-US" dirty="0" err="1" smtClean="0"/>
            <a:t>mengunggah</a:t>
          </a:r>
          <a:r>
            <a:rPr lang="en-US" dirty="0" smtClean="0"/>
            <a:t> </a:t>
          </a:r>
          <a:r>
            <a:rPr lang="en-US" dirty="0" err="1" smtClean="0"/>
            <a:t>pengesahan</a:t>
          </a:r>
          <a:endParaRPr lang="en-US" dirty="0"/>
        </a:p>
      </dgm:t>
    </dgm:pt>
    <dgm:pt modelId="{6775E120-3CDB-4F82-93B5-5042DC273757}" type="parTrans" cxnId="{7734657A-82FC-4B84-9651-F339266B5A75}">
      <dgm:prSet/>
      <dgm:spPr/>
      <dgm:t>
        <a:bodyPr/>
        <a:lstStyle/>
        <a:p>
          <a:endParaRPr lang="en-US"/>
        </a:p>
      </dgm:t>
    </dgm:pt>
    <dgm:pt modelId="{92562A43-101B-4A7D-B690-7A2C5AEFFE69}" type="sibTrans" cxnId="{7734657A-82FC-4B84-9651-F339266B5A75}">
      <dgm:prSet/>
      <dgm:spPr/>
      <dgm:t>
        <a:bodyPr/>
        <a:lstStyle/>
        <a:p>
          <a:endParaRPr lang="en-US"/>
        </a:p>
      </dgm:t>
    </dgm:pt>
    <dgm:pt modelId="{1E5CD019-87D6-41FB-8599-387BF1D89992}" type="pres">
      <dgm:prSet presAssocID="{60320AED-EC0F-47CC-B14A-98477CD593EE}" presName="Name0" presStyleCnt="0">
        <dgm:presLayoutVars>
          <dgm:dir/>
          <dgm:resizeHandles val="exact"/>
        </dgm:presLayoutVars>
      </dgm:prSet>
      <dgm:spPr/>
    </dgm:pt>
    <dgm:pt modelId="{D712C321-C676-495E-8CE2-70FA32470791}" type="pres">
      <dgm:prSet presAssocID="{C00DD9AC-2C56-47A9-B302-BB8C8F1F5C89}" presName="node" presStyleLbl="node1" presStyleIdx="0" presStyleCnt="4">
        <dgm:presLayoutVars>
          <dgm:bulletEnabled val="1"/>
        </dgm:presLayoutVars>
      </dgm:prSet>
      <dgm:spPr/>
    </dgm:pt>
    <dgm:pt modelId="{113F9DD4-DF17-4FA6-A8F4-75865A5554FD}" type="pres">
      <dgm:prSet presAssocID="{1201D2E7-6C93-4DBE-9F17-3BC381473BF6}" presName="sibTrans" presStyleLbl="sibTrans2D1" presStyleIdx="0" presStyleCnt="3"/>
      <dgm:spPr/>
    </dgm:pt>
    <dgm:pt modelId="{18CCEAEF-1595-49B4-82E1-423DD66FB509}" type="pres">
      <dgm:prSet presAssocID="{1201D2E7-6C93-4DBE-9F17-3BC381473BF6}" presName="connectorText" presStyleLbl="sibTrans2D1" presStyleIdx="0" presStyleCnt="3"/>
      <dgm:spPr/>
    </dgm:pt>
    <dgm:pt modelId="{9237531E-3C22-4F38-A4F7-D55DAEFE3464}" type="pres">
      <dgm:prSet presAssocID="{DCBCBF88-6B1B-417A-ABB9-721ED2CA6494}" presName="node" presStyleLbl="node1" presStyleIdx="1" presStyleCnt="4">
        <dgm:presLayoutVars>
          <dgm:bulletEnabled val="1"/>
        </dgm:presLayoutVars>
      </dgm:prSet>
      <dgm:spPr/>
    </dgm:pt>
    <dgm:pt modelId="{B831C4D7-0715-4FD2-8FFC-8A4DDE24499A}" type="pres">
      <dgm:prSet presAssocID="{748814B5-0DCA-4CB9-BD1D-D5E433C284AC}" presName="sibTrans" presStyleLbl="sibTrans2D1" presStyleIdx="1" presStyleCnt="3"/>
      <dgm:spPr/>
    </dgm:pt>
    <dgm:pt modelId="{4573D883-EF23-44DF-AF2C-4B911088C812}" type="pres">
      <dgm:prSet presAssocID="{748814B5-0DCA-4CB9-BD1D-D5E433C284AC}" presName="connectorText" presStyleLbl="sibTrans2D1" presStyleIdx="1" presStyleCnt="3"/>
      <dgm:spPr/>
    </dgm:pt>
    <dgm:pt modelId="{7D5A9195-DD19-4C40-8566-C6D9B36FB80A}" type="pres">
      <dgm:prSet presAssocID="{A41B0F6B-09F8-4A8D-9892-1105298680C5}" presName="node" presStyleLbl="node1" presStyleIdx="2" presStyleCnt="4">
        <dgm:presLayoutVars>
          <dgm:bulletEnabled val="1"/>
        </dgm:presLayoutVars>
      </dgm:prSet>
      <dgm:spPr/>
    </dgm:pt>
    <dgm:pt modelId="{71A84F38-FA86-4912-9C87-8EA3D9E20CE5}" type="pres">
      <dgm:prSet presAssocID="{C578AE4A-2E93-4D52-930C-C9DF3F8F4AB1}" presName="sibTrans" presStyleLbl="sibTrans2D1" presStyleIdx="2" presStyleCnt="3"/>
      <dgm:spPr/>
    </dgm:pt>
    <dgm:pt modelId="{AF89F895-F9A8-419B-AFC5-0F6817A3B03A}" type="pres">
      <dgm:prSet presAssocID="{C578AE4A-2E93-4D52-930C-C9DF3F8F4AB1}" presName="connectorText" presStyleLbl="sibTrans2D1" presStyleIdx="2" presStyleCnt="3"/>
      <dgm:spPr/>
    </dgm:pt>
    <dgm:pt modelId="{CD6B6FE5-732B-4DA0-A351-33288138566A}" type="pres">
      <dgm:prSet presAssocID="{76D17B84-C6EF-418E-816B-4F1CF608195A}" presName="node" presStyleLbl="node1" presStyleIdx="3" presStyleCnt="4">
        <dgm:presLayoutVars>
          <dgm:bulletEnabled val="1"/>
        </dgm:presLayoutVars>
      </dgm:prSet>
      <dgm:spPr/>
    </dgm:pt>
  </dgm:ptLst>
  <dgm:cxnLst>
    <dgm:cxn modelId="{87BB56FD-E9E0-4B8C-AC1B-1543DE42B39D}" type="presOf" srcId="{DCBCBF88-6B1B-417A-ABB9-721ED2CA6494}" destId="{9237531E-3C22-4F38-A4F7-D55DAEFE3464}" srcOrd="0" destOrd="0" presId="urn:microsoft.com/office/officeart/2005/8/layout/process1"/>
    <dgm:cxn modelId="{D62C057A-53A6-498F-AA33-F7027455C3F5}" type="presOf" srcId="{1201D2E7-6C93-4DBE-9F17-3BC381473BF6}" destId="{18CCEAEF-1595-49B4-82E1-423DD66FB509}" srcOrd="1" destOrd="0" presId="urn:microsoft.com/office/officeart/2005/8/layout/process1"/>
    <dgm:cxn modelId="{6661F029-4191-46BD-A39F-F47650BB005C}" type="presOf" srcId="{A41B0F6B-09F8-4A8D-9892-1105298680C5}" destId="{7D5A9195-DD19-4C40-8566-C6D9B36FB80A}" srcOrd="0" destOrd="0" presId="urn:microsoft.com/office/officeart/2005/8/layout/process1"/>
    <dgm:cxn modelId="{E28C7FB7-533A-42D5-88D7-4D625648537B}" type="presOf" srcId="{C578AE4A-2E93-4D52-930C-C9DF3F8F4AB1}" destId="{71A84F38-FA86-4912-9C87-8EA3D9E20CE5}" srcOrd="0" destOrd="0" presId="urn:microsoft.com/office/officeart/2005/8/layout/process1"/>
    <dgm:cxn modelId="{8E4A7F01-1D9B-4311-B62F-DCBADEBE36D3}" type="presOf" srcId="{C00DD9AC-2C56-47A9-B302-BB8C8F1F5C89}" destId="{D712C321-C676-495E-8CE2-70FA32470791}" srcOrd="0" destOrd="0" presId="urn:microsoft.com/office/officeart/2005/8/layout/process1"/>
    <dgm:cxn modelId="{84B7743E-78EC-42ED-A4A2-0964703590A9}" type="presOf" srcId="{748814B5-0DCA-4CB9-BD1D-D5E433C284AC}" destId="{4573D883-EF23-44DF-AF2C-4B911088C812}" srcOrd="1" destOrd="0" presId="urn:microsoft.com/office/officeart/2005/8/layout/process1"/>
    <dgm:cxn modelId="{5523735C-ECC0-445D-B11F-D6639743E09B}" srcId="{60320AED-EC0F-47CC-B14A-98477CD593EE}" destId="{DCBCBF88-6B1B-417A-ABB9-721ED2CA6494}" srcOrd="1" destOrd="0" parTransId="{26CACE47-ABB6-4122-A077-2A2C25E4C590}" sibTransId="{748814B5-0DCA-4CB9-BD1D-D5E433C284AC}"/>
    <dgm:cxn modelId="{592BF62A-3590-4930-A9A2-F4896D00678B}" srcId="{60320AED-EC0F-47CC-B14A-98477CD593EE}" destId="{C00DD9AC-2C56-47A9-B302-BB8C8F1F5C89}" srcOrd="0" destOrd="0" parTransId="{EBED82E7-E9A2-4F33-91B9-CCC5B45930BA}" sibTransId="{1201D2E7-6C93-4DBE-9F17-3BC381473BF6}"/>
    <dgm:cxn modelId="{537C8123-E2CC-4F44-B37D-5D8C719D9E2A}" srcId="{60320AED-EC0F-47CC-B14A-98477CD593EE}" destId="{A41B0F6B-09F8-4A8D-9892-1105298680C5}" srcOrd="2" destOrd="0" parTransId="{7390B151-B38B-422C-9BD5-D45F68A24888}" sibTransId="{C578AE4A-2E93-4D52-930C-C9DF3F8F4AB1}"/>
    <dgm:cxn modelId="{A80A0220-C961-4B79-A097-E38B2268F757}" type="presOf" srcId="{748814B5-0DCA-4CB9-BD1D-D5E433C284AC}" destId="{B831C4D7-0715-4FD2-8FFC-8A4DDE24499A}" srcOrd="0" destOrd="0" presId="urn:microsoft.com/office/officeart/2005/8/layout/process1"/>
    <dgm:cxn modelId="{7734657A-82FC-4B84-9651-F339266B5A75}" srcId="{60320AED-EC0F-47CC-B14A-98477CD593EE}" destId="{76D17B84-C6EF-418E-816B-4F1CF608195A}" srcOrd="3" destOrd="0" parTransId="{6775E120-3CDB-4F82-93B5-5042DC273757}" sibTransId="{92562A43-101B-4A7D-B690-7A2C5AEFFE69}"/>
    <dgm:cxn modelId="{F0E6CA5E-4A5A-4D18-81AB-83DD81343A14}" type="presOf" srcId="{C578AE4A-2E93-4D52-930C-C9DF3F8F4AB1}" destId="{AF89F895-F9A8-419B-AFC5-0F6817A3B03A}" srcOrd="1" destOrd="0" presId="urn:microsoft.com/office/officeart/2005/8/layout/process1"/>
    <dgm:cxn modelId="{87DBD7BF-DA1B-48CB-A687-6A71280C4B2B}" type="presOf" srcId="{1201D2E7-6C93-4DBE-9F17-3BC381473BF6}" destId="{113F9DD4-DF17-4FA6-A8F4-75865A5554FD}" srcOrd="0" destOrd="0" presId="urn:microsoft.com/office/officeart/2005/8/layout/process1"/>
    <dgm:cxn modelId="{13846273-8461-4DA4-9D41-CA7D12A6FC89}" type="presOf" srcId="{76D17B84-C6EF-418E-816B-4F1CF608195A}" destId="{CD6B6FE5-732B-4DA0-A351-33288138566A}" srcOrd="0" destOrd="0" presId="urn:microsoft.com/office/officeart/2005/8/layout/process1"/>
    <dgm:cxn modelId="{CF9241A4-8059-4F04-9529-35AABD595CBE}" type="presOf" srcId="{60320AED-EC0F-47CC-B14A-98477CD593EE}" destId="{1E5CD019-87D6-41FB-8599-387BF1D89992}" srcOrd="0" destOrd="0" presId="urn:microsoft.com/office/officeart/2005/8/layout/process1"/>
    <dgm:cxn modelId="{9FCD3EBF-DAFD-4C9A-94B0-44A6804ED176}" type="presParOf" srcId="{1E5CD019-87D6-41FB-8599-387BF1D89992}" destId="{D712C321-C676-495E-8CE2-70FA32470791}" srcOrd="0" destOrd="0" presId="urn:microsoft.com/office/officeart/2005/8/layout/process1"/>
    <dgm:cxn modelId="{9FABC8EC-5612-48D2-92CD-3F94B4E40B93}" type="presParOf" srcId="{1E5CD019-87D6-41FB-8599-387BF1D89992}" destId="{113F9DD4-DF17-4FA6-A8F4-75865A5554FD}" srcOrd="1" destOrd="0" presId="urn:microsoft.com/office/officeart/2005/8/layout/process1"/>
    <dgm:cxn modelId="{52C50108-FD51-4F39-BC7E-7C68F0ADC38D}" type="presParOf" srcId="{113F9DD4-DF17-4FA6-A8F4-75865A5554FD}" destId="{18CCEAEF-1595-49B4-82E1-423DD66FB509}" srcOrd="0" destOrd="0" presId="urn:microsoft.com/office/officeart/2005/8/layout/process1"/>
    <dgm:cxn modelId="{97432374-F4B4-4A3A-9DF1-FFA14D1AF8ED}" type="presParOf" srcId="{1E5CD019-87D6-41FB-8599-387BF1D89992}" destId="{9237531E-3C22-4F38-A4F7-D55DAEFE3464}" srcOrd="2" destOrd="0" presId="urn:microsoft.com/office/officeart/2005/8/layout/process1"/>
    <dgm:cxn modelId="{F82B7332-0936-4BC9-A640-9F4E0A71131D}" type="presParOf" srcId="{1E5CD019-87D6-41FB-8599-387BF1D89992}" destId="{B831C4D7-0715-4FD2-8FFC-8A4DDE24499A}" srcOrd="3" destOrd="0" presId="urn:microsoft.com/office/officeart/2005/8/layout/process1"/>
    <dgm:cxn modelId="{E85CD5D6-BE7C-48CF-A1B9-6071A58E0E39}" type="presParOf" srcId="{B831C4D7-0715-4FD2-8FFC-8A4DDE24499A}" destId="{4573D883-EF23-44DF-AF2C-4B911088C812}" srcOrd="0" destOrd="0" presId="urn:microsoft.com/office/officeart/2005/8/layout/process1"/>
    <dgm:cxn modelId="{ABA50741-CDB1-452F-BEB0-37694FF8F1C6}" type="presParOf" srcId="{1E5CD019-87D6-41FB-8599-387BF1D89992}" destId="{7D5A9195-DD19-4C40-8566-C6D9B36FB80A}" srcOrd="4" destOrd="0" presId="urn:microsoft.com/office/officeart/2005/8/layout/process1"/>
    <dgm:cxn modelId="{16174048-40AE-42DC-BBAA-20926F4A53E6}" type="presParOf" srcId="{1E5CD019-87D6-41FB-8599-387BF1D89992}" destId="{71A84F38-FA86-4912-9C87-8EA3D9E20CE5}" srcOrd="5" destOrd="0" presId="urn:microsoft.com/office/officeart/2005/8/layout/process1"/>
    <dgm:cxn modelId="{8D97E199-D624-4C9A-BA99-28A4CFA39193}" type="presParOf" srcId="{71A84F38-FA86-4912-9C87-8EA3D9E20CE5}" destId="{AF89F895-F9A8-419B-AFC5-0F6817A3B03A}" srcOrd="0" destOrd="0" presId="urn:microsoft.com/office/officeart/2005/8/layout/process1"/>
    <dgm:cxn modelId="{EE8F2DC8-F3EB-418B-A29F-E935FFC67707}" type="presParOf" srcId="{1E5CD019-87D6-41FB-8599-387BF1D89992}" destId="{CD6B6FE5-732B-4DA0-A351-33288138566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282E7-9DBF-4A0C-98C1-9ABB6A31C7BF}">
      <dsp:nvSpPr>
        <dsp:cNvPr id="0" name=""/>
        <dsp:cNvSpPr/>
      </dsp:nvSpPr>
      <dsp:spPr>
        <a:xfrm rot="5400000">
          <a:off x="298393" y="3868944"/>
          <a:ext cx="888253" cy="147803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9568C2-BBB2-4B57-A4B3-6D74F12BFC5D}">
      <dsp:nvSpPr>
        <dsp:cNvPr id="0" name=""/>
        <dsp:cNvSpPr/>
      </dsp:nvSpPr>
      <dsp:spPr>
        <a:xfrm>
          <a:off x="150122" y="4310557"/>
          <a:ext cx="1334376" cy="1169659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Menjadi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Dosen</a:t>
          </a:r>
          <a:r>
            <a:rPr lang="en-US" sz="1200" kern="1200" dirty="0" smtClean="0"/>
            <a:t> ULBI (</a:t>
          </a:r>
          <a:r>
            <a:rPr lang="en-US" sz="1200" kern="1200" dirty="0" err="1" smtClean="0"/>
            <a:t>dibuktikan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dengan</a:t>
          </a:r>
          <a:r>
            <a:rPr lang="en-US" sz="1200" kern="1200" dirty="0" smtClean="0"/>
            <a:t> SK </a:t>
          </a:r>
          <a:r>
            <a:rPr lang="en-US" sz="1200" kern="1200" dirty="0" err="1" smtClean="0"/>
            <a:t>Dosen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Tetap</a:t>
          </a:r>
          <a:r>
            <a:rPr lang="en-US" sz="1200" kern="1200" dirty="0" smtClean="0"/>
            <a:t>/SK </a:t>
          </a:r>
          <a:r>
            <a:rPr lang="en-US" sz="1200" kern="1200" dirty="0" err="1" smtClean="0"/>
            <a:t>Dosen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Dengan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Perjanjian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Kerja</a:t>
          </a: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150122" y="4310557"/>
        <a:ext cx="1334376" cy="1169659"/>
      </dsp:txXfrm>
    </dsp:sp>
    <dsp:sp modelId="{4B196D0D-A946-41D6-84E6-9EFBA09D54A5}">
      <dsp:nvSpPr>
        <dsp:cNvPr id="0" name=""/>
        <dsp:cNvSpPr/>
      </dsp:nvSpPr>
      <dsp:spPr>
        <a:xfrm>
          <a:off x="1232729" y="3760129"/>
          <a:ext cx="251769" cy="25176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B07359-E98F-4C92-A1FE-39221000D7F0}">
      <dsp:nvSpPr>
        <dsp:cNvPr id="0" name=""/>
        <dsp:cNvSpPr/>
      </dsp:nvSpPr>
      <dsp:spPr>
        <a:xfrm rot="5400000">
          <a:off x="1931931" y="3464723"/>
          <a:ext cx="888253" cy="147803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B49E13-EDCA-41D6-BCE6-B26E3FE104D8}">
      <dsp:nvSpPr>
        <dsp:cNvPr id="0" name=""/>
        <dsp:cNvSpPr/>
      </dsp:nvSpPr>
      <dsp:spPr>
        <a:xfrm>
          <a:off x="1783660" y="3906337"/>
          <a:ext cx="1334376" cy="1169659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Proses Penerbitan NIDN/NIDK</a:t>
          </a:r>
          <a:endParaRPr lang="en-US" sz="1200" kern="1200" dirty="0" smtClean="0"/>
        </a:p>
      </dsp:txBody>
      <dsp:txXfrm>
        <a:off x="1783660" y="3906337"/>
        <a:ext cx="1334376" cy="1169659"/>
      </dsp:txXfrm>
    </dsp:sp>
    <dsp:sp modelId="{5AE037CB-665E-447A-9066-20DB9A0DC4BF}">
      <dsp:nvSpPr>
        <dsp:cNvPr id="0" name=""/>
        <dsp:cNvSpPr/>
      </dsp:nvSpPr>
      <dsp:spPr>
        <a:xfrm>
          <a:off x="2866267" y="3355909"/>
          <a:ext cx="251769" cy="25176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DE7F50-CDB2-4C92-86CF-37BCD26C4794}">
      <dsp:nvSpPr>
        <dsp:cNvPr id="0" name=""/>
        <dsp:cNvSpPr/>
      </dsp:nvSpPr>
      <dsp:spPr>
        <a:xfrm rot="5400000">
          <a:off x="3565469" y="3060502"/>
          <a:ext cx="888253" cy="147803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984113-BB61-4D4A-8343-492F446F778E}">
      <dsp:nvSpPr>
        <dsp:cNvPr id="0" name=""/>
        <dsp:cNvSpPr/>
      </dsp:nvSpPr>
      <dsp:spPr>
        <a:xfrm>
          <a:off x="3417197" y="3502116"/>
          <a:ext cx="1334376" cy="1169659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Mempunyai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Jabatan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Akademik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Dosen</a:t>
          </a:r>
          <a:r>
            <a:rPr lang="en-US" sz="1200" kern="1200" dirty="0" smtClean="0"/>
            <a:t> (JAD)</a:t>
          </a:r>
          <a:endParaRPr lang="en-US" sz="1200" kern="1200" dirty="0" smtClean="0"/>
        </a:p>
      </dsp:txBody>
      <dsp:txXfrm>
        <a:off x="3417197" y="3502116"/>
        <a:ext cx="1334376" cy="1169659"/>
      </dsp:txXfrm>
    </dsp:sp>
    <dsp:sp modelId="{54C51B3D-31E7-4A82-A1A3-1C181AF095D7}">
      <dsp:nvSpPr>
        <dsp:cNvPr id="0" name=""/>
        <dsp:cNvSpPr/>
      </dsp:nvSpPr>
      <dsp:spPr>
        <a:xfrm>
          <a:off x="4499805" y="2951688"/>
          <a:ext cx="251769" cy="25176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3789F3-B442-4C4D-9022-87132086D385}">
      <dsp:nvSpPr>
        <dsp:cNvPr id="0" name=""/>
        <dsp:cNvSpPr/>
      </dsp:nvSpPr>
      <dsp:spPr>
        <a:xfrm rot="5400000">
          <a:off x="5199007" y="2656282"/>
          <a:ext cx="888253" cy="147803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13F8D6-46F2-4D0C-A72A-9CB474FB7CEF}">
      <dsp:nvSpPr>
        <dsp:cNvPr id="0" name=""/>
        <dsp:cNvSpPr/>
      </dsp:nvSpPr>
      <dsp:spPr>
        <a:xfrm>
          <a:off x="5050735" y="3097895"/>
          <a:ext cx="1334376" cy="1169659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Mempunyai Inpassing/Pangkat golongan</a:t>
          </a:r>
          <a:endParaRPr lang="en-US" sz="1200" kern="1200" dirty="0" smtClean="0"/>
        </a:p>
      </dsp:txBody>
      <dsp:txXfrm>
        <a:off x="5050735" y="3097895"/>
        <a:ext cx="1334376" cy="1169659"/>
      </dsp:txXfrm>
    </dsp:sp>
    <dsp:sp modelId="{203F6F5A-AB89-43C0-8133-83FBB9CEABA6}">
      <dsp:nvSpPr>
        <dsp:cNvPr id="0" name=""/>
        <dsp:cNvSpPr/>
      </dsp:nvSpPr>
      <dsp:spPr>
        <a:xfrm>
          <a:off x="6133343" y="2547467"/>
          <a:ext cx="251769" cy="25176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4343F6-4590-4889-9BDB-9133F37A09E9}">
      <dsp:nvSpPr>
        <dsp:cNvPr id="0" name=""/>
        <dsp:cNvSpPr/>
      </dsp:nvSpPr>
      <dsp:spPr>
        <a:xfrm rot="5400000">
          <a:off x="6832545" y="2252061"/>
          <a:ext cx="888253" cy="147803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30490E-3FDF-4FB6-BB2D-5CC4FA6A4F94}">
      <dsp:nvSpPr>
        <dsp:cNvPr id="0" name=""/>
        <dsp:cNvSpPr/>
      </dsp:nvSpPr>
      <dsp:spPr>
        <a:xfrm>
          <a:off x="6684273" y="2693675"/>
          <a:ext cx="1334376" cy="1169659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Mempunyai Sertifikasi Dosen</a:t>
          </a:r>
          <a:endParaRPr lang="en-US" sz="1200" kern="1200" dirty="0" smtClean="0"/>
        </a:p>
      </dsp:txBody>
      <dsp:txXfrm>
        <a:off x="6684273" y="2693675"/>
        <a:ext cx="1334376" cy="1169659"/>
      </dsp:txXfrm>
    </dsp:sp>
    <dsp:sp modelId="{E7294FD9-654E-48A5-B243-CBF61BE77C18}">
      <dsp:nvSpPr>
        <dsp:cNvPr id="0" name=""/>
        <dsp:cNvSpPr/>
      </dsp:nvSpPr>
      <dsp:spPr>
        <a:xfrm>
          <a:off x="7766881" y="2143247"/>
          <a:ext cx="251769" cy="25176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7B42A0-7FCA-4642-851F-5ECB03684318}">
      <dsp:nvSpPr>
        <dsp:cNvPr id="0" name=""/>
        <dsp:cNvSpPr/>
      </dsp:nvSpPr>
      <dsp:spPr>
        <a:xfrm rot="5400000">
          <a:off x="8466083" y="1847841"/>
          <a:ext cx="888253" cy="147803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F9D7B-B57A-41E4-886C-EAE1B7DE41C5}">
      <dsp:nvSpPr>
        <dsp:cNvPr id="0" name=""/>
        <dsp:cNvSpPr/>
      </dsp:nvSpPr>
      <dsp:spPr>
        <a:xfrm>
          <a:off x="8317811" y="2289454"/>
          <a:ext cx="1334376" cy="1169659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Mendapatkan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Tunjangan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Serdos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dengan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mengisi</a:t>
          </a:r>
          <a:r>
            <a:rPr lang="en-US" sz="1200" kern="1200" dirty="0" smtClean="0"/>
            <a:t> BKD (</a:t>
          </a:r>
          <a:r>
            <a:rPr lang="en-US" sz="1200" kern="1200" dirty="0" err="1" smtClean="0"/>
            <a:t>khusus</a:t>
          </a:r>
          <a:r>
            <a:rPr lang="en-US" sz="1200" kern="1200" dirty="0" smtClean="0"/>
            <a:t> NIDN)</a:t>
          </a:r>
          <a:endParaRPr lang="en-US" sz="1200" kern="1200" dirty="0" smtClean="0"/>
        </a:p>
      </dsp:txBody>
      <dsp:txXfrm>
        <a:off x="8317811" y="2289454"/>
        <a:ext cx="1334376" cy="1169659"/>
      </dsp:txXfrm>
    </dsp:sp>
    <dsp:sp modelId="{10819C69-A138-44B4-B028-A719D93675D1}">
      <dsp:nvSpPr>
        <dsp:cNvPr id="0" name=""/>
        <dsp:cNvSpPr/>
      </dsp:nvSpPr>
      <dsp:spPr>
        <a:xfrm>
          <a:off x="9400419" y="1739026"/>
          <a:ext cx="251769" cy="25176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606A5C-EFB9-4121-BBD7-1B408369DCE7}">
      <dsp:nvSpPr>
        <dsp:cNvPr id="0" name=""/>
        <dsp:cNvSpPr/>
      </dsp:nvSpPr>
      <dsp:spPr>
        <a:xfrm rot="5400000">
          <a:off x="10099621" y="1443620"/>
          <a:ext cx="888253" cy="147803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17717C-6892-439D-BC74-E96C8860A64A}">
      <dsp:nvSpPr>
        <dsp:cNvPr id="0" name=""/>
        <dsp:cNvSpPr/>
      </dsp:nvSpPr>
      <dsp:spPr>
        <a:xfrm>
          <a:off x="9951349" y="1885234"/>
          <a:ext cx="1334376" cy="1169659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Melakukan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kenaikan</a:t>
          </a:r>
          <a:r>
            <a:rPr lang="en-US" sz="1200" kern="1200" dirty="0" smtClean="0"/>
            <a:t> JAD </a:t>
          </a:r>
          <a:r>
            <a:rPr lang="en-US" sz="1200" kern="1200" dirty="0" err="1" smtClean="0"/>
            <a:t>dan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Pangkat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golongan</a:t>
          </a:r>
          <a:endParaRPr lang="en-US" sz="1200" kern="1200" dirty="0"/>
        </a:p>
      </dsp:txBody>
      <dsp:txXfrm>
        <a:off x="9951349" y="1885234"/>
        <a:ext cx="1334376" cy="1169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235ED-1A6D-4A23-8F57-513181C50CA5}">
      <dsp:nvSpPr>
        <dsp:cNvPr id="0" name=""/>
        <dsp:cNvSpPr/>
      </dsp:nvSpPr>
      <dsp:spPr>
        <a:xfrm>
          <a:off x="0" y="48899"/>
          <a:ext cx="4186293" cy="261643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15863-7ED8-4FEE-B120-0ED1EB41C315}">
      <dsp:nvSpPr>
        <dsp:cNvPr id="0" name=""/>
        <dsp:cNvSpPr/>
      </dsp:nvSpPr>
      <dsp:spPr>
        <a:xfrm>
          <a:off x="531659" y="1830312"/>
          <a:ext cx="108843" cy="108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B05C4-E796-43E4-9AE1-B42C7B6CFB41}">
      <dsp:nvSpPr>
        <dsp:cNvPr id="0" name=""/>
        <dsp:cNvSpPr/>
      </dsp:nvSpPr>
      <dsp:spPr>
        <a:xfrm>
          <a:off x="586081" y="1884733"/>
          <a:ext cx="975406" cy="75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74" tIns="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Pengajuan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dari</a:t>
          </a:r>
          <a:r>
            <a:rPr lang="en-US" sz="1000" kern="1200" dirty="0" smtClean="0"/>
            <a:t> Operator</a:t>
          </a:r>
          <a:endParaRPr lang="en-US" sz="1000" kern="1200" dirty="0"/>
        </a:p>
      </dsp:txBody>
      <dsp:txXfrm>
        <a:off x="586081" y="1884733"/>
        <a:ext cx="975406" cy="756149"/>
      </dsp:txXfrm>
    </dsp:sp>
    <dsp:sp modelId="{3F70FDBA-AD52-42E3-80E6-52B1B810D1BF}">
      <dsp:nvSpPr>
        <dsp:cNvPr id="0" name=""/>
        <dsp:cNvSpPr/>
      </dsp:nvSpPr>
      <dsp:spPr>
        <a:xfrm>
          <a:off x="1492413" y="1119165"/>
          <a:ext cx="196755" cy="1967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CD304-AD54-4E40-97D9-FF829A035B23}">
      <dsp:nvSpPr>
        <dsp:cNvPr id="0" name=""/>
        <dsp:cNvSpPr/>
      </dsp:nvSpPr>
      <dsp:spPr>
        <a:xfrm>
          <a:off x="1590791" y="1217543"/>
          <a:ext cx="1004710" cy="1423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57" tIns="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Koreksi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dari</a:t>
          </a:r>
          <a:r>
            <a:rPr lang="en-US" sz="1000" kern="1200" dirty="0" smtClean="0"/>
            <a:t> LLDIKTI </a:t>
          </a:r>
          <a:r>
            <a:rPr lang="en-US" sz="1000" kern="1200" dirty="0" err="1" smtClean="0"/>
            <a:t>ditolak</a:t>
          </a:r>
          <a:r>
            <a:rPr lang="en-US" sz="1000" kern="1200" dirty="0" smtClean="0"/>
            <a:t>/</a:t>
          </a:r>
          <a:r>
            <a:rPr lang="en-US" sz="1000" kern="1200" dirty="0" err="1" smtClean="0"/>
            <a:t>diajukan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ke</a:t>
          </a:r>
          <a:r>
            <a:rPr lang="en-US" sz="1000" kern="1200" dirty="0" smtClean="0"/>
            <a:t> DIKTI</a:t>
          </a:r>
          <a:endParaRPr lang="en-US" sz="1000" kern="1200" dirty="0"/>
        </a:p>
      </dsp:txBody>
      <dsp:txXfrm>
        <a:off x="1590791" y="1217543"/>
        <a:ext cx="1004710" cy="1423339"/>
      </dsp:txXfrm>
    </dsp:sp>
    <dsp:sp modelId="{677FB47F-D415-45DB-8310-C5502A0B9016}">
      <dsp:nvSpPr>
        <dsp:cNvPr id="0" name=""/>
        <dsp:cNvSpPr/>
      </dsp:nvSpPr>
      <dsp:spPr>
        <a:xfrm>
          <a:off x="2647830" y="686407"/>
          <a:ext cx="272109" cy="272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9844D-8C6E-4093-B748-93AF82FF5B06}">
      <dsp:nvSpPr>
        <dsp:cNvPr id="0" name=""/>
        <dsp:cNvSpPr/>
      </dsp:nvSpPr>
      <dsp:spPr>
        <a:xfrm>
          <a:off x="2783884" y="822462"/>
          <a:ext cx="1004710" cy="1818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85" tIns="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Koreksi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dari</a:t>
          </a:r>
          <a:r>
            <a:rPr lang="en-US" sz="1000" kern="1200" dirty="0" smtClean="0"/>
            <a:t> DIKTI </a:t>
          </a:r>
          <a:r>
            <a:rPr lang="en-US" sz="1000" kern="1200" dirty="0" err="1" smtClean="0"/>
            <a:t>ditolak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atau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disetujui</a:t>
          </a:r>
          <a:endParaRPr lang="en-US" sz="1000" kern="1200" dirty="0"/>
        </a:p>
      </dsp:txBody>
      <dsp:txXfrm>
        <a:off x="2783884" y="822462"/>
        <a:ext cx="1004710" cy="18184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12C321-C676-495E-8CE2-70FA32470791}">
      <dsp:nvSpPr>
        <dsp:cNvPr id="0" name=""/>
        <dsp:cNvSpPr/>
      </dsp:nvSpPr>
      <dsp:spPr>
        <a:xfrm>
          <a:off x="4846" y="561754"/>
          <a:ext cx="2119215" cy="1271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Dosen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Mengisi</a:t>
          </a:r>
          <a:r>
            <a:rPr lang="en-US" sz="2400" kern="1200" dirty="0" smtClean="0"/>
            <a:t> BKD di SISTER</a:t>
          </a:r>
          <a:endParaRPr lang="en-US" sz="2400" kern="1200" dirty="0"/>
        </a:p>
      </dsp:txBody>
      <dsp:txXfrm>
        <a:off x="42088" y="598996"/>
        <a:ext cx="2044731" cy="1197045"/>
      </dsp:txXfrm>
    </dsp:sp>
    <dsp:sp modelId="{113F9DD4-DF17-4FA6-A8F4-75865A5554FD}">
      <dsp:nvSpPr>
        <dsp:cNvPr id="0" name=""/>
        <dsp:cNvSpPr/>
      </dsp:nvSpPr>
      <dsp:spPr>
        <a:xfrm>
          <a:off x="2335984" y="934736"/>
          <a:ext cx="449273" cy="525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335984" y="1039849"/>
        <a:ext cx="314491" cy="315339"/>
      </dsp:txXfrm>
    </dsp:sp>
    <dsp:sp modelId="{9237531E-3C22-4F38-A4F7-D55DAEFE3464}">
      <dsp:nvSpPr>
        <dsp:cNvPr id="0" name=""/>
        <dsp:cNvSpPr/>
      </dsp:nvSpPr>
      <dsp:spPr>
        <a:xfrm>
          <a:off x="2971748" y="561754"/>
          <a:ext cx="2119215" cy="1271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Asesor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melakukan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Pengecekan</a:t>
          </a:r>
          <a:endParaRPr lang="en-US" sz="2400" kern="1200" dirty="0"/>
        </a:p>
      </dsp:txBody>
      <dsp:txXfrm>
        <a:off x="3008990" y="598996"/>
        <a:ext cx="2044731" cy="1197045"/>
      </dsp:txXfrm>
    </dsp:sp>
    <dsp:sp modelId="{B831C4D7-0715-4FD2-8FFC-8A4DDE24499A}">
      <dsp:nvSpPr>
        <dsp:cNvPr id="0" name=""/>
        <dsp:cNvSpPr/>
      </dsp:nvSpPr>
      <dsp:spPr>
        <a:xfrm>
          <a:off x="5302885" y="934736"/>
          <a:ext cx="449273" cy="525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302885" y="1039849"/>
        <a:ext cx="314491" cy="315339"/>
      </dsp:txXfrm>
    </dsp:sp>
    <dsp:sp modelId="{7D5A9195-DD19-4C40-8566-C6D9B36FB80A}">
      <dsp:nvSpPr>
        <dsp:cNvPr id="0" name=""/>
        <dsp:cNvSpPr/>
      </dsp:nvSpPr>
      <dsp:spPr>
        <a:xfrm>
          <a:off x="5938650" y="561754"/>
          <a:ext cx="2119215" cy="1271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Operator </a:t>
          </a:r>
          <a:r>
            <a:rPr lang="en-US" sz="2400" kern="1200" dirty="0" err="1" smtClean="0"/>
            <a:t>mengesahkan</a:t>
          </a:r>
          <a:endParaRPr lang="en-US" sz="2400" kern="1200" dirty="0"/>
        </a:p>
      </dsp:txBody>
      <dsp:txXfrm>
        <a:off x="5975892" y="598996"/>
        <a:ext cx="2044731" cy="1197045"/>
      </dsp:txXfrm>
    </dsp:sp>
    <dsp:sp modelId="{71A84F38-FA86-4912-9C87-8EA3D9E20CE5}">
      <dsp:nvSpPr>
        <dsp:cNvPr id="0" name=""/>
        <dsp:cNvSpPr/>
      </dsp:nvSpPr>
      <dsp:spPr>
        <a:xfrm>
          <a:off x="8269787" y="934736"/>
          <a:ext cx="449273" cy="525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8269787" y="1039849"/>
        <a:ext cx="314491" cy="315339"/>
      </dsp:txXfrm>
    </dsp:sp>
    <dsp:sp modelId="{CD6B6FE5-732B-4DA0-A351-33288138566A}">
      <dsp:nvSpPr>
        <dsp:cNvPr id="0" name=""/>
        <dsp:cNvSpPr/>
      </dsp:nvSpPr>
      <dsp:spPr>
        <a:xfrm>
          <a:off x="8905552" y="561754"/>
          <a:ext cx="2119215" cy="1271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Operator </a:t>
          </a:r>
          <a:r>
            <a:rPr lang="en-US" sz="2400" kern="1200" dirty="0" err="1" smtClean="0"/>
            <a:t>mengunggah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pengesahan</a:t>
          </a:r>
          <a:endParaRPr lang="en-US" sz="2400" kern="1200" dirty="0"/>
        </a:p>
      </dsp:txBody>
      <dsp:txXfrm>
        <a:off x="8942794" y="598996"/>
        <a:ext cx="2044731" cy="1197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lti.co.i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ulbi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pic>
        <p:nvPicPr>
          <p:cNvPr id="6146" name="Picture 2" descr="Login — EVA ULBI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6" b="30667"/>
          <a:stretch/>
        </p:blipFill>
        <p:spPr bwMode="auto">
          <a:xfrm>
            <a:off x="5594837" y="622990"/>
            <a:ext cx="6150630" cy="238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451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PELAPORAN BEBAN KERJA DOSEN (BKD)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617400"/>
              </p:ext>
            </p:extLst>
          </p:nvPr>
        </p:nvGraphicFramePr>
        <p:xfrm>
          <a:off x="581192" y="2340864"/>
          <a:ext cx="11029615" cy="2395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581191" y="1147313"/>
            <a:ext cx="110296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575757"/>
                </a:solidFill>
                <a:latin typeface="Roboto"/>
              </a:rPr>
              <a:t>Mengacu</a:t>
            </a:r>
            <a:r>
              <a:rPr lang="en-US" sz="1600" dirty="0" smtClean="0">
                <a:solidFill>
                  <a:srgbClr val="575757"/>
                </a:solidFill>
                <a:latin typeface="Roboto"/>
              </a:rPr>
              <a:t> Surat 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Keputusan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Direktur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Jenderal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Pendidikan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smtClean="0">
                <a:solidFill>
                  <a:srgbClr val="575757"/>
                </a:solidFill>
                <a:latin typeface="Roboto"/>
              </a:rPr>
              <a:t>Tinggi </a:t>
            </a:r>
            <a:r>
              <a:rPr lang="en-US" sz="1600" dirty="0" err="1" smtClean="0">
                <a:solidFill>
                  <a:srgbClr val="575757"/>
                </a:solidFill>
                <a:latin typeface="Roboto"/>
              </a:rPr>
              <a:t>Kementerian</a:t>
            </a:r>
            <a:r>
              <a:rPr lang="en-US" sz="16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err="1" smtClean="0">
                <a:solidFill>
                  <a:srgbClr val="575757"/>
                </a:solidFill>
                <a:latin typeface="Roboto"/>
              </a:rPr>
              <a:t>Pendidikan</a:t>
            </a:r>
            <a:r>
              <a:rPr lang="en-US" sz="16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err="1" smtClean="0">
                <a:solidFill>
                  <a:srgbClr val="575757"/>
                </a:solidFill>
                <a:latin typeface="Roboto"/>
              </a:rPr>
              <a:t>dan</a:t>
            </a:r>
            <a:r>
              <a:rPr lang="en-US" sz="16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err="1" smtClean="0">
                <a:solidFill>
                  <a:srgbClr val="575757"/>
                </a:solidFill>
                <a:latin typeface="Roboto"/>
              </a:rPr>
              <a:t>Kebudayaan</a:t>
            </a:r>
            <a:r>
              <a:rPr lang="en-US" sz="16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Nomor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 </a:t>
            </a:r>
            <a:r>
              <a:rPr lang="en-US" sz="1600" b="1" dirty="0" smtClean="0">
                <a:solidFill>
                  <a:srgbClr val="575757"/>
                </a:solidFill>
                <a:latin typeface="Roboto"/>
              </a:rPr>
              <a:t>12/E/KPT/2021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 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tanggal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smtClean="0">
                <a:solidFill>
                  <a:srgbClr val="575757"/>
                </a:solidFill>
                <a:latin typeface="Roboto"/>
              </a:rPr>
              <a:t>18 </a:t>
            </a:r>
            <a:r>
              <a:rPr lang="en-US" sz="1600" dirty="0" err="1" smtClean="0">
                <a:solidFill>
                  <a:srgbClr val="575757"/>
                </a:solidFill>
                <a:latin typeface="Roboto"/>
              </a:rPr>
              <a:t>Januari</a:t>
            </a:r>
            <a:r>
              <a:rPr lang="en-US" sz="1600" dirty="0" smtClean="0">
                <a:solidFill>
                  <a:srgbClr val="575757"/>
                </a:solidFill>
                <a:latin typeface="Roboto"/>
              </a:rPr>
              <a:t> 2021 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tentang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Pedoman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smtClean="0">
                <a:solidFill>
                  <a:srgbClr val="575757"/>
                </a:solidFill>
                <a:latin typeface="Roboto"/>
              </a:rPr>
              <a:t>Beban </a:t>
            </a:r>
            <a:r>
              <a:rPr lang="en-US" sz="1600" dirty="0" err="1" smtClean="0">
                <a:solidFill>
                  <a:srgbClr val="575757"/>
                </a:solidFill>
                <a:latin typeface="Roboto"/>
              </a:rPr>
              <a:t>Kerja</a:t>
            </a:r>
            <a:r>
              <a:rPr lang="en-US" sz="16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err="1" smtClean="0">
                <a:solidFill>
                  <a:srgbClr val="575757"/>
                </a:solidFill>
                <a:latin typeface="Roboto"/>
              </a:rPr>
              <a:t>Dosen</a:t>
            </a:r>
            <a:endParaRPr lang="en-US" sz="1600" dirty="0" smtClean="0">
              <a:solidFill>
                <a:srgbClr val="575757"/>
              </a:solidFill>
              <a:latin typeface="Robot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191" y="2094642"/>
            <a:ext cx="2170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Menggunakan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akun</a:t>
            </a:r>
            <a:r>
              <a:rPr lang="en-US" sz="1200" dirty="0" smtClean="0"/>
              <a:t> </a:t>
            </a:r>
            <a:r>
              <a:rPr lang="en-US" sz="1200" dirty="0" err="1" smtClean="0"/>
              <a:t>dosen</a:t>
            </a:r>
            <a:r>
              <a:rPr lang="en-US" sz="1200" dirty="0" smtClean="0"/>
              <a:t> </a:t>
            </a:r>
            <a:r>
              <a:rPr lang="en-US" sz="1200" dirty="0" err="1" smtClean="0"/>
              <a:t>masing-masing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Sampai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Simpan</a:t>
            </a:r>
            <a:r>
              <a:rPr lang="en-US" sz="1200" dirty="0" smtClean="0"/>
              <a:t> </a:t>
            </a:r>
            <a:r>
              <a:rPr lang="en-US" sz="1200" dirty="0" err="1" smtClean="0"/>
              <a:t>Permanen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614815" y="2556306"/>
            <a:ext cx="21706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Approve </a:t>
            </a:r>
            <a:r>
              <a:rPr lang="en-US" sz="1200" dirty="0" err="1" smtClean="0"/>
              <a:t>oleh</a:t>
            </a:r>
            <a:r>
              <a:rPr lang="en-US" sz="1200" dirty="0" smtClean="0"/>
              <a:t>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Asesor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6579427" y="2417807"/>
            <a:ext cx="2170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Mengesahkan</a:t>
            </a:r>
            <a:r>
              <a:rPr lang="en-US" sz="1200" dirty="0" smtClean="0"/>
              <a:t> </a:t>
            </a:r>
            <a:r>
              <a:rPr lang="en-US" sz="1200" dirty="0" err="1" smtClean="0"/>
              <a:t>Penilaian</a:t>
            </a:r>
            <a:r>
              <a:rPr lang="en-US" sz="1200" dirty="0" smtClean="0"/>
              <a:t> Final di </a:t>
            </a:r>
            <a:r>
              <a:rPr lang="en-US" sz="1200" dirty="0" err="1" smtClean="0"/>
              <a:t>setiap</a:t>
            </a:r>
            <a:r>
              <a:rPr lang="en-US" sz="1200" dirty="0" smtClean="0"/>
              <a:t> Prodi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9544039" y="2233141"/>
            <a:ext cx="2170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Mengunggah</a:t>
            </a:r>
            <a:r>
              <a:rPr lang="en-US" sz="1200" dirty="0" smtClean="0"/>
              <a:t> </a:t>
            </a:r>
            <a:r>
              <a:rPr lang="en-US" sz="1200" dirty="0" err="1" smtClean="0"/>
              <a:t>pengesahan</a:t>
            </a:r>
            <a:r>
              <a:rPr lang="en-US" sz="1200" dirty="0" smtClean="0"/>
              <a:t> </a:t>
            </a:r>
            <a:r>
              <a:rPr lang="en-US" sz="1200" dirty="0" err="1" smtClean="0"/>
              <a:t>seluruh</a:t>
            </a:r>
            <a:r>
              <a:rPr lang="en-US" sz="1200" dirty="0" smtClean="0"/>
              <a:t> </a:t>
            </a:r>
            <a:r>
              <a:rPr lang="en-US" sz="1200" dirty="0" err="1" smtClean="0"/>
              <a:t>dosen</a:t>
            </a:r>
            <a:r>
              <a:rPr lang="en-US" sz="1200" dirty="0" smtClean="0"/>
              <a:t> ULBI yang </a:t>
            </a:r>
            <a:r>
              <a:rPr lang="en-US" sz="1200" dirty="0" err="1" smtClean="0"/>
              <a:t>sudah</a:t>
            </a:r>
            <a:r>
              <a:rPr lang="en-US" sz="1200" dirty="0" smtClean="0"/>
              <a:t> </a:t>
            </a:r>
            <a:r>
              <a:rPr lang="en-US" sz="1200" dirty="0" err="1" smtClean="0"/>
              <a:t>ditandatangani</a:t>
            </a:r>
            <a:r>
              <a:rPr lang="en-US" sz="1200" dirty="0" smtClean="0"/>
              <a:t> </a:t>
            </a:r>
            <a:r>
              <a:rPr lang="en-US" sz="1200" dirty="0" err="1" smtClean="0"/>
              <a:t>Rektor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198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5927"/>
          </a:xfrm>
        </p:spPr>
        <p:txBody>
          <a:bodyPr/>
          <a:lstStyle/>
          <a:p>
            <a:r>
              <a:rPr lang="en-US" dirty="0"/>
              <a:t>PELAPORAN BEBAN KERJA DOSEN (BKD)</a:t>
            </a:r>
          </a:p>
        </p:txBody>
      </p:sp>
      <p:sp>
        <p:nvSpPr>
          <p:cNvPr id="4" name="Rectangle 3"/>
          <p:cNvSpPr/>
          <p:nvPr/>
        </p:nvSpPr>
        <p:spPr>
          <a:xfrm>
            <a:off x="581191" y="1147313"/>
            <a:ext cx="110296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575757"/>
                </a:solidFill>
                <a:latin typeface="Roboto"/>
              </a:rPr>
              <a:t>Mengacu</a:t>
            </a:r>
            <a:r>
              <a:rPr lang="en-US" sz="1600" dirty="0" smtClean="0">
                <a:solidFill>
                  <a:srgbClr val="575757"/>
                </a:solidFill>
                <a:latin typeface="Roboto"/>
              </a:rPr>
              <a:t> Surat 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Keputusan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Direktur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Jenderal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Pendidikan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smtClean="0">
                <a:solidFill>
                  <a:srgbClr val="575757"/>
                </a:solidFill>
                <a:latin typeface="Roboto"/>
              </a:rPr>
              <a:t>Tinggi </a:t>
            </a:r>
            <a:r>
              <a:rPr lang="en-US" sz="1600" dirty="0" err="1" smtClean="0">
                <a:solidFill>
                  <a:srgbClr val="575757"/>
                </a:solidFill>
                <a:latin typeface="Roboto"/>
              </a:rPr>
              <a:t>Kementerian</a:t>
            </a:r>
            <a:r>
              <a:rPr lang="en-US" sz="16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err="1" smtClean="0">
                <a:solidFill>
                  <a:srgbClr val="575757"/>
                </a:solidFill>
                <a:latin typeface="Roboto"/>
              </a:rPr>
              <a:t>Pendidikan</a:t>
            </a:r>
            <a:r>
              <a:rPr lang="en-US" sz="16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err="1" smtClean="0">
                <a:solidFill>
                  <a:srgbClr val="575757"/>
                </a:solidFill>
                <a:latin typeface="Roboto"/>
              </a:rPr>
              <a:t>dan</a:t>
            </a:r>
            <a:r>
              <a:rPr lang="en-US" sz="16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err="1" smtClean="0">
                <a:solidFill>
                  <a:srgbClr val="575757"/>
                </a:solidFill>
                <a:latin typeface="Roboto"/>
              </a:rPr>
              <a:t>Kebudayaan</a:t>
            </a:r>
            <a:r>
              <a:rPr lang="en-US" sz="16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Nomor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 </a:t>
            </a:r>
            <a:r>
              <a:rPr lang="en-US" sz="1600" b="1" dirty="0" smtClean="0">
                <a:solidFill>
                  <a:srgbClr val="575757"/>
                </a:solidFill>
                <a:latin typeface="Roboto"/>
              </a:rPr>
              <a:t>12/E/KPT/2021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 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tanggal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smtClean="0">
                <a:solidFill>
                  <a:srgbClr val="575757"/>
                </a:solidFill>
                <a:latin typeface="Roboto"/>
              </a:rPr>
              <a:t>18 </a:t>
            </a:r>
            <a:r>
              <a:rPr lang="en-US" sz="1600" dirty="0" err="1" smtClean="0">
                <a:solidFill>
                  <a:srgbClr val="575757"/>
                </a:solidFill>
                <a:latin typeface="Roboto"/>
              </a:rPr>
              <a:t>Januari</a:t>
            </a:r>
            <a:r>
              <a:rPr lang="en-US" sz="1600" dirty="0" smtClean="0">
                <a:solidFill>
                  <a:srgbClr val="575757"/>
                </a:solidFill>
                <a:latin typeface="Roboto"/>
              </a:rPr>
              <a:t> 2021 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tentang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Pedoman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smtClean="0">
                <a:solidFill>
                  <a:srgbClr val="575757"/>
                </a:solidFill>
                <a:latin typeface="Roboto"/>
              </a:rPr>
              <a:t>Beban </a:t>
            </a:r>
            <a:r>
              <a:rPr lang="en-US" sz="1600" dirty="0" err="1" smtClean="0">
                <a:solidFill>
                  <a:srgbClr val="575757"/>
                </a:solidFill>
                <a:latin typeface="Roboto"/>
              </a:rPr>
              <a:t>Kerja</a:t>
            </a:r>
            <a:r>
              <a:rPr lang="en-US" sz="16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err="1" smtClean="0">
                <a:solidFill>
                  <a:srgbClr val="575757"/>
                </a:solidFill>
                <a:latin typeface="Roboto"/>
              </a:rPr>
              <a:t>Dosen</a:t>
            </a:r>
            <a:endParaRPr lang="en-US" sz="1600" dirty="0" smtClean="0">
              <a:solidFill>
                <a:srgbClr val="575757"/>
              </a:solidFill>
              <a:latin typeface="Robot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471" t="25474" r="22145" b="22296"/>
          <a:stretch/>
        </p:blipFill>
        <p:spPr>
          <a:xfrm>
            <a:off x="58722" y="1732088"/>
            <a:ext cx="4724055" cy="31990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5066" t="18833" r="22293" b="30454"/>
          <a:stretch/>
        </p:blipFill>
        <p:spPr>
          <a:xfrm>
            <a:off x="4917057" y="1732088"/>
            <a:ext cx="3660475" cy="24487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7876" t="16806" r="22103" b="8909"/>
          <a:stretch/>
        </p:blipFill>
        <p:spPr>
          <a:xfrm>
            <a:off x="8577532" y="2471467"/>
            <a:ext cx="3493698" cy="27302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724" y="1732088"/>
            <a:ext cx="4724053" cy="4845484"/>
          </a:xfrm>
          <a:prstGeom prst="rect">
            <a:avLst/>
          </a:prstGeom>
          <a:noFill/>
          <a:ln w="57150"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52135" y="1732088"/>
            <a:ext cx="7281138" cy="4845484"/>
          </a:xfrm>
          <a:prstGeom prst="rect">
            <a:avLst/>
          </a:prstGeom>
          <a:noFill/>
          <a:ln w="57150"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ALUR DOSEN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38191066"/>
              </p:ext>
            </p:extLst>
          </p:nvPr>
        </p:nvGraphicFramePr>
        <p:xfrm>
          <a:off x="581192" y="-360727"/>
          <a:ext cx="11289230" cy="721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433540" y="2971371"/>
            <a:ext cx="152317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 smtClean="0">
                <a:solidFill>
                  <a:srgbClr val="FF0000"/>
                </a:solidFill>
              </a:rPr>
              <a:t>Proses 3 </a:t>
            </a:r>
            <a:r>
              <a:rPr lang="en-US" sz="1050" i="1" dirty="0" err="1" smtClean="0">
                <a:solidFill>
                  <a:srgbClr val="FF0000"/>
                </a:solidFill>
              </a:rPr>
              <a:t>bulan</a:t>
            </a:r>
            <a:r>
              <a:rPr lang="en-US" sz="1050" i="1" dirty="0" smtClean="0">
                <a:solidFill>
                  <a:srgbClr val="FF0000"/>
                </a:solidFill>
              </a:rPr>
              <a:t>, </a:t>
            </a:r>
            <a:r>
              <a:rPr lang="en-US" sz="1050" i="1" dirty="0" err="1" smtClean="0">
                <a:solidFill>
                  <a:srgbClr val="FF0000"/>
                </a:solidFill>
              </a:rPr>
              <a:t>jika</a:t>
            </a:r>
            <a:r>
              <a:rPr lang="en-US" sz="1050" i="1" dirty="0" smtClean="0">
                <a:solidFill>
                  <a:srgbClr val="FF0000"/>
                </a:solidFill>
              </a:rPr>
              <a:t> </a:t>
            </a:r>
            <a:r>
              <a:rPr lang="en-US" sz="1050" i="1" dirty="0" err="1" smtClean="0">
                <a:solidFill>
                  <a:srgbClr val="FF0000"/>
                </a:solidFill>
              </a:rPr>
              <a:t>ditolak</a:t>
            </a:r>
            <a:r>
              <a:rPr lang="en-US" sz="1050" i="1" dirty="0" smtClean="0">
                <a:solidFill>
                  <a:srgbClr val="FF0000"/>
                </a:solidFill>
              </a:rPr>
              <a:t> proses </a:t>
            </a:r>
            <a:r>
              <a:rPr lang="en-US" sz="1050" i="1" dirty="0" err="1" smtClean="0">
                <a:solidFill>
                  <a:srgbClr val="FF0000"/>
                </a:solidFill>
              </a:rPr>
              <a:t>direstart</a:t>
            </a:r>
            <a:r>
              <a:rPr lang="en-US" sz="1050" i="1" dirty="0" smtClean="0">
                <a:solidFill>
                  <a:srgbClr val="FF0000"/>
                </a:solidFill>
              </a:rPr>
              <a:t> </a:t>
            </a:r>
            <a:r>
              <a:rPr lang="en-US" sz="1050" i="1" dirty="0" err="1" smtClean="0">
                <a:solidFill>
                  <a:srgbClr val="FF0000"/>
                </a:solidFill>
              </a:rPr>
              <a:t>dst</a:t>
            </a:r>
            <a:r>
              <a:rPr lang="en-US" sz="1050" i="1" dirty="0" smtClean="0">
                <a:solidFill>
                  <a:srgbClr val="FF0000"/>
                </a:solidFill>
              </a:rPr>
              <a:t>.</a:t>
            </a:r>
            <a:endParaRPr lang="en-US" sz="1050" i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32185" y="2555873"/>
            <a:ext cx="170254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 smtClean="0">
                <a:solidFill>
                  <a:srgbClr val="FF0000"/>
                </a:solidFill>
              </a:rPr>
              <a:t>Minimal masa </a:t>
            </a:r>
            <a:r>
              <a:rPr lang="en-US" sz="1050" i="1" dirty="0" err="1" smtClean="0">
                <a:solidFill>
                  <a:srgbClr val="FF0000"/>
                </a:solidFill>
              </a:rPr>
              <a:t>kerja</a:t>
            </a:r>
            <a:r>
              <a:rPr lang="en-US" sz="1050" i="1" dirty="0" smtClean="0">
                <a:solidFill>
                  <a:srgbClr val="FF0000"/>
                </a:solidFill>
              </a:rPr>
              <a:t> 1 </a:t>
            </a:r>
            <a:r>
              <a:rPr lang="en-US" sz="1050" i="1" dirty="0" err="1" smtClean="0">
                <a:solidFill>
                  <a:srgbClr val="FF0000"/>
                </a:solidFill>
              </a:rPr>
              <a:t>tahun</a:t>
            </a:r>
            <a:r>
              <a:rPr lang="en-US" sz="1050" i="1" dirty="0" smtClean="0">
                <a:solidFill>
                  <a:srgbClr val="FF0000"/>
                </a:solidFill>
              </a:rPr>
              <a:t> </a:t>
            </a:r>
            <a:r>
              <a:rPr lang="en-US" sz="1050" i="1" dirty="0" err="1" smtClean="0">
                <a:solidFill>
                  <a:srgbClr val="FF0000"/>
                </a:solidFill>
              </a:rPr>
              <a:t>dari</a:t>
            </a:r>
            <a:r>
              <a:rPr lang="en-US" sz="1050" i="1" dirty="0" smtClean="0">
                <a:solidFill>
                  <a:srgbClr val="FF0000"/>
                </a:solidFill>
              </a:rPr>
              <a:t> TMT SK </a:t>
            </a:r>
            <a:r>
              <a:rPr lang="en-US" sz="1050" i="1" dirty="0" err="1" smtClean="0">
                <a:solidFill>
                  <a:srgbClr val="FF0000"/>
                </a:solidFill>
              </a:rPr>
              <a:t>Dosen</a:t>
            </a:r>
            <a:endParaRPr lang="en-US" sz="1050" i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44727" y="1934834"/>
            <a:ext cx="170254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 err="1" smtClean="0">
                <a:solidFill>
                  <a:srgbClr val="FF0000"/>
                </a:solidFill>
              </a:rPr>
              <a:t>Kenaikan</a:t>
            </a:r>
            <a:r>
              <a:rPr lang="en-US" sz="1050" i="1" dirty="0" smtClean="0">
                <a:solidFill>
                  <a:srgbClr val="FF0000"/>
                </a:solidFill>
              </a:rPr>
              <a:t> </a:t>
            </a:r>
            <a:r>
              <a:rPr lang="en-US" sz="1050" i="1" dirty="0" err="1" smtClean="0">
                <a:solidFill>
                  <a:srgbClr val="FF0000"/>
                </a:solidFill>
              </a:rPr>
              <a:t>berkala</a:t>
            </a:r>
            <a:r>
              <a:rPr lang="en-US" sz="1050" i="1" dirty="0" smtClean="0">
                <a:solidFill>
                  <a:srgbClr val="FF0000"/>
                </a:solidFill>
              </a:rPr>
              <a:t> 2 </a:t>
            </a:r>
            <a:r>
              <a:rPr lang="en-US" sz="1050" i="1" dirty="0" err="1" smtClean="0">
                <a:solidFill>
                  <a:srgbClr val="FF0000"/>
                </a:solidFill>
              </a:rPr>
              <a:t>tahun</a:t>
            </a:r>
            <a:r>
              <a:rPr lang="en-US" sz="1050" i="1" dirty="0" smtClean="0">
                <a:solidFill>
                  <a:srgbClr val="FF0000"/>
                </a:solidFill>
              </a:rPr>
              <a:t> </a:t>
            </a:r>
            <a:r>
              <a:rPr lang="en-US" sz="1050" i="1" dirty="0" err="1" smtClean="0">
                <a:solidFill>
                  <a:srgbClr val="FF0000"/>
                </a:solidFill>
              </a:rPr>
              <a:t>sekali</a:t>
            </a:r>
            <a:r>
              <a:rPr lang="en-US" sz="1050" i="1" dirty="0" smtClean="0">
                <a:solidFill>
                  <a:srgbClr val="FF0000"/>
                </a:solidFill>
              </a:rPr>
              <a:t> </a:t>
            </a:r>
            <a:r>
              <a:rPr lang="en-US" sz="1050" i="1" dirty="0" err="1" smtClean="0">
                <a:solidFill>
                  <a:srgbClr val="FF0000"/>
                </a:solidFill>
              </a:rPr>
              <a:t>dgn</a:t>
            </a:r>
            <a:r>
              <a:rPr lang="en-US" sz="1050" i="1" dirty="0" smtClean="0">
                <a:solidFill>
                  <a:srgbClr val="FF0000"/>
                </a:solidFill>
              </a:rPr>
              <a:t> </a:t>
            </a:r>
            <a:r>
              <a:rPr lang="en-US" sz="1050" i="1" dirty="0" err="1" smtClean="0">
                <a:solidFill>
                  <a:srgbClr val="FF0000"/>
                </a:solidFill>
              </a:rPr>
              <a:t>pangkat</a:t>
            </a:r>
            <a:r>
              <a:rPr lang="en-US" sz="1050" i="1" dirty="0" smtClean="0">
                <a:solidFill>
                  <a:srgbClr val="FF0000"/>
                </a:solidFill>
              </a:rPr>
              <a:t> </a:t>
            </a:r>
            <a:r>
              <a:rPr lang="en-US" sz="1050" i="1" dirty="0" err="1" smtClean="0">
                <a:solidFill>
                  <a:srgbClr val="FF0000"/>
                </a:solidFill>
              </a:rPr>
              <a:t>puncak</a:t>
            </a:r>
            <a:r>
              <a:rPr lang="en-US" sz="1050" i="1" dirty="0" smtClean="0">
                <a:solidFill>
                  <a:srgbClr val="FF0000"/>
                </a:solidFill>
              </a:rPr>
              <a:t> </a:t>
            </a:r>
            <a:r>
              <a:rPr lang="en-US" sz="1050" i="1" dirty="0" err="1" smtClean="0">
                <a:solidFill>
                  <a:srgbClr val="FF0000"/>
                </a:solidFill>
              </a:rPr>
              <a:t>sesuai</a:t>
            </a:r>
            <a:r>
              <a:rPr lang="en-US" sz="1050" i="1" dirty="0" smtClean="0">
                <a:solidFill>
                  <a:srgbClr val="FF0000"/>
                </a:solidFill>
              </a:rPr>
              <a:t> JAD</a:t>
            </a:r>
            <a:endParaRPr lang="en-US" sz="1050" i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32770" y="1565502"/>
            <a:ext cx="170254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 smtClean="0">
                <a:solidFill>
                  <a:srgbClr val="FF0000"/>
                </a:solidFill>
              </a:rPr>
              <a:t>Minimal masa </a:t>
            </a:r>
            <a:r>
              <a:rPr lang="en-US" sz="1050" i="1" dirty="0" err="1" smtClean="0">
                <a:solidFill>
                  <a:srgbClr val="FF0000"/>
                </a:solidFill>
              </a:rPr>
              <a:t>kerja</a:t>
            </a:r>
            <a:r>
              <a:rPr lang="en-US" sz="1050" i="1" dirty="0" smtClean="0">
                <a:solidFill>
                  <a:srgbClr val="FF0000"/>
                </a:solidFill>
              </a:rPr>
              <a:t> 2 </a:t>
            </a:r>
            <a:r>
              <a:rPr lang="en-US" sz="1050" i="1" dirty="0" err="1" smtClean="0">
                <a:solidFill>
                  <a:srgbClr val="FF0000"/>
                </a:solidFill>
              </a:rPr>
              <a:t>tahun</a:t>
            </a:r>
            <a:r>
              <a:rPr lang="en-US" sz="1050" i="1" dirty="0" smtClean="0">
                <a:solidFill>
                  <a:srgbClr val="FF0000"/>
                </a:solidFill>
              </a:rPr>
              <a:t> </a:t>
            </a:r>
            <a:r>
              <a:rPr lang="en-US" sz="1050" i="1" dirty="0" err="1" smtClean="0">
                <a:solidFill>
                  <a:srgbClr val="FF0000"/>
                </a:solidFill>
              </a:rPr>
              <a:t>dari</a:t>
            </a:r>
            <a:r>
              <a:rPr lang="en-US" sz="1050" i="1" dirty="0" smtClean="0">
                <a:solidFill>
                  <a:srgbClr val="FF0000"/>
                </a:solidFill>
              </a:rPr>
              <a:t> TMT JAD </a:t>
            </a:r>
            <a:r>
              <a:rPr lang="en-US" sz="1050" i="1" dirty="0" err="1" smtClean="0">
                <a:solidFill>
                  <a:srgbClr val="FF0000"/>
                </a:solidFill>
              </a:rPr>
              <a:t>Pertama</a:t>
            </a:r>
            <a:endParaRPr lang="en-US" sz="1050" i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68203" y="1151108"/>
            <a:ext cx="170254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 err="1" smtClean="0">
                <a:solidFill>
                  <a:srgbClr val="FF0000"/>
                </a:solidFill>
              </a:rPr>
              <a:t>Mengisi</a:t>
            </a:r>
            <a:r>
              <a:rPr lang="en-US" sz="1050" i="1" dirty="0" smtClean="0">
                <a:solidFill>
                  <a:srgbClr val="FF0000"/>
                </a:solidFill>
              </a:rPr>
              <a:t> </a:t>
            </a:r>
            <a:r>
              <a:rPr lang="en-US" sz="1050" i="1" dirty="0" err="1" smtClean="0">
                <a:solidFill>
                  <a:srgbClr val="FF0000"/>
                </a:solidFill>
              </a:rPr>
              <a:t>pemberkasan</a:t>
            </a:r>
            <a:r>
              <a:rPr lang="en-US" sz="1050" i="1" dirty="0" smtClean="0">
                <a:solidFill>
                  <a:srgbClr val="FF0000"/>
                </a:solidFill>
              </a:rPr>
              <a:t> </a:t>
            </a:r>
            <a:r>
              <a:rPr lang="en-US" sz="1050" i="1" dirty="0" err="1" smtClean="0">
                <a:solidFill>
                  <a:srgbClr val="FF0000"/>
                </a:solidFill>
              </a:rPr>
              <a:t>serdos</a:t>
            </a:r>
            <a:r>
              <a:rPr lang="en-US" sz="1050" i="1" dirty="0" smtClean="0">
                <a:solidFill>
                  <a:srgbClr val="FF0000"/>
                </a:solidFill>
              </a:rPr>
              <a:t> </a:t>
            </a:r>
            <a:r>
              <a:rPr lang="en-US" sz="1050" i="1" dirty="0" err="1" smtClean="0">
                <a:solidFill>
                  <a:srgbClr val="FF0000"/>
                </a:solidFill>
              </a:rPr>
              <a:t>dan</a:t>
            </a:r>
            <a:r>
              <a:rPr lang="en-US" sz="1050" i="1" dirty="0" smtClean="0">
                <a:solidFill>
                  <a:srgbClr val="FF0000"/>
                </a:solidFill>
              </a:rPr>
              <a:t> </a:t>
            </a:r>
            <a:r>
              <a:rPr lang="en-US" sz="1050" i="1" dirty="0" err="1" smtClean="0">
                <a:solidFill>
                  <a:srgbClr val="FF0000"/>
                </a:solidFill>
              </a:rPr>
              <a:t>mengisi</a:t>
            </a:r>
            <a:r>
              <a:rPr lang="en-US" sz="1050" i="1" dirty="0" smtClean="0">
                <a:solidFill>
                  <a:srgbClr val="FF0000"/>
                </a:solidFill>
              </a:rPr>
              <a:t> BKD </a:t>
            </a:r>
            <a:r>
              <a:rPr lang="en-US" sz="1050" i="1" dirty="0" err="1" smtClean="0">
                <a:solidFill>
                  <a:srgbClr val="FF0000"/>
                </a:solidFill>
              </a:rPr>
              <a:t>tiap</a:t>
            </a:r>
            <a:r>
              <a:rPr lang="en-US" sz="1050" i="1" dirty="0" smtClean="0">
                <a:solidFill>
                  <a:srgbClr val="FF0000"/>
                </a:solidFill>
              </a:rPr>
              <a:t> semester</a:t>
            </a:r>
            <a:endParaRPr lang="en-US" sz="1050" i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303636" y="658198"/>
            <a:ext cx="17849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 smtClean="0">
                <a:solidFill>
                  <a:srgbClr val="FF0000"/>
                </a:solidFill>
              </a:rPr>
              <a:t>Minimal masa </a:t>
            </a:r>
            <a:r>
              <a:rPr lang="en-US" sz="1050" i="1" dirty="0" err="1" smtClean="0">
                <a:solidFill>
                  <a:srgbClr val="FF0000"/>
                </a:solidFill>
              </a:rPr>
              <a:t>kerja</a:t>
            </a:r>
            <a:r>
              <a:rPr lang="en-US" sz="1050" i="1" dirty="0" smtClean="0">
                <a:solidFill>
                  <a:srgbClr val="FF0000"/>
                </a:solidFill>
              </a:rPr>
              <a:t> 2 </a:t>
            </a:r>
            <a:r>
              <a:rPr lang="en-US" sz="1050" i="1" dirty="0" err="1" smtClean="0">
                <a:solidFill>
                  <a:srgbClr val="FF0000"/>
                </a:solidFill>
              </a:rPr>
              <a:t>tahun</a:t>
            </a:r>
            <a:r>
              <a:rPr lang="en-US" sz="1050" i="1" dirty="0" smtClean="0">
                <a:solidFill>
                  <a:srgbClr val="FF0000"/>
                </a:solidFill>
              </a:rPr>
              <a:t> </a:t>
            </a:r>
            <a:r>
              <a:rPr lang="en-US" sz="1050" i="1" dirty="0" err="1" smtClean="0">
                <a:solidFill>
                  <a:srgbClr val="FF0000"/>
                </a:solidFill>
              </a:rPr>
              <a:t>dari</a:t>
            </a:r>
            <a:r>
              <a:rPr lang="en-US" sz="1050" i="1" dirty="0" smtClean="0">
                <a:solidFill>
                  <a:srgbClr val="FF0000"/>
                </a:solidFill>
              </a:rPr>
              <a:t> TMT JAD </a:t>
            </a:r>
            <a:r>
              <a:rPr lang="en-US" sz="1050" i="1" dirty="0" err="1" smtClean="0">
                <a:solidFill>
                  <a:srgbClr val="FF0000"/>
                </a:solidFill>
              </a:rPr>
              <a:t>Pertama</a:t>
            </a:r>
            <a:r>
              <a:rPr lang="en-US" sz="1050" i="1" dirty="0" smtClean="0">
                <a:solidFill>
                  <a:srgbClr val="FF0000"/>
                </a:solidFill>
              </a:rPr>
              <a:t>, </a:t>
            </a:r>
            <a:r>
              <a:rPr lang="en-US" sz="1050" i="1" dirty="0" err="1" smtClean="0">
                <a:solidFill>
                  <a:srgbClr val="FF0000"/>
                </a:solidFill>
              </a:rPr>
              <a:t>khusus</a:t>
            </a:r>
            <a:r>
              <a:rPr lang="en-US" sz="1050" i="1" dirty="0" smtClean="0">
                <a:solidFill>
                  <a:srgbClr val="FF0000"/>
                </a:solidFill>
              </a:rPr>
              <a:t> </a:t>
            </a:r>
            <a:r>
              <a:rPr lang="en-US" sz="1050" i="1" dirty="0" err="1" smtClean="0">
                <a:solidFill>
                  <a:srgbClr val="FF0000"/>
                </a:solidFill>
              </a:rPr>
              <a:t>pengajuan</a:t>
            </a:r>
            <a:r>
              <a:rPr lang="en-US" sz="1050" i="1" dirty="0" smtClean="0">
                <a:solidFill>
                  <a:srgbClr val="FF0000"/>
                </a:solidFill>
              </a:rPr>
              <a:t> LK </a:t>
            </a:r>
            <a:r>
              <a:rPr lang="en-US" sz="1050" i="1" dirty="0" err="1" smtClean="0">
                <a:solidFill>
                  <a:srgbClr val="FF0000"/>
                </a:solidFill>
              </a:rPr>
              <a:t>harus</a:t>
            </a:r>
            <a:r>
              <a:rPr lang="en-US" sz="1050" i="1" dirty="0" smtClean="0">
                <a:solidFill>
                  <a:srgbClr val="FF0000"/>
                </a:solidFill>
              </a:rPr>
              <a:t> </a:t>
            </a:r>
            <a:r>
              <a:rPr lang="en-US" sz="1050" i="1" dirty="0" err="1" smtClean="0">
                <a:solidFill>
                  <a:srgbClr val="FF0000"/>
                </a:solidFill>
              </a:rPr>
              <a:t>sudah</a:t>
            </a:r>
            <a:r>
              <a:rPr lang="en-US" sz="1050" i="1" dirty="0" smtClean="0">
                <a:solidFill>
                  <a:srgbClr val="FF0000"/>
                </a:solidFill>
              </a:rPr>
              <a:t> </a:t>
            </a:r>
            <a:r>
              <a:rPr lang="en-US" sz="1050" i="1" dirty="0" err="1" smtClean="0">
                <a:solidFill>
                  <a:srgbClr val="FF0000"/>
                </a:solidFill>
              </a:rPr>
              <a:t>serdos</a:t>
            </a:r>
            <a:endParaRPr lang="en-US" sz="105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05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22186"/>
            <a:ext cx="11029616" cy="4408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SYARAT PENGAJUAN NIDN/NIDK/PERUBAHAN NOMOR REGISTRASI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58723" y="1890876"/>
            <a:ext cx="6037277" cy="4845484"/>
          </a:xfrm>
          <a:prstGeom prst="rect">
            <a:avLst/>
          </a:prstGeom>
          <a:noFill/>
          <a:ln w="57150"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24880" y="1890876"/>
            <a:ext cx="6037277" cy="4845484"/>
          </a:xfrm>
          <a:prstGeom prst="rect">
            <a:avLst/>
          </a:prstGeom>
          <a:noFill/>
          <a:ln w="57150"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536894" y="2040091"/>
            <a:ext cx="6333688" cy="4296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6938" indent="-180975" algn="just" fontAlgn="base">
              <a:spcBef>
                <a:spcPts val="700"/>
              </a:spcBef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KTP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Asli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masih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berlaku</a:t>
            </a:r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896938" indent="-180975" algn="just" fontAlgn="base">
              <a:spcBef>
                <a:spcPts val="700"/>
              </a:spcBef>
              <a:buFont typeface="+mj-lt"/>
              <a:buAutoNum type="arabicPeriod"/>
            </a:pP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Akta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Kelahiran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atau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Kartu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Keluarga</a:t>
            </a:r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896938" indent="-180975" algn="just" fontAlgn="base">
              <a:spcBef>
                <a:spcPts val="700"/>
              </a:spcBef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Pas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Foto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(4 x 6)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latar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belakang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warna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biru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untuk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laki-laki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dan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warna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merah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untuk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perempuan</a:t>
            </a:r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896938" indent="-180975" algn="just" fontAlgn="base">
              <a:spcBef>
                <a:spcPts val="700"/>
              </a:spcBef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SK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dosen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tetap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YPBPI (SK CPNS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atau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PNS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bagi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pegawai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negeri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sipil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896938" indent="-180975" algn="just" fontAlgn="base">
              <a:spcBef>
                <a:spcPts val="700"/>
              </a:spcBef>
              <a:buFont typeface="+mj-lt"/>
              <a:buAutoNum type="arabicPeriod"/>
            </a:pP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Ijazah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dan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Transkrip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Asli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mulai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jenjang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S1,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Profesi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, S2,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Spesialis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, S3. (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bagi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lulusan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Luar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Negeri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dilengkapi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SK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Penyetaraan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Ijasah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dari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Kemendikbudristek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)</a:t>
            </a:r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896938" indent="-180975" algn="just" fontAlgn="base">
              <a:spcBef>
                <a:spcPts val="700"/>
              </a:spcBef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Surat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Keterangan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Sehat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Jasmani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(12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bulan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terakhir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896938" indent="-180975" algn="just" fontAlgn="base">
              <a:spcBef>
                <a:spcPts val="700"/>
              </a:spcBef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Surat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Keterangan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Sehat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Rohani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(12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bulan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terakhir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896938" indent="-180975" algn="just" fontAlgn="base">
              <a:spcBef>
                <a:spcPts val="700"/>
              </a:spcBef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Surat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Keterangan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Bebas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Narkotika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(12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bulan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terakhir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896938" indent="-180975" algn="just" fontAlgn="base">
              <a:spcBef>
                <a:spcPts val="700"/>
              </a:spcBef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Surat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Keterangan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Aktif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Melaksanakan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Tridharma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Perguruan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Tinggi</a:t>
            </a:r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896938" indent="-180975" algn="just" fontAlgn="base">
              <a:spcBef>
                <a:spcPts val="700"/>
              </a:spcBef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Surat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Pernyataan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Pimpinan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ULBI.</a:t>
            </a:r>
          </a:p>
          <a:p>
            <a:pPr marL="896938" indent="-180975" algn="just" fontAlgn="base">
              <a:spcBef>
                <a:spcPts val="700"/>
              </a:spcBef>
              <a:buFont typeface="+mj-lt"/>
              <a:buAutoNum type="arabicPeriod"/>
            </a:pP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Surat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Perjanjian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Kerja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ditandatangani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dosen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dan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Pimpinan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ULBI</a:t>
            </a:r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896938" indent="-180975" algn="just" fontAlgn="base">
              <a:spcBef>
                <a:spcPts val="700"/>
              </a:spcBef>
              <a:buFont typeface="+mj-lt"/>
              <a:buAutoNum type="arabicPeriod"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surat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pernyataan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bermaterai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sebagai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dosen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tetap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sesuai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 SK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Dirjen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Dikti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No.108/DIKTI/</a:t>
            </a:r>
            <a:r>
              <a:rPr lang="en-US" sz="11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Kep</a:t>
            </a:r>
            <a:r>
              <a:rPr lang="en-US" sz="1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/2001</a:t>
            </a:r>
          </a:p>
          <a:p>
            <a:pPr marL="896938" indent="-180975" algn="just" fontAlgn="base">
              <a:spcBef>
                <a:spcPts val="700"/>
              </a:spcBef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Surat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ijin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dari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pimpinan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instansi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induknya</a:t>
            </a:r>
            <a:r>
              <a:rPr lang="en-US" sz="1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US" sz="11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11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Khusus</a:t>
            </a:r>
            <a:r>
              <a:rPr lang="en-US" sz="11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Pengajuan</a:t>
            </a:r>
            <a:r>
              <a:rPr lang="en-US" sz="11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NIDK)</a:t>
            </a:r>
          </a:p>
          <a:p>
            <a:pPr marL="896938" indent="-180975" algn="just" fontAlgn="base">
              <a:spcBef>
                <a:spcPts val="700"/>
              </a:spcBef>
              <a:buFont typeface="+mj-lt"/>
              <a:buAutoNum type="arabicPeriod"/>
            </a:pPr>
            <a:r>
              <a:rPr lang="en-US" sz="1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Surat </a:t>
            </a:r>
            <a:r>
              <a:rPr lang="en-US" sz="11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Keterangan</a:t>
            </a:r>
            <a:r>
              <a:rPr lang="en-US" sz="1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/SK </a:t>
            </a:r>
            <a:r>
              <a:rPr lang="en-US" sz="11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Pensiun</a:t>
            </a:r>
            <a:r>
              <a:rPr lang="en-US" sz="1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11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Perubahan</a:t>
            </a:r>
            <a:r>
              <a:rPr lang="en-US" sz="11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NIDK/NIDN)</a:t>
            </a:r>
            <a:endParaRPr lang="en-US" sz="1100" b="1" dirty="0"/>
          </a:p>
          <a:p>
            <a:pPr marL="803275" algn="just" fontAlgn="base">
              <a:spcBef>
                <a:spcPts val="700"/>
              </a:spcBef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81469" y="2040091"/>
            <a:ext cx="6333688" cy="92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6938" indent="-180975" algn="just" fontAlgn="base">
              <a:spcBef>
                <a:spcPts val="700"/>
              </a:spcBef>
              <a:buFont typeface="+mj-lt"/>
              <a:buAutoNum type="arabicPeriod"/>
            </a:pPr>
            <a:r>
              <a:rPr lang="en-US" sz="105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Pengajuan</a:t>
            </a: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di PDDIKTI </a:t>
            </a:r>
            <a:r>
              <a:rPr lang="en-US" sz="105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oleh</a:t>
            </a: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Operator </a:t>
            </a:r>
            <a:r>
              <a:rPr lang="en-US" sz="105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Perguruan</a:t>
            </a: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Tinggi</a:t>
            </a:r>
          </a:p>
          <a:p>
            <a:pPr marL="896938" indent="-180975" algn="just" fontAlgn="base">
              <a:spcBef>
                <a:spcPts val="700"/>
              </a:spcBef>
              <a:buFont typeface="+mj-lt"/>
              <a:buAutoNum type="arabicPeriod"/>
            </a:pP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Proses </a:t>
            </a:r>
            <a:r>
              <a:rPr lang="en-US" sz="105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Pengajuan</a:t>
            </a: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NIDN/NIDK/</a:t>
            </a:r>
            <a:r>
              <a:rPr lang="en-US" sz="105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Perubahan</a:t>
            </a: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Nomor</a:t>
            </a: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Registrasi</a:t>
            </a: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maksimal</a:t>
            </a: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3 </a:t>
            </a:r>
            <a:r>
              <a:rPr lang="en-US" sz="105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bulan</a:t>
            </a: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jika</a:t>
            </a: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pengajuan</a:t>
            </a: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ditolak</a:t>
            </a: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maka</a:t>
            </a: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kembali</a:t>
            </a: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ke</a:t>
            </a: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operator </a:t>
            </a:r>
            <a:r>
              <a:rPr lang="en-US" sz="105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dan</a:t>
            </a: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direstart</a:t>
            </a: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masa </a:t>
            </a:r>
            <a:r>
              <a:rPr lang="en-US" sz="105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pengajuannya</a:t>
            </a:r>
            <a:endParaRPr lang="en-US" sz="1100" dirty="0" smtClean="0"/>
          </a:p>
          <a:p>
            <a:pPr marL="803275" algn="just" fontAlgn="base">
              <a:spcBef>
                <a:spcPts val="700"/>
              </a:spcBef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803382"/>
              </p:ext>
            </p:extLst>
          </p:nvPr>
        </p:nvGraphicFramePr>
        <p:xfrm>
          <a:off x="6596725" y="2965985"/>
          <a:ext cx="4186293" cy="266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ectangle 15"/>
          <p:cNvSpPr/>
          <p:nvPr/>
        </p:nvSpPr>
        <p:spPr>
          <a:xfrm>
            <a:off x="310395" y="1015217"/>
            <a:ext cx="115047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575757"/>
                </a:solidFill>
                <a:latin typeface="Roboto"/>
              </a:rPr>
              <a:t>Mengacu</a:t>
            </a:r>
            <a:r>
              <a:rPr lang="en-US" sz="12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pada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Surat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Edaran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Kementerian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Pendidikan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,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Kebudayaan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,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Riset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,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dan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Teknologi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nomor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25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tahun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2003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tentang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Registrasi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dan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Perubahan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Data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Pendidik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pada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Pangkalan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Data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Pendidikan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Tinggi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dan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Sistem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Indormasi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Sumber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Daya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Terintegrasi</a:t>
            </a:r>
            <a:endParaRPr lang="en-US" sz="1200" dirty="0">
              <a:solidFill>
                <a:srgbClr val="575757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129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95477"/>
            <a:ext cx="11029616" cy="39512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SYARAT PENGAJUAN JABATAN AKADEMIK DOSEN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249029" y="1259457"/>
            <a:ext cx="11534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JAD </a:t>
            </a:r>
            <a:r>
              <a:rPr lang="en-US" sz="1400" dirty="0" err="1" smtClean="0"/>
              <a:t>Pertama</a:t>
            </a:r>
            <a:r>
              <a:rPr lang="en-US" sz="1400" dirty="0" smtClean="0"/>
              <a:t> minimal Masa </a:t>
            </a:r>
            <a:r>
              <a:rPr lang="en-US" sz="1400" dirty="0" err="1" smtClean="0"/>
              <a:t>kerja</a:t>
            </a:r>
            <a:r>
              <a:rPr lang="en-US" sz="1400" dirty="0" smtClean="0"/>
              <a:t> 1 </a:t>
            </a:r>
            <a:r>
              <a:rPr lang="en-US" sz="1400" dirty="0" err="1" smtClean="0"/>
              <a:t>tahun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TMT </a:t>
            </a:r>
            <a:r>
              <a:rPr lang="en-US" sz="1400" dirty="0" err="1" smtClean="0"/>
              <a:t>Pengangkatan</a:t>
            </a:r>
            <a:r>
              <a:rPr lang="en-US" sz="1400" dirty="0" smtClean="0"/>
              <a:t> </a:t>
            </a:r>
            <a:r>
              <a:rPr lang="en-US" sz="1400" dirty="0" err="1" smtClean="0"/>
              <a:t>Dosen</a:t>
            </a:r>
            <a:r>
              <a:rPr lang="en-US" sz="1400" dirty="0" smtClean="0"/>
              <a:t> </a:t>
            </a:r>
            <a:r>
              <a:rPr lang="en-US" sz="1400" dirty="0" err="1" smtClean="0"/>
              <a:t>Tetap</a:t>
            </a:r>
            <a:r>
              <a:rPr lang="en-US" sz="1400" dirty="0" smtClean="0"/>
              <a:t> </a:t>
            </a:r>
            <a:r>
              <a:rPr lang="en-US" sz="1400" dirty="0" err="1" smtClean="0"/>
              <a:t>atau</a:t>
            </a:r>
            <a:r>
              <a:rPr lang="en-US" sz="1400" dirty="0" smtClean="0"/>
              <a:t> </a:t>
            </a:r>
            <a:r>
              <a:rPr lang="en-US" sz="1400" dirty="0" err="1" smtClean="0"/>
              <a:t>Dosen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perjanjian</a:t>
            </a:r>
            <a:r>
              <a:rPr lang="en-US" sz="1400" dirty="0" smtClean="0"/>
              <a:t> </a:t>
            </a:r>
            <a:r>
              <a:rPr lang="en-US" sz="1400" dirty="0" err="1" smtClean="0"/>
              <a:t>kerja</a:t>
            </a:r>
            <a:r>
              <a:rPr lang="en-US" sz="1400" dirty="0" smtClean="0"/>
              <a:t> </a:t>
            </a:r>
            <a:r>
              <a:rPr lang="en-US" sz="1400" dirty="0" err="1" smtClean="0"/>
              <a:t>sedangkan</a:t>
            </a:r>
            <a:r>
              <a:rPr lang="en-US" sz="1400" dirty="0" smtClean="0"/>
              <a:t> </a:t>
            </a:r>
            <a:r>
              <a:rPr lang="en-US" sz="1400" dirty="0" err="1" smtClean="0"/>
              <a:t>Kenaikan</a:t>
            </a:r>
            <a:r>
              <a:rPr lang="en-US" sz="1400" dirty="0" smtClean="0"/>
              <a:t> JAD minimal 2 </a:t>
            </a:r>
            <a:r>
              <a:rPr lang="en-US" sz="1400" dirty="0" err="1" smtClean="0"/>
              <a:t>tahun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TMT JAD </a:t>
            </a:r>
            <a:r>
              <a:rPr lang="en-US" sz="1400" dirty="0" err="1" smtClean="0"/>
              <a:t>terakhir</a:t>
            </a:r>
            <a:r>
              <a:rPr lang="en-US" sz="1400" dirty="0"/>
              <a:t>.</a:t>
            </a:r>
            <a:endParaRPr lang="en-US" sz="14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374539"/>
              </p:ext>
            </p:extLst>
          </p:nvPr>
        </p:nvGraphicFramePr>
        <p:xfrm>
          <a:off x="362308" y="1782677"/>
          <a:ext cx="11119105" cy="4821655"/>
        </p:xfrm>
        <a:graphic>
          <a:graphicData uri="http://schemas.openxmlformats.org/drawingml/2006/table">
            <a:tbl>
              <a:tblPr firstRow="1" firstCol="1" bandRow="1"/>
              <a:tblGrid>
                <a:gridCol w="672861">
                  <a:extLst>
                    <a:ext uri="{9D8B030D-6E8A-4147-A177-3AD203B41FA5}">
                      <a16:colId xmlns:a16="http://schemas.microsoft.com/office/drawing/2014/main" val="260834121"/>
                    </a:ext>
                  </a:extLst>
                </a:gridCol>
                <a:gridCol w="2562045">
                  <a:extLst>
                    <a:ext uri="{9D8B030D-6E8A-4147-A177-3AD203B41FA5}">
                      <a16:colId xmlns:a16="http://schemas.microsoft.com/office/drawing/2014/main" val="3972541946"/>
                    </a:ext>
                  </a:extLst>
                </a:gridCol>
                <a:gridCol w="2700068">
                  <a:extLst>
                    <a:ext uri="{9D8B030D-6E8A-4147-A177-3AD203B41FA5}">
                      <a16:colId xmlns:a16="http://schemas.microsoft.com/office/drawing/2014/main" val="4001276646"/>
                    </a:ext>
                  </a:extLst>
                </a:gridCol>
                <a:gridCol w="2960310">
                  <a:extLst>
                    <a:ext uri="{9D8B030D-6E8A-4147-A177-3AD203B41FA5}">
                      <a16:colId xmlns:a16="http://schemas.microsoft.com/office/drawing/2014/main" val="2831447070"/>
                    </a:ext>
                  </a:extLst>
                </a:gridCol>
                <a:gridCol w="2223821">
                  <a:extLst>
                    <a:ext uri="{9D8B030D-6E8A-4147-A177-3AD203B41FA5}">
                      <a16:colId xmlns:a16="http://schemas.microsoft.com/office/drawing/2014/main" val="3503539514"/>
                    </a:ext>
                  </a:extLst>
                </a:gridCol>
              </a:tblGrid>
              <a:tr h="15541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20" marR="415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Bidang A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20" marR="415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Bidang B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20" marR="415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Bidang C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20" marR="415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Bidang 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20" marR="415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610586"/>
                  </a:ext>
                </a:extLst>
              </a:tr>
              <a:tr h="3108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Dokumen bidang A diunggah ke Google Drive dan share url/link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20" marR="415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Terdapat url/link yang dapat diakses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20" marR="415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Dokumen bidang C diunggah ke Google Drive dan share url/link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20" marR="415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Dokumen bidang D diunggah ke Google Drive dan share url/link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20" marR="415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813655"/>
                  </a:ext>
                </a:extLst>
              </a:tr>
              <a:tr h="10305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Asisten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Ahli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20" marR="41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Pengajaran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Bukti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Penugasan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(SK)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Bukti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Kinerja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(BAP/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daftar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nilai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Per-semester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sks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pertama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x 0,5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sks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berikutnya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x 0,25 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20" marR="41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Minimal 1 jurnal nasional tdk terakreditasi sebagai penulis pertama</a:t>
                      </a:r>
                      <a:r>
                        <a:rPr lang="id-ID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(url, dan repository)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20" marR="41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Minimal 1 kegiatan bukti penugasan (SK/surat tugas) dan bukti kinerja (sertifikat/laporan)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Contoh memberikan penyuluhan, pelayanan dll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20" marR="41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Minimal 1 kegiatan bukti penugasan (SK/surat tugas) dan bukti kinerja (sertifikat/laporan)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Namun bidang D pernah memasukkan SK Tim saja lolos di Asesor LLDIKTI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20" marR="41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232902"/>
                  </a:ext>
                </a:extLst>
              </a:tr>
              <a:tr h="9408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Lektor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20" marR="41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266700" lvl="0" indent="-2667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Pengajaran</a:t>
                      </a:r>
                      <a:endParaRPr lang="en-US" sz="105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1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Bukti</a:t>
                      </a: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Penugasan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(SK)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Bukti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Kinerja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0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(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BAP/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daftar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nilai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66700" indent="-266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Per-semester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66700" indent="-266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10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sks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pertama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x 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66700" indent="-266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2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sks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berikutnya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x 0,5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66700" indent="-266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66700" lvl="0" indent="-2667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Membimbing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66700" indent="-266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Bukti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Penugasan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(SK)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Bukti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Kinerja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Lembar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Pengesahan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id-ID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untuk guru besar bimbingan paling sedikit 80 AK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66700" lvl="0" indent="-2667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Menguji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66700" indent="-266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Bukti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Penugasan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(SK)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bukti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kinerja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Berita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acara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ujian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66700" lvl="0" indent="-2667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Jika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SK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Dosen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Wali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66700" indent="-266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Bukti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penugasan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(SK)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bukti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kinerja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bukti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konsultasi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lainnya</a:t>
                      </a: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20" marR="41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Minimal 1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jurnal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nasional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terakreditasi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Sinta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6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sebagai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penulis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pertama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20" marR="41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Minimal AK 5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sesuai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resume di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JAD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bukti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penugasan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(SK/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surat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tugas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)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bukti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kinerja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sertifikat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laporan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Contoh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memberikan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penyuluhan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pelayanan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dll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20" marR="41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Minimal AK 5 atau sesuai resume di sistem JAD bukti penugasan (SK/surat tugas ) dan bukti kinerja (sertifikat/laporan)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Namun bidang D pernah memasukkan SK Tim saja lolos di Asesor LLDIKTI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20" marR="41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961490"/>
                  </a:ext>
                </a:extLst>
              </a:tr>
              <a:tr h="1620337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Lektor Kepala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20" marR="41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Lektor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Kepala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S2 minimal 1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Jurnal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Internasional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penulis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pertama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Terdapat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URL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Berkas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Similarity Check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URL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Dokumen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Bukti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Korespondensi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Lektor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Kepala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S3 minimal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jurnal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nasional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terakreditasi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Sinta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</a:t>
                      </a:r>
                      <a:r>
                        <a:rPr lang="id-ID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penulis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pertama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Terdapat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URL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Berkas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Similarity Check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Masa kerja kurang 8 tahun jurnal terindeks scopus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20" marR="41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Minimal AK 25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sesuai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resume di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JAD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bukti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penugasan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(SK/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surat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tugas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)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bukti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kinerja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sertifikat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laporan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Contoh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memberikan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penyuluhan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pelayanan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dll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20" marR="41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Minimal AK 25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sesuai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resume di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JAD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bukti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penugasan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(SK/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surat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tugas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)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bukti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kinerja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sertifikat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laporan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Namun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bidang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pernah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memasukkan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SK Tim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saja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lolos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Asesor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LLDIKTI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20" marR="41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569447"/>
                  </a:ext>
                </a:extLst>
              </a:tr>
              <a:tr h="3483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Minimal 1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Jurnal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Internasional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bereputasi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penulis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pertama</a:t>
                      </a:r>
                      <a:r>
                        <a:rPr lang="id-ID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terindeks scopus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Masa kerja 10-20 tahun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20" marR="41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20" marR="41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20" marR="41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885091"/>
                  </a:ext>
                </a:extLst>
              </a:tr>
              <a:tr h="376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Guru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Besar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20" marR="41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20" marR="41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20" marR="41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20" marR="415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59905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78920" y="859348"/>
            <a:ext cx="115047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575757"/>
                </a:solidFill>
                <a:latin typeface="Roboto"/>
              </a:rPr>
              <a:t>Mengacu</a:t>
            </a:r>
            <a:r>
              <a:rPr lang="en-US" sz="12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pada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Pedoman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Operasional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Penilaian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Angka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Kredit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Kenaikan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Jabatan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Akademik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/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Pangkat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Dosen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.</a:t>
            </a:r>
            <a:endParaRPr lang="en-US" sz="1200" dirty="0">
              <a:solidFill>
                <a:srgbClr val="575757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011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98915"/>
            <a:ext cx="11029616" cy="461206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SYARAT PENGAJUAN JABATAN AKADEMIK DOSEN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249029" y="1259457"/>
            <a:ext cx="11534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JAD </a:t>
            </a:r>
            <a:r>
              <a:rPr lang="en-US" sz="1400" dirty="0" err="1" smtClean="0"/>
              <a:t>Pertama</a:t>
            </a:r>
            <a:r>
              <a:rPr lang="en-US" sz="1400" dirty="0" smtClean="0"/>
              <a:t> minimal Masa </a:t>
            </a:r>
            <a:r>
              <a:rPr lang="en-US" sz="1400" dirty="0" err="1" smtClean="0"/>
              <a:t>kerja</a:t>
            </a:r>
            <a:r>
              <a:rPr lang="en-US" sz="1400" dirty="0" smtClean="0"/>
              <a:t> 1 </a:t>
            </a:r>
            <a:r>
              <a:rPr lang="en-US" sz="1400" dirty="0" err="1" smtClean="0"/>
              <a:t>tahun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TMT </a:t>
            </a:r>
            <a:r>
              <a:rPr lang="en-US" sz="1400" dirty="0" err="1" smtClean="0"/>
              <a:t>Pengangkatan</a:t>
            </a:r>
            <a:r>
              <a:rPr lang="en-US" sz="1400" dirty="0" smtClean="0"/>
              <a:t> </a:t>
            </a:r>
            <a:r>
              <a:rPr lang="en-US" sz="1400" dirty="0" err="1" smtClean="0"/>
              <a:t>Dosen</a:t>
            </a:r>
            <a:r>
              <a:rPr lang="en-US" sz="1400" dirty="0" smtClean="0"/>
              <a:t> </a:t>
            </a:r>
            <a:r>
              <a:rPr lang="en-US" sz="1400" dirty="0" err="1" smtClean="0"/>
              <a:t>Tetap</a:t>
            </a:r>
            <a:r>
              <a:rPr lang="en-US" sz="1400" dirty="0" smtClean="0"/>
              <a:t> </a:t>
            </a:r>
            <a:r>
              <a:rPr lang="en-US" sz="1400" dirty="0" err="1" smtClean="0"/>
              <a:t>atau</a:t>
            </a:r>
            <a:r>
              <a:rPr lang="en-US" sz="1400" dirty="0" smtClean="0"/>
              <a:t> </a:t>
            </a:r>
            <a:r>
              <a:rPr lang="en-US" sz="1400" dirty="0" err="1" smtClean="0"/>
              <a:t>Dosen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perjanjian</a:t>
            </a:r>
            <a:r>
              <a:rPr lang="en-US" sz="1400" dirty="0" smtClean="0"/>
              <a:t> </a:t>
            </a:r>
            <a:r>
              <a:rPr lang="en-US" sz="1400" dirty="0" err="1" smtClean="0"/>
              <a:t>kerja</a:t>
            </a:r>
            <a:r>
              <a:rPr lang="en-US" sz="1400" dirty="0" smtClean="0"/>
              <a:t> </a:t>
            </a:r>
            <a:r>
              <a:rPr lang="en-US" sz="1400" dirty="0" err="1" smtClean="0"/>
              <a:t>sedangkan</a:t>
            </a:r>
            <a:r>
              <a:rPr lang="en-US" sz="1400" dirty="0" smtClean="0"/>
              <a:t> </a:t>
            </a:r>
            <a:r>
              <a:rPr lang="en-US" sz="1400" dirty="0" err="1" smtClean="0"/>
              <a:t>Kenaikan</a:t>
            </a:r>
            <a:r>
              <a:rPr lang="en-US" sz="1400" dirty="0" smtClean="0"/>
              <a:t> JAD minimal 2 </a:t>
            </a:r>
            <a:r>
              <a:rPr lang="en-US" sz="1400" dirty="0" err="1" smtClean="0"/>
              <a:t>tahun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TMT JAD </a:t>
            </a:r>
            <a:r>
              <a:rPr lang="en-US" sz="1400" dirty="0" err="1" smtClean="0"/>
              <a:t>terakhir</a:t>
            </a:r>
            <a:r>
              <a:rPr lang="en-US" sz="1400" dirty="0"/>
              <a:t>.</a:t>
            </a:r>
            <a:endParaRPr lang="en-US" sz="1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575863"/>
              </p:ext>
            </p:extLst>
          </p:nvPr>
        </p:nvGraphicFramePr>
        <p:xfrm>
          <a:off x="408317" y="2280631"/>
          <a:ext cx="11202492" cy="4393029"/>
        </p:xfrm>
        <a:graphic>
          <a:graphicData uri="http://schemas.openxmlformats.org/drawingml/2006/table">
            <a:tbl>
              <a:tblPr firstRow="1" firstCol="1" bandRow="1"/>
              <a:tblGrid>
                <a:gridCol w="658788">
                  <a:extLst>
                    <a:ext uri="{9D8B030D-6E8A-4147-A177-3AD203B41FA5}">
                      <a16:colId xmlns:a16="http://schemas.microsoft.com/office/drawing/2014/main" val="2723463649"/>
                    </a:ext>
                  </a:extLst>
                </a:gridCol>
                <a:gridCol w="2635926">
                  <a:extLst>
                    <a:ext uri="{9D8B030D-6E8A-4147-A177-3AD203B41FA5}">
                      <a16:colId xmlns:a16="http://schemas.microsoft.com/office/drawing/2014/main" val="1078991998"/>
                    </a:ext>
                  </a:extLst>
                </a:gridCol>
                <a:gridCol w="2635926">
                  <a:extLst>
                    <a:ext uri="{9D8B030D-6E8A-4147-A177-3AD203B41FA5}">
                      <a16:colId xmlns:a16="http://schemas.microsoft.com/office/drawing/2014/main" val="3191067350"/>
                    </a:ext>
                  </a:extLst>
                </a:gridCol>
                <a:gridCol w="2635926">
                  <a:extLst>
                    <a:ext uri="{9D8B030D-6E8A-4147-A177-3AD203B41FA5}">
                      <a16:colId xmlns:a16="http://schemas.microsoft.com/office/drawing/2014/main" val="1077955744"/>
                    </a:ext>
                  </a:extLst>
                </a:gridCol>
                <a:gridCol w="2635926">
                  <a:extLst>
                    <a:ext uri="{9D8B030D-6E8A-4147-A177-3AD203B41FA5}">
                      <a16:colId xmlns:a16="http://schemas.microsoft.com/office/drawing/2014/main" val="522325419"/>
                    </a:ext>
                  </a:extLst>
                </a:gridCol>
              </a:tblGrid>
              <a:tr h="15375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Loncat Jabatan TP ke 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266700" lvl="0" indent="-2667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Pendidikan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wajib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S3 (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bukti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ijazah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transkrip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66700" lvl="0" indent="-2667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Pengajaran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66700" indent="-266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Bukti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Penugasan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(SK)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Bukti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Kinerja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(BAP/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daftar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nilai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66700" indent="-266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Per-semester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66700" indent="-266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10 </a:t>
                      </a:r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sks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pertama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x 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66700" indent="-266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2 </a:t>
                      </a:r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sks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berikutnya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x 0,5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66700" indent="-266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66700" lvl="0" indent="-2667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Membimbing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66700" indent="-266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Bukti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Penugasan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(SK)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Bukti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Kinerja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Lembar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Pengesahan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id-ID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untuk guru besar bimbingan paling sedikit 80 AK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66700" lvl="0" indent="-2667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Menguji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66700" indent="-266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Bukti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Penugasan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(SK)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bukti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kinerja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Berita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acara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ujian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66700" lvl="0" indent="-2667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Jika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SK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Dosen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Wali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66700" indent="-266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Bukti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penugasan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(SK)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bukti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kinerja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bukti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konsultasi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lainnya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Minimal 1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jurnal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nasional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terakreditasi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Sinta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5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6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sebagai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penulis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pertama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Minimal AK 5 atau sesuai resume di sistem JAD bukti penugasan (SK/surat tugas ) dan bukti kinerja (sertifikat/laporan)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Contoh memberikan penyuluhan, pelayanan dll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Minimal AK 5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sesuai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resume di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JAD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bukti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penugasan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(SK/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surat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tugas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)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bukti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kinerja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sertifikat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laporan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Namun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bidang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 </a:t>
                      </a:r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pernah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memasukkan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SK Tim </a:t>
                      </a:r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saja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lolos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Asesor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LLDIKTI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137827"/>
                  </a:ext>
                </a:extLst>
              </a:tr>
              <a:tr h="15375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Loncat Jabatan AA ke LK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Minimal 2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buah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jurnal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internasional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bereputasi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penulis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pertama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Minimal AK 25 atau sesuai resume di sistem JAD bukti penugasan (SK/surat tugas ) dan bukti kinerja (sertifikat/laporan)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Contoh memberikan penyuluhan, pelayanan dll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Minimal AK 25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sesuai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resume di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JAD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bukti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penugasan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(SK/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surat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tugas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)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bukti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kinerja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sertifikat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laporan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Namun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bidang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 </a:t>
                      </a:r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pernah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memasukkan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SK Tim </a:t>
                      </a:r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saja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lolos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Asesor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LLDIKTI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80812"/>
                  </a:ext>
                </a:extLst>
              </a:tr>
              <a:tr h="131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Loncat Jabatan L ke GB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Minimal 4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buah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jurnal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internasional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bereputasi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penulis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pertama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08102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9089"/>
          <a:stretch/>
        </p:blipFill>
        <p:spPr>
          <a:xfrm>
            <a:off x="391065" y="1725282"/>
            <a:ext cx="11224116" cy="53928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78920" y="837683"/>
            <a:ext cx="115047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575757"/>
                </a:solidFill>
                <a:latin typeface="Roboto"/>
              </a:rPr>
              <a:t>Mengacu</a:t>
            </a:r>
            <a:r>
              <a:rPr lang="en-US" sz="12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pada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Pedoman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Operasional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Penilaian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Angka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Kredit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Kenaikan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Jabatan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Akademik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/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Pangkat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Dosen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.</a:t>
            </a:r>
            <a:endParaRPr lang="en-US" sz="1200" dirty="0">
              <a:solidFill>
                <a:srgbClr val="575757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610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2649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Pengisian</a:t>
            </a:r>
            <a:r>
              <a:rPr lang="en-US" sz="2400" dirty="0" smtClean="0"/>
              <a:t> </a:t>
            </a:r>
            <a:r>
              <a:rPr lang="en-US" sz="2400" dirty="0" err="1" smtClean="0"/>
              <a:t>dokumen</a:t>
            </a:r>
            <a:r>
              <a:rPr lang="en-US" sz="2400" dirty="0" smtClean="0"/>
              <a:t> </a:t>
            </a:r>
            <a:r>
              <a:rPr lang="en-US" sz="2400" dirty="0" err="1" smtClean="0"/>
              <a:t>jad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58723" y="1890876"/>
            <a:ext cx="6037277" cy="4845484"/>
          </a:xfrm>
          <a:prstGeom prst="rect">
            <a:avLst/>
          </a:prstGeom>
          <a:noFill/>
          <a:ln w="57150"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923691" y="1567711"/>
            <a:ext cx="28208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Contoh</a:t>
            </a:r>
            <a:r>
              <a:rPr lang="en-US" sz="1600" dirty="0" smtClean="0"/>
              <a:t> </a:t>
            </a:r>
            <a:r>
              <a:rPr lang="en-US" sz="1600" dirty="0" err="1" smtClean="0"/>
              <a:t>Pengisian</a:t>
            </a:r>
            <a:r>
              <a:rPr lang="en-US" sz="1600" dirty="0" smtClean="0"/>
              <a:t> </a:t>
            </a:r>
            <a:r>
              <a:rPr lang="en-US" sz="1600" dirty="0" err="1" smtClean="0"/>
              <a:t>Bidang</a:t>
            </a:r>
            <a:r>
              <a:rPr lang="en-US" sz="1600" dirty="0" smtClean="0"/>
              <a:t> A</a:t>
            </a:r>
            <a:endParaRPr lang="en-US" sz="1600" dirty="0"/>
          </a:p>
        </p:txBody>
      </p:sp>
      <p:pic>
        <p:nvPicPr>
          <p:cNvPr id="11" name="Picture 10"/>
          <p:cNvPicPr/>
          <p:nvPr/>
        </p:nvPicPr>
        <p:blipFill rotWithShape="1">
          <a:blip r:embed="rId2"/>
          <a:srcRect l="29632" t="21367" r="28546" b="18380"/>
          <a:stretch/>
        </p:blipFill>
        <p:spPr bwMode="auto">
          <a:xfrm>
            <a:off x="113517" y="2260208"/>
            <a:ext cx="5927688" cy="37090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154723" y="1890876"/>
            <a:ext cx="6037277" cy="4845484"/>
          </a:xfrm>
          <a:prstGeom prst="rect">
            <a:avLst/>
          </a:prstGeom>
          <a:noFill/>
          <a:ln w="57150"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/>
          <p:nvPr/>
        </p:nvPicPr>
        <p:blipFill rotWithShape="1">
          <a:blip r:embed="rId3"/>
          <a:srcRect l="29937" t="28800" r="26688" b="20854"/>
          <a:stretch/>
        </p:blipFill>
        <p:spPr bwMode="auto">
          <a:xfrm>
            <a:off x="6238621" y="2260208"/>
            <a:ext cx="5869479" cy="33210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762941" y="1551520"/>
            <a:ext cx="28208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Contoh</a:t>
            </a:r>
            <a:r>
              <a:rPr lang="en-US" sz="1600" dirty="0" smtClean="0"/>
              <a:t> </a:t>
            </a:r>
            <a:r>
              <a:rPr lang="en-US" sz="1600" dirty="0" err="1" smtClean="0"/>
              <a:t>Pengisian</a:t>
            </a:r>
            <a:r>
              <a:rPr lang="en-US" sz="1600" dirty="0" smtClean="0"/>
              <a:t> </a:t>
            </a:r>
            <a:r>
              <a:rPr lang="en-US" sz="1600" dirty="0" err="1" smtClean="0"/>
              <a:t>Bidang</a:t>
            </a:r>
            <a:r>
              <a:rPr lang="en-US" sz="1600" dirty="0" smtClean="0"/>
              <a:t> B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80492" y="967895"/>
            <a:ext cx="115047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575757"/>
                </a:solidFill>
                <a:latin typeface="Roboto"/>
              </a:rPr>
              <a:t>Mengacu</a:t>
            </a:r>
            <a:r>
              <a:rPr lang="en-US" sz="12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pada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Pedoman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Operasional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Penilaian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Angka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Kredit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Kenaikan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Jabatan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Akademik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/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Pangkat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Dosen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.</a:t>
            </a:r>
            <a:endParaRPr lang="en-US" sz="1200" dirty="0">
              <a:solidFill>
                <a:srgbClr val="575757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6593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76371"/>
            <a:ext cx="11029616" cy="4287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Pengisian</a:t>
            </a:r>
            <a:r>
              <a:rPr lang="en-US" sz="2400" dirty="0" smtClean="0"/>
              <a:t> </a:t>
            </a:r>
            <a:r>
              <a:rPr lang="en-US" sz="2400" dirty="0" err="1" smtClean="0"/>
              <a:t>dokumen</a:t>
            </a:r>
            <a:r>
              <a:rPr lang="en-US" sz="2400" dirty="0" smtClean="0"/>
              <a:t> </a:t>
            </a:r>
            <a:r>
              <a:rPr lang="en-US" sz="2400" dirty="0" err="1" smtClean="0"/>
              <a:t>jad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58723" y="1890876"/>
            <a:ext cx="6037277" cy="4845484"/>
          </a:xfrm>
          <a:prstGeom prst="rect">
            <a:avLst/>
          </a:prstGeom>
          <a:noFill/>
          <a:ln w="57150"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923691" y="1567711"/>
            <a:ext cx="28208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Contoh</a:t>
            </a:r>
            <a:r>
              <a:rPr lang="en-US" sz="1600" dirty="0" smtClean="0"/>
              <a:t> </a:t>
            </a:r>
            <a:r>
              <a:rPr lang="en-US" sz="1600" dirty="0" err="1" smtClean="0"/>
              <a:t>Pengisian</a:t>
            </a:r>
            <a:r>
              <a:rPr lang="en-US" sz="1600" dirty="0" smtClean="0"/>
              <a:t> </a:t>
            </a:r>
            <a:r>
              <a:rPr lang="en-US" sz="1600" dirty="0" err="1" smtClean="0"/>
              <a:t>Bidang</a:t>
            </a:r>
            <a:r>
              <a:rPr lang="en-US" sz="1600" dirty="0" smtClean="0"/>
              <a:t> C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154723" y="1890876"/>
            <a:ext cx="6037277" cy="4845484"/>
          </a:xfrm>
          <a:prstGeom prst="rect">
            <a:avLst/>
          </a:prstGeom>
          <a:noFill/>
          <a:ln w="57150"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62941" y="1551520"/>
            <a:ext cx="28208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Contoh</a:t>
            </a:r>
            <a:r>
              <a:rPr lang="en-US" sz="1600" dirty="0" smtClean="0"/>
              <a:t> </a:t>
            </a:r>
            <a:r>
              <a:rPr lang="en-US" sz="1600" dirty="0" err="1" smtClean="0"/>
              <a:t>Pengisian</a:t>
            </a:r>
            <a:r>
              <a:rPr lang="en-US" sz="1600" dirty="0" smtClean="0"/>
              <a:t> </a:t>
            </a:r>
            <a:r>
              <a:rPr lang="en-US" sz="1600" dirty="0" err="1" smtClean="0"/>
              <a:t>Bidang</a:t>
            </a:r>
            <a:r>
              <a:rPr lang="en-US" sz="1600" dirty="0" smtClean="0"/>
              <a:t> D</a:t>
            </a:r>
            <a:endParaRPr lang="en-US" sz="1600" dirty="0"/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l="30393" t="25641" r="28058" b="11729"/>
          <a:stretch/>
        </p:blipFill>
        <p:spPr bwMode="auto">
          <a:xfrm>
            <a:off x="121848" y="2212891"/>
            <a:ext cx="5911025" cy="34156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3"/>
          <a:srcRect l="30402" t="23362" r="28883" b="15385"/>
          <a:stretch/>
        </p:blipFill>
        <p:spPr bwMode="auto">
          <a:xfrm>
            <a:off x="6212656" y="2294825"/>
            <a:ext cx="5921406" cy="3333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0492" y="967895"/>
            <a:ext cx="115047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575757"/>
                </a:solidFill>
                <a:latin typeface="Roboto"/>
              </a:rPr>
              <a:t>Mengacu</a:t>
            </a:r>
            <a:r>
              <a:rPr lang="en-US" sz="12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pada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Pedoman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Operasional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Penilaian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Angka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Kredit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Kenaikan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Jabatan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Akademik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/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Pangkat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Dosen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.</a:t>
            </a:r>
            <a:endParaRPr lang="en-US" sz="1200" dirty="0">
              <a:solidFill>
                <a:srgbClr val="575757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133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76371"/>
            <a:ext cx="11029616" cy="4287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PENGAJUAN INPASSING/KENAIKAN PANGKAT DAN GOLONGAN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58723" y="1890876"/>
            <a:ext cx="6037277" cy="3781955"/>
          </a:xfrm>
          <a:prstGeom prst="rect">
            <a:avLst/>
          </a:prstGeom>
          <a:noFill/>
          <a:ln w="57150"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54244" y="1566422"/>
            <a:ext cx="4396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/>
              <a:t>Nama dan jenjang jabatan/pangkat dosen 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154723" y="1890876"/>
            <a:ext cx="6037277" cy="3781955"/>
          </a:xfrm>
          <a:prstGeom prst="rect">
            <a:avLst/>
          </a:prstGeom>
          <a:noFill/>
          <a:ln w="57150"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22742" y="1551520"/>
            <a:ext cx="5433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ersyaratan</a:t>
            </a:r>
            <a:r>
              <a:rPr lang="en-US" dirty="0" smtClean="0"/>
              <a:t> </a:t>
            </a:r>
            <a:r>
              <a:rPr lang="en-US" dirty="0" err="1" smtClean="0"/>
              <a:t>pengajuan</a:t>
            </a:r>
            <a:r>
              <a:rPr lang="en-US" dirty="0"/>
              <a:t> </a:t>
            </a:r>
            <a:r>
              <a:rPr lang="en-US" dirty="0" err="1" smtClean="0"/>
              <a:t>Pangkat</a:t>
            </a:r>
            <a:r>
              <a:rPr lang="en-US" dirty="0" smtClean="0"/>
              <a:t>/</a:t>
            </a:r>
            <a:r>
              <a:rPr lang="en-US" dirty="0" err="1" smtClean="0"/>
              <a:t>Golongan</a:t>
            </a:r>
            <a:r>
              <a:rPr lang="en-US" dirty="0" smtClean="0"/>
              <a:t>/</a:t>
            </a:r>
            <a:r>
              <a:rPr lang="en-US" dirty="0" err="1" smtClean="0"/>
              <a:t>Inpassing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280492" y="967895"/>
            <a:ext cx="115047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575757"/>
                </a:solidFill>
                <a:latin typeface="Roboto"/>
              </a:rPr>
              <a:t>Mengacu</a:t>
            </a:r>
            <a:r>
              <a:rPr lang="en-US" sz="12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pada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Pedoman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Operasional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Penilaian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Angka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Kredit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Kenaikan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Jabatan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Akademik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/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Pangkat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200" dirty="0" err="1" smtClean="0">
                <a:solidFill>
                  <a:srgbClr val="575757"/>
                </a:solidFill>
                <a:latin typeface="Roboto"/>
              </a:rPr>
              <a:t>Dosen</a:t>
            </a:r>
            <a:r>
              <a:rPr lang="en-US" sz="1200" dirty="0" smtClean="0">
                <a:solidFill>
                  <a:srgbClr val="575757"/>
                </a:solidFill>
                <a:latin typeface="Roboto"/>
              </a:rPr>
              <a:t>.</a:t>
            </a:r>
            <a:endParaRPr lang="en-US" sz="1200" dirty="0">
              <a:solidFill>
                <a:srgbClr val="575757"/>
              </a:solidFill>
              <a:latin typeface="Roboto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838353"/>
              </p:ext>
            </p:extLst>
          </p:nvPr>
        </p:nvGraphicFramePr>
        <p:xfrm>
          <a:off x="280492" y="2553040"/>
          <a:ext cx="5314950" cy="259080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3291246728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1673980146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3921696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1510101182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3581261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Jabatan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Pangkat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Golongan 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Angka Kredit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60558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Asisten Ahli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Penata Muda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III/a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3507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Penata Muda Tk. I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III/b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150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47375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Lektor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Penata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III/c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97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Penata Tk. I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III/d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300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46849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Lektor Kepala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Pembina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IV/a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400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8710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Pembina Tk. I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IV/b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550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7543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Pembina Utama Muda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IV/c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700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62571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Guru Besar ata Profesor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Pembina Utama Madya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IV/d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850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4615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Pembina Utama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IV/e</a:t>
                      </a:r>
                      <a:endParaRPr lang="en-US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1050</a:t>
                      </a:r>
                      <a:endParaRPr lang="en-US" dirty="0">
                        <a:effectLst/>
                      </a:endParaRPr>
                    </a:p>
                  </a:txBody>
                  <a:tcPr marL="73025" marR="730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29708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0492" y="25522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983490"/>
              </p:ext>
            </p:extLst>
          </p:nvPr>
        </p:nvGraphicFramePr>
        <p:xfrm>
          <a:off x="6317769" y="2552247"/>
          <a:ext cx="5667375" cy="1798320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974061417"/>
                    </a:ext>
                  </a:extLst>
                </a:gridCol>
                <a:gridCol w="2043239">
                  <a:extLst>
                    <a:ext uri="{9D8B030D-6E8A-4147-A177-3AD203B41FA5}">
                      <a16:colId xmlns:a16="http://schemas.microsoft.com/office/drawing/2014/main" val="1391155781"/>
                    </a:ext>
                  </a:extLst>
                </a:gridCol>
                <a:gridCol w="2814511">
                  <a:extLst>
                    <a:ext uri="{9D8B030D-6E8A-4147-A177-3AD203B41FA5}">
                      <a16:colId xmlns:a16="http://schemas.microsoft.com/office/drawing/2014/main" val="288447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Usulan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Penyetaraan Pangkat Golongan Pertama (Inpassing)</a:t>
                      </a:r>
                      <a:endParaRPr lang="fi-FI" b="1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Kenaikan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Penyetaraan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Pangkat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/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Golongan</a:t>
                      </a:r>
                      <a:endParaRPr lang="en-US" b="1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743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Persyaratan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Surat Pengantar dari Pimpinan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Scan SK JAD dan PAK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Scan Ijazah dan Transkrip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Scan SK Dosen Tetap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Surat Pernyataan Dosen Tetap</a:t>
                      </a:r>
                    </a:p>
                    <a:p>
                      <a:pPr fontAlgn="t"/>
                      <a:r>
                        <a:rPr lang="en-US">
                          <a:effectLst/>
                        </a:rPr>
                        <a:t/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Surat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Pengantar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dari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Pimpinan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Scan SK JAD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PAK yang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pernah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dimiliki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Scan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Ijazah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Transkrip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Scan SK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Dosen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Tetap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Surat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Pernyataan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Dosen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Tetap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Scan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Penilaian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Karyawan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/DP3 2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tahun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terakhir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Scan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Sertifikat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Serdos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Scan SK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Pangkat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/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Inpassing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yang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pernah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dimiliki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025095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62313" y="3033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723" y="5752660"/>
            <a:ext cx="834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Kenaikan setiap 2 tahun sekali sesuai dengan pangkat puncak dan angka kreditnya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4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451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SERTIFIKASI DOSEN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2395038"/>
          </a:xfrm>
        </p:spPr>
        <p:txBody>
          <a:bodyPr/>
          <a:lstStyle/>
          <a:p>
            <a:r>
              <a:rPr lang="en-US" sz="1800" dirty="0">
                <a:solidFill>
                  <a:srgbClr val="575757"/>
                </a:solidFill>
                <a:latin typeface="Roboto"/>
              </a:rPr>
              <a:t>Minimal Masa </a:t>
            </a:r>
            <a:r>
              <a:rPr lang="en-US" sz="1800" dirty="0" err="1">
                <a:solidFill>
                  <a:srgbClr val="575757"/>
                </a:solidFill>
                <a:latin typeface="Roboto"/>
              </a:rPr>
              <a:t>Kerja</a:t>
            </a:r>
            <a:r>
              <a:rPr lang="en-US" sz="1800" dirty="0">
                <a:solidFill>
                  <a:srgbClr val="575757"/>
                </a:solidFill>
                <a:latin typeface="Roboto"/>
              </a:rPr>
              <a:t> 2 </a:t>
            </a:r>
            <a:r>
              <a:rPr lang="en-US" sz="1800" dirty="0" err="1">
                <a:solidFill>
                  <a:srgbClr val="575757"/>
                </a:solidFill>
                <a:latin typeface="Roboto"/>
              </a:rPr>
              <a:t>tahun</a:t>
            </a:r>
            <a:r>
              <a:rPr lang="en-US" sz="18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575757"/>
                </a:solidFill>
                <a:latin typeface="Roboto"/>
              </a:rPr>
              <a:t>dari</a:t>
            </a:r>
            <a:r>
              <a:rPr lang="en-US" sz="1800" dirty="0">
                <a:solidFill>
                  <a:srgbClr val="575757"/>
                </a:solidFill>
                <a:latin typeface="Roboto"/>
              </a:rPr>
              <a:t> TMT JAD </a:t>
            </a:r>
            <a:r>
              <a:rPr lang="en-US" sz="1800" dirty="0" err="1">
                <a:solidFill>
                  <a:srgbClr val="575757"/>
                </a:solidFill>
                <a:latin typeface="Roboto"/>
              </a:rPr>
              <a:t>Pertama</a:t>
            </a:r>
            <a:endParaRPr lang="en-US" sz="1800" dirty="0">
              <a:solidFill>
                <a:srgbClr val="575757"/>
              </a:solidFill>
              <a:latin typeface="Roboto"/>
            </a:endParaRPr>
          </a:p>
          <a:p>
            <a:r>
              <a:rPr lang="en-US" dirty="0" smtClean="0"/>
              <a:t>BKD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Sister 2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/ 4 semester</a:t>
            </a:r>
          </a:p>
          <a:p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Pekerti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pekerti</a:t>
            </a:r>
            <a:endParaRPr lang="en-US" dirty="0" smtClean="0"/>
          </a:p>
          <a:p>
            <a:r>
              <a:rPr lang="en-US" dirty="0" smtClean="0"/>
              <a:t>Lolos </a:t>
            </a:r>
            <a:r>
              <a:rPr lang="en-US" dirty="0" err="1" smtClean="0"/>
              <a:t>Tes</a:t>
            </a:r>
            <a:r>
              <a:rPr lang="en-US" dirty="0" smtClean="0"/>
              <a:t> TKDA</a:t>
            </a:r>
          </a:p>
          <a:p>
            <a:r>
              <a:rPr lang="en-US" dirty="0" smtClean="0"/>
              <a:t>Lolos </a:t>
            </a:r>
            <a:r>
              <a:rPr lang="en-US" dirty="0" err="1" smtClean="0"/>
              <a:t>Tes</a:t>
            </a:r>
            <a:r>
              <a:rPr lang="en-US" dirty="0" smtClean="0"/>
              <a:t> TKBI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1191" y="1147313"/>
            <a:ext cx="110296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575757"/>
                </a:solidFill>
                <a:latin typeface="Roboto"/>
              </a:rPr>
              <a:t>Mengacu</a:t>
            </a:r>
            <a:r>
              <a:rPr lang="en-US" sz="1600" dirty="0" smtClean="0">
                <a:solidFill>
                  <a:srgbClr val="575757"/>
                </a:solidFill>
                <a:latin typeface="Roboto"/>
              </a:rPr>
              <a:t> Surat 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Keputusan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Direktur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Jenderal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Pendidikan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 Tinggi, 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Riset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dan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Teknologi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Kemendikbudristek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Nomor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 </a:t>
            </a:r>
            <a:r>
              <a:rPr lang="en-US" sz="1600" b="1" dirty="0">
                <a:solidFill>
                  <a:srgbClr val="575757"/>
                </a:solidFill>
                <a:latin typeface="Roboto"/>
              </a:rPr>
              <a:t>101/E/KPT/2022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 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tanggal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 6 April 2022 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tentang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Pedoman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Operasional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Sertifikasi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Pendidik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untuk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Dosen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rgbClr val="575757"/>
                </a:solidFill>
                <a:latin typeface="Roboto"/>
              </a:rPr>
              <a:t>Tahun</a:t>
            </a:r>
            <a:r>
              <a:rPr lang="en-US" sz="1600" dirty="0">
                <a:solidFill>
                  <a:srgbClr val="575757"/>
                </a:solidFill>
                <a:latin typeface="Roboto"/>
              </a:rPr>
              <a:t> </a:t>
            </a:r>
            <a:r>
              <a:rPr lang="en-US" sz="1600" dirty="0" smtClean="0">
                <a:solidFill>
                  <a:srgbClr val="575757"/>
                </a:solidFill>
                <a:latin typeface="Roboto"/>
              </a:rPr>
              <a:t>2022.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98143" y="3942272"/>
            <a:ext cx="810883" cy="14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337758" y="4166558"/>
            <a:ext cx="871268" cy="20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209026" y="3958463"/>
            <a:ext cx="51221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Bisa</a:t>
            </a:r>
            <a:r>
              <a:rPr lang="en-US" sz="1600" dirty="0" smtClean="0"/>
              <a:t> </a:t>
            </a:r>
            <a:r>
              <a:rPr lang="en-US" sz="1600" dirty="0" err="1" smtClean="0"/>
              <a:t>dilakukan</a:t>
            </a:r>
            <a:r>
              <a:rPr lang="en-US" sz="1600" dirty="0"/>
              <a:t> di </a:t>
            </a:r>
            <a:r>
              <a:rPr lang="en-US" sz="1600" dirty="0">
                <a:hlinkClick r:id="rId2"/>
              </a:rPr>
              <a:t>https://plti.co.id</a:t>
            </a:r>
            <a:r>
              <a:rPr lang="en-US" sz="1600" dirty="0" smtClean="0">
                <a:hlinkClick r:id="rId2"/>
              </a:rPr>
              <a:t>/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biaya</a:t>
            </a:r>
            <a:r>
              <a:rPr lang="en-US" sz="1600" dirty="0" smtClean="0"/>
              <a:t> </a:t>
            </a:r>
            <a:r>
              <a:rPr lang="en-US" sz="1600" dirty="0" err="1" smtClean="0"/>
              <a:t>mandiri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63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1291</Words>
  <Application>Microsoft Office PowerPoint</Application>
  <PresentationFormat>Widescreen</PresentationFormat>
  <Paragraphs>225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Roboto</vt:lpstr>
      <vt:lpstr>Times New Roman</vt:lpstr>
      <vt:lpstr>Wingdings 2</vt:lpstr>
      <vt:lpstr>DividendVTI</vt:lpstr>
      <vt:lpstr>Dosen ulbi</vt:lpstr>
      <vt:lpstr>ALUR DOSEN</vt:lpstr>
      <vt:lpstr>SYARAT PENGAJUAN NIDN/NIDK/PERUBAHAN NOMOR REGISTRASI</vt:lpstr>
      <vt:lpstr>SYARAT PENGAJUAN JABATAN AKADEMIK DOSEN</vt:lpstr>
      <vt:lpstr>SYARAT PENGAJUAN JABATAN AKADEMIK DOSEN</vt:lpstr>
      <vt:lpstr>Contoh Pengisian dokumen jad melalui aplikasi</vt:lpstr>
      <vt:lpstr>Contoh Pengisian dokumen jad melalui aplikasi</vt:lpstr>
      <vt:lpstr>PENGAJUAN INPASSING/KENAIKAN PANGKAT DAN GOLONGAN</vt:lpstr>
      <vt:lpstr>SERTIFIKASI DOSEN</vt:lpstr>
      <vt:lpstr>PELAPORAN BEBAN KERJA DOSEN (BKD)</vt:lpstr>
      <vt:lpstr>PELAPORAN BEBAN KERJA DOSEN (BKD)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2024-01-19T09:13:30Z</dcterms:created>
  <dcterms:modified xsi:type="dcterms:W3CDTF">2024-01-24T10:35:29Z</dcterms:modified>
</cp:coreProperties>
</file>