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8" r:id="rId2"/>
    <p:sldId id="361" r:id="rId3"/>
    <p:sldId id="381" r:id="rId4"/>
    <p:sldId id="362" r:id="rId5"/>
    <p:sldId id="363" r:id="rId6"/>
    <p:sldId id="380" r:id="rId7"/>
    <p:sldId id="364" r:id="rId8"/>
    <p:sldId id="365" r:id="rId9"/>
    <p:sldId id="366" r:id="rId10"/>
    <p:sldId id="367" r:id="rId11"/>
    <p:sldId id="368" r:id="rId12"/>
    <p:sldId id="293" r:id="rId13"/>
    <p:sldId id="322" r:id="rId14"/>
    <p:sldId id="357" r:id="rId15"/>
    <p:sldId id="390" r:id="rId16"/>
    <p:sldId id="335" r:id="rId17"/>
    <p:sldId id="343" r:id="rId18"/>
    <p:sldId id="314" r:id="rId19"/>
    <p:sldId id="391" r:id="rId20"/>
    <p:sldId id="392" r:id="rId21"/>
    <p:sldId id="393" r:id="rId22"/>
    <p:sldId id="394" r:id="rId23"/>
  </p:sldIdLst>
  <p:sldSz cx="9144000" cy="6858000" type="screen4x3"/>
  <p:notesSz cx="6858000" cy="9945688"/>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1" autoAdjust="0"/>
    <p:restoredTop sz="94660"/>
  </p:normalViewPr>
  <p:slideViewPr>
    <p:cSldViewPr>
      <p:cViewPr>
        <p:scale>
          <a:sx n="50" d="100"/>
          <a:sy n="50" d="100"/>
        </p:scale>
        <p:origin x="2118" y="4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oleObject" Target="file:///D:\File_Suwito\SAFETY-CULTURE\PILIHAN\Model_Pembanding\kuesioner%20australi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melia\Desktop\data%20mentah%2027okt15.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melia\Desktop\data%20mentah%2027okt1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File_Suwito\SAFETY-CULTURE\PILIHAN\Model_Pembanding\kuesioner%20australi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engly\Downloads\chart%20bu%20meli.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Mengly\Downloads\chart%20bu%20meli.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melia\Desktop\data%20mentah%2027okt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elia\Desktop\data%20mentah%2027okt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melia\Desktop\data%20mentah%2027okt1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melia\Desktop\data%20mentah%2027okt15.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melia\Desktop\data%20mentah%2027okt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id-ID" sz="1100"/>
              <a:t>Kecelakaan Pesawat</a:t>
            </a:r>
            <a:r>
              <a:rPr lang="id-ID" sz="1100" baseline="0"/>
              <a:t> Udara di Dunia</a:t>
            </a:r>
            <a:endParaRPr lang="id-ID" sz="1100"/>
          </a:p>
        </c:rich>
      </c:tx>
      <c:layout>
        <c:manualLayout>
          <c:xMode val="edge"/>
          <c:yMode val="edge"/>
          <c:x val="0.26415966754155734"/>
          <c:y val="1.3888888888888944E-2"/>
        </c:manualLayout>
      </c:layout>
      <c:overlay val="1"/>
    </c:title>
    <c:autoTitleDeleted val="0"/>
    <c:plotArea>
      <c:layout>
        <c:manualLayout>
          <c:layoutTarget val="inner"/>
          <c:xMode val="edge"/>
          <c:yMode val="edge"/>
          <c:x val="0.13089129483814524"/>
          <c:y val="9.3067220764071548E-2"/>
          <c:w val="0.81039348206474193"/>
          <c:h val="0.73444808982210552"/>
        </c:manualLayout>
      </c:layout>
      <c:scatterChart>
        <c:scatterStyle val="smoothMarker"/>
        <c:varyColors val="0"/>
        <c:ser>
          <c:idx val="0"/>
          <c:order val="0"/>
          <c:spPr>
            <a:ln w="12700">
              <a:solidFill>
                <a:schemeClr val="tx1"/>
              </a:solidFill>
            </a:ln>
          </c:spPr>
          <c:marker>
            <c:spPr>
              <a:ln w="12700">
                <a:solidFill>
                  <a:schemeClr val="tx1"/>
                </a:solidFill>
              </a:ln>
            </c:spPr>
          </c:marker>
          <c:xVal>
            <c:numRef>
              <c:f>Sheet3!$B$5:$B$75</c:f>
              <c:numCache>
                <c:formatCode>General</c:formatCode>
                <c:ptCount val="71"/>
                <c:pt idx="0">
                  <c:v>1942</c:v>
                </c:pt>
                <c:pt idx="1">
                  <c:v>1943</c:v>
                </c:pt>
                <c:pt idx="2">
                  <c:v>1944</c:v>
                </c:pt>
                <c:pt idx="3">
                  <c:v>1945</c:v>
                </c:pt>
                <c:pt idx="4">
                  <c:v>1946</c:v>
                </c:pt>
                <c:pt idx="5">
                  <c:v>1947</c:v>
                </c:pt>
                <c:pt idx="6">
                  <c:v>1948</c:v>
                </c:pt>
                <c:pt idx="7">
                  <c:v>1949</c:v>
                </c:pt>
                <c:pt idx="8">
                  <c:v>1950</c:v>
                </c:pt>
                <c:pt idx="9">
                  <c:v>1951</c:v>
                </c:pt>
                <c:pt idx="10">
                  <c:v>1952</c:v>
                </c:pt>
                <c:pt idx="11">
                  <c:v>1953</c:v>
                </c:pt>
                <c:pt idx="12">
                  <c:v>1954</c:v>
                </c:pt>
                <c:pt idx="13">
                  <c:v>1955</c:v>
                </c:pt>
                <c:pt idx="14">
                  <c:v>1956</c:v>
                </c:pt>
                <c:pt idx="15">
                  <c:v>1957</c:v>
                </c:pt>
                <c:pt idx="16">
                  <c:v>1958</c:v>
                </c:pt>
                <c:pt idx="17">
                  <c:v>1959</c:v>
                </c:pt>
                <c:pt idx="18">
                  <c:v>1960</c:v>
                </c:pt>
                <c:pt idx="19">
                  <c:v>1961</c:v>
                </c:pt>
                <c:pt idx="20">
                  <c:v>1962</c:v>
                </c:pt>
                <c:pt idx="21">
                  <c:v>1963</c:v>
                </c:pt>
                <c:pt idx="22">
                  <c:v>1964</c:v>
                </c:pt>
                <c:pt idx="23">
                  <c:v>1965</c:v>
                </c:pt>
                <c:pt idx="24">
                  <c:v>1966</c:v>
                </c:pt>
                <c:pt idx="25">
                  <c:v>1967</c:v>
                </c:pt>
                <c:pt idx="26">
                  <c:v>1968</c:v>
                </c:pt>
                <c:pt idx="27">
                  <c:v>1969</c:v>
                </c:pt>
                <c:pt idx="28">
                  <c:v>1970</c:v>
                </c:pt>
                <c:pt idx="29">
                  <c:v>1971</c:v>
                </c:pt>
                <c:pt idx="30">
                  <c:v>1972</c:v>
                </c:pt>
                <c:pt idx="31">
                  <c:v>1973</c:v>
                </c:pt>
                <c:pt idx="32">
                  <c:v>1974</c:v>
                </c:pt>
                <c:pt idx="33">
                  <c:v>1975</c:v>
                </c:pt>
                <c:pt idx="34">
                  <c:v>1976</c:v>
                </c:pt>
                <c:pt idx="35">
                  <c:v>1977</c:v>
                </c:pt>
                <c:pt idx="36">
                  <c:v>1978</c:v>
                </c:pt>
                <c:pt idx="37">
                  <c:v>1979</c:v>
                </c:pt>
                <c:pt idx="38">
                  <c:v>1980</c:v>
                </c:pt>
                <c:pt idx="39">
                  <c:v>1981</c:v>
                </c:pt>
                <c:pt idx="40">
                  <c:v>1982</c:v>
                </c:pt>
                <c:pt idx="41">
                  <c:v>1983</c:v>
                </c:pt>
                <c:pt idx="42">
                  <c:v>1984</c:v>
                </c:pt>
                <c:pt idx="43">
                  <c:v>1985</c:v>
                </c:pt>
                <c:pt idx="44">
                  <c:v>1986</c:v>
                </c:pt>
                <c:pt idx="45">
                  <c:v>1987</c:v>
                </c:pt>
                <c:pt idx="46">
                  <c:v>1988</c:v>
                </c:pt>
                <c:pt idx="47">
                  <c:v>1989</c:v>
                </c:pt>
                <c:pt idx="48">
                  <c:v>1990</c:v>
                </c:pt>
                <c:pt idx="49">
                  <c:v>1991</c:v>
                </c:pt>
                <c:pt idx="50">
                  <c:v>1992</c:v>
                </c:pt>
                <c:pt idx="51">
                  <c:v>1993</c:v>
                </c:pt>
                <c:pt idx="52">
                  <c:v>1994</c:v>
                </c:pt>
                <c:pt idx="53">
                  <c:v>1995</c:v>
                </c:pt>
                <c:pt idx="54">
                  <c:v>1996</c:v>
                </c:pt>
                <c:pt idx="55">
                  <c:v>1997</c:v>
                </c:pt>
                <c:pt idx="56">
                  <c:v>1998</c:v>
                </c:pt>
                <c:pt idx="57">
                  <c:v>1999</c:v>
                </c:pt>
                <c:pt idx="58">
                  <c:v>2000</c:v>
                </c:pt>
                <c:pt idx="59">
                  <c:v>2001</c:v>
                </c:pt>
                <c:pt idx="60">
                  <c:v>2002</c:v>
                </c:pt>
                <c:pt idx="61">
                  <c:v>2003</c:v>
                </c:pt>
                <c:pt idx="62">
                  <c:v>2004</c:v>
                </c:pt>
                <c:pt idx="63">
                  <c:v>2005</c:v>
                </c:pt>
                <c:pt idx="64">
                  <c:v>2006</c:v>
                </c:pt>
                <c:pt idx="65">
                  <c:v>2007</c:v>
                </c:pt>
                <c:pt idx="66">
                  <c:v>2008</c:v>
                </c:pt>
                <c:pt idx="67">
                  <c:v>2009</c:v>
                </c:pt>
                <c:pt idx="68">
                  <c:v>2010</c:v>
                </c:pt>
                <c:pt idx="69">
                  <c:v>2011</c:v>
                </c:pt>
                <c:pt idx="70">
                  <c:v>2012</c:v>
                </c:pt>
              </c:numCache>
            </c:numRef>
          </c:xVal>
          <c:yVal>
            <c:numRef>
              <c:f>Sheet3!$C$5:$C$75</c:f>
              <c:numCache>
                <c:formatCode>General</c:formatCode>
                <c:ptCount val="71"/>
                <c:pt idx="0">
                  <c:v>6</c:v>
                </c:pt>
                <c:pt idx="1">
                  <c:v>19</c:v>
                </c:pt>
                <c:pt idx="2">
                  <c:v>24</c:v>
                </c:pt>
                <c:pt idx="3">
                  <c:v>27</c:v>
                </c:pt>
                <c:pt idx="4">
                  <c:v>65</c:v>
                </c:pt>
                <c:pt idx="5">
                  <c:v>71</c:v>
                </c:pt>
                <c:pt idx="6">
                  <c:v>83</c:v>
                </c:pt>
                <c:pt idx="7">
                  <c:v>64</c:v>
                </c:pt>
                <c:pt idx="8">
                  <c:v>54</c:v>
                </c:pt>
                <c:pt idx="9">
                  <c:v>61</c:v>
                </c:pt>
                <c:pt idx="10">
                  <c:v>50</c:v>
                </c:pt>
                <c:pt idx="11">
                  <c:v>58</c:v>
                </c:pt>
                <c:pt idx="12">
                  <c:v>49</c:v>
                </c:pt>
                <c:pt idx="13">
                  <c:v>54</c:v>
                </c:pt>
                <c:pt idx="14">
                  <c:v>49</c:v>
                </c:pt>
                <c:pt idx="15">
                  <c:v>61</c:v>
                </c:pt>
                <c:pt idx="16">
                  <c:v>58</c:v>
                </c:pt>
                <c:pt idx="17">
                  <c:v>62</c:v>
                </c:pt>
                <c:pt idx="18">
                  <c:v>62</c:v>
                </c:pt>
                <c:pt idx="19">
                  <c:v>58</c:v>
                </c:pt>
                <c:pt idx="20">
                  <c:v>69</c:v>
                </c:pt>
                <c:pt idx="21">
                  <c:v>53</c:v>
                </c:pt>
                <c:pt idx="22">
                  <c:v>44</c:v>
                </c:pt>
                <c:pt idx="23">
                  <c:v>53</c:v>
                </c:pt>
                <c:pt idx="24">
                  <c:v>57</c:v>
                </c:pt>
                <c:pt idx="25">
                  <c:v>63</c:v>
                </c:pt>
                <c:pt idx="26">
                  <c:v>61</c:v>
                </c:pt>
                <c:pt idx="27">
                  <c:v>70</c:v>
                </c:pt>
                <c:pt idx="28">
                  <c:v>76</c:v>
                </c:pt>
                <c:pt idx="29">
                  <c:v>47</c:v>
                </c:pt>
                <c:pt idx="30">
                  <c:v>70</c:v>
                </c:pt>
                <c:pt idx="31">
                  <c:v>65</c:v>
                </c:pt>
                <c:pt idx="32">
                  <c:v>60</c:v>
                </c:pt>
                <c:pt idx="33">
                  <c:v>54</c:v>
                </c:pt>
                <c:pt idx="34">
                  <c:v>60</c:v>
                </c:pt>
                <c:pt idx="35">
                  <c:v>56</c:v>
                </c:pt>
                <c:pt idx="36">
                  <c:v>60</c:v>
                </c:pt>
                <c:pt idx="37">
                  <c:v>72</c:v>
                </c:pt>
                <c:pt idx="38">
                  <c:v>44</c:v>
                </c:pt>
                <c:pt idx="39">
                  <c:v>45</c:v>
                </c:pt>
                <c:pt idx="40">
                  <c:v>36</c:v>
                </c:pt>
                <c:pt idx="41">
                  <c:v>35</c:v>
                </c:pt>
                <c:pt idx="42">
                  <c:v>38</c:v>
                </c:pt>
                <c:pt idx="43">
                  <c:v>40</c:v>
                </c:pt>
                <c:pt idx="44">
                  <c:v>43</c:v>
                </c:pt>
                <c:pt idx="45">
                  <c:v>41</c:v>
                </c:pt>
                <c:pt idx="46">
                  <c:v>59</c:v>
                </c:pt>
                <c:pt idx="47">
                  <c:v>61</c:v>
                </c:pt>
                <c:pt idx="48">
                  <c:v>40</c:v>
                </c:pt>
                <c:pt idx="49">
                  <c:v>52</c:v>
                </c:pt>
                <c:pt idx="50">
                  <c:v>57</c:v>
                </c:pt>
                <c:pt idx="51">
                  <c:v>48</c:v>
                </c:pt>
                <c:pt idx="52">
                  <c:v>53</c:v>
                </c:pt>
                <c:pt idx="53">
                  <c:v>50</c:v>
                </c:pt>
                <c:pt idx="54">
                  <c:v>52</c:v>
                </c:pt>
                <c:pt idx="55">
                  <c:v>42</c:v>
                </c:pt>
                <c:pt idx="56">
                  <c:v>40</c:v>
                </c:pt>
                <c:pt idx="57">
                  <c:v>42</c:v>
                </c:pt>
                <c:pt idx="58">
                  <c:v>36</c:v>
                </c:pt>
                <c:pt idx="59">
                  <c:v>28</c:v>
                </c:pt>
                <c:pt idx="60">
                  <c:v>37</c:v>
                </c:pt>
                <c:pt idx="61">
                  <c:v>27</c:v>
                </c:pt>
                <c:pt idx="62">
                  <c:v>28</c:v>
                </c:pt>
                <c:pt idx="63">
                  <c:v>36</c:v>
                </c:pt>
                <c:pt idx="64">
                  <c:v>28</c:v>
                </c:pt>
                <c:pt idx="65">
                  <c:v>26</c:v>
                </c:pt>
                <c:pt idx="66">
                  <c:v>32</c:v>
                </c:pt>
                <c:pt idx="67">
                  <c:v>30</c:v>
                </c:pt>
                <c:pt idx="68">
                  <c:v>29</c:v>
                </c:pt>
                <c:pt idx="69">
                  <c:v>28</c:v>
                </c:pt>
                <c:pt idx="70">
                  <c:v>7</c:v>
                </c:pt>
              </c:numCache>
            </c:numRef>
          </c:yVal>
          <c:smooth val="1"/>
          <c:extLst>
            <c:ext xmlns:c16="http://schemas.microsoft.com/office/drawing/2014/chart" uri="{C3380CC4-5D6E-409C-BE32-E72D297353CC}">
              <c16:uniqueId val="{00000000-3C7F-437C-8AC5-9DCEF3D0D5DB}"/>
            </c:ext>
          </c:extLst>
        </c:ser>
        <c:dLbls>
          <c:showLegendKey val="0"/>
          <c:showVal val="0"/>
          <c:showCatName val="0"/>
          <c:showSerName val="0"/>
          <c:showPercent val="0"/>
          <c:showBubbleSize val="0"/>
        </c:dLbls>
        <c:axId val="212939136"/>
        <c:axId val="215782144"/>
      </c:scatterChart>
      <c:valAx>
        <c:axId val="212939136"/>
        <c:scaling>
          <c:orientation val="minMax"/>
        </c:scaling>
        <c:delete val="0"/>
        <c:axPos val="b"/>
        <c:title>
          <c:tx>
            <c:rich>
              <a:bodyPr/>
              <a:lstStyle/>
              <a:p>
                <a:pPr>
                  <a:defRPr/>
                </a:pPr>
                <a:r>
                  <a:rPr lang="en-US"/>
                  <a:t>Tahun</a:t>
                </a:r>
              </a:p>
            </c:rich>
          </c:tx>
          <c:overlay val="0"/>
        </c:title>
        <c:numFmt formatCode="General" sourceLinked="1"/>
        <c:majorTickMark val="out"/>
        <c:minorTickMark val="none"/>
        <c:tickLblPos val="nextTo"/>
        <c:crossAx val="215782144"/>
        <c:crosses val="autoZero"/>
        <c:crossBetween val="midCat"/>
      </c:valAx>
      <c:valAx>
        <c:axId val="215782144"/>
        <c:scaling>
          <c:orientation val="minMax"/>
        </c:scaling>
        <c:delete val="0"/>
        <c:axPos val="l"/>
        <c:majorGridlines/>
        <c:title>
          <c:tx>
            <c:rich>
              <a:bodyPr rot="-5400000" vert="horz"/>
              <a:lstStyle/>
              <a:p>
                <a:pPr>
                  <a:defRPr b="0"/>
                </a:pPr>
                <a:r>
                  <a:rPr lang="en-US" b="0"/>
                  <a:t>Jumlah kecelakaan (accident)</a:t>
                </a:r>
              </a:p>
            </c:rich>
          </c:tx>
          <c:overlay val="0"/>
        </c:title>
        <c:numFmt formatCode="General" sourceLinked="1"/>
        <c:majorTickMark val="out"/>
        <c:minorTickMark val="none"/>
        <c:tickLblPos val="nextTo"/>
        <c:crossAx val="212939136"/>
        <c:crosses val="autoZero"/>
        <c:crossBetween val="midCat"/>
      </c:valAx>
    </c:plotArea>
    <c:plotVisOnly val="1"/>
    <c:dispBlanksAs val="gap"/>
    <c:showDLblsOverMax val="0"/>
  </c:chart>
  <c:spPr>
    <a:ln w="9525">
      <a:solidFill>
        <a:schemeClr val="tx1"/>
      </a:solid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Profil!$B$31:$B$33</c:f>
              <c:strCache>
                <c:ptCount val="3"/>
                <c:pt idx="0">
                  <c:v>&lt;3 tahun</c:v>
                </c:pt>
                <c:pt idx="1">
                  <c:v>3 - 6 tahun</c:v>
                </c:pt>
                <c:pt idx="2">
                  <c:v>&gt; 6 tahun</c:v>
                </c:pt>
              </c:strCache>
            </c:strRef>
          </c:cat>
          <c:val>
            <c:numRef>
              <c:f>Profil!$C$31:$C$33</c:f>
            </c:numRef>
          </c:val>
          <c:extLst>
            <c:ext xmlns:c16="http://schemas.microsoft.com/office/drawing/2014/chart" uri="{C3380CC4-5D6E-409C-BE32-E72D297353CC}">
              <c16:uniqueId val="{00000000-833F-45EF-97F4-373F3713206A}"/>
            </c:ext>
          </c:extLst>
        </c:ser>
        <c:ser>
          <c:idx val="1"/>
          <c:order val="1"/>
          <c:cat>
            <c:strRef>
              <c:f>Profil!$B$31:$B$33</c:f>
              <c:strCache>
                <c:ptCount val="3"/>
                <c:pt idx="0">
                  <c:v>&lt;3 tahun</c:v>
                </c:pt>
                <c:pt idx="1">
                  <c:v>3 - 6 tahun</c:v>
                </c:pt>
                <c:pt idx="2">
                  <c:v>&gt; 6 tahun</c:v>
                </c:pt>
              </c:strCache>
            </c:strRef>
          </c:cat>
          <c:val>
            <c:numRef>
              <c:f>Profil!$D$31:$D$33</c:f>
            </c:numRef>
          </c:val>
          <c:extLst>
            <c:ext xmlns:c16="http://schemas.microsoft.com/office/drawing/2014/chart" uri="{C3380CC4-5D6E-409C-BE32-E72D297353CC}">
              <c16:uniqueId val="{00000001-833F-45EF-97F4-373F3713206A}"/>
            </c:ext>
          </c:extLst>
        </c:ser>
        <c:ser>
          <c:idx val="2"/>
          <c:order val="2"/>
          <c:cat>
            <c:strRef>
              <c:f>Profil!$B$31:$B$33</c:f>
              <c:strCache>
                <c:ptCount val="3"/>
                <c:pt idx="0">
                  <c:v>&lt;3 tahun</c:v>
                </c:pt>
                <c:pt idx="1">
                  <c:v>3 - 6 tahun</c:v>
                </c:pt>
                <c:pt idx="2">
                  <c:v>&gt; 6 tahun</c:v>
                </c:pt>
              </c:strCache>
            </c:strRef>
          </c:cat>
          <c:val>
            <c:numRef>
              <c:f>Profil!$E$31:$E$33</c:f>
            </c:numRef>
          </c:val>
          <c:extLst>
            <c:ext xmlns:c16="http://schemas.microsoft.com/office/drawing/2014/chart" uri="{C3380CC4-5D6E-409C-BE32-E72D297353CC}">
              <c16:uniqueId val="{00000002-833F-45EF-97F4-373F3713206A}"/>
            </c:ext>
          </c:extLst>
        </c:ser>
        <c:ser>
          <c:idx val="3"/>
          <c:order val="3"/>
          <c:cat>
            <c:strRef>
              <c:f>Profil!$B$31:$B$33</c:f>
              <c:strCache>
                <c:ptCount val="3"/>
                <c:pt idx="0">
                  <c:v>&lt;3 tahun</c:v>
                </c:pt>
                <c:pt idx="1">
                  <c:v>3 - 6 tahun</c:v>
                </c:pt>
                <c:pt idx="2">
                  <c:v>&gt; 6 tahun</c:v>
                </c:pt>
              </c:strCache>
            </c:strRef>
          </c:cat>
          <c:val>
            <c:numRef>
              <c:f>Profil!$F$31:$F$33</c:f>
            </c:numRef>
          </c:val>
          <c:extLst>
            <c:ext xmlns:c16="http://schemas.microsoft.com/office/drawing/2014/chart" uri="{C3380CC4-5D6E-409C-BE32-E72D297353CC}">
              <c16:uniqueId val="{00000003-833F-45EF-97F4-373F3713206A}"/>
            </c:ext>
          </c:extLst>
        </c:ser>
        <c:ser>
          <c:idx val="4"/>
          <c:order val="4"/>
          <c:cat>
            <c:strRef>
              <c:f>Profil!$B$31:$B$33</c:f>
              <c:strCache>
                <c:ptCount val="3"/>
                <c:pt idx="0">
                  <c:v>&lt;3 tahun</c:v>
                </c:pt>
                <c:pt idx="1">
                  <c:v>3 - 6 tahun</c:v>
                </c:pt>
                <c:pt idx="2">
                  <c:v>&gt; 6 tahun</c:v>
                </c:pt>
              </c:strCache>
            </c:strRef>
          </c:cat>
          <c:val>
            <c:numRef>
              <c:f>Profil!$G$31:$G$33</c:f>
            </c:numRef>
          </c:val>
          <c:extLst>
            <c:ext xmlns:c16="http://schemas.microsoft.com/office/drawing/2014/chart" uri="{C3380CC4-5D6E-409C-BE32-E72D297353CC}">
              <c16:uniqueId val="{00000004-833F-45EF-97F4-373F3713206A}"/>
            </c:ext>
          </c:extLst>
        </c:ser>
        <c:ser>
          <c:idx val="5"/>
          <c:order val="5"/>
          <c:cat>
            <c:strRef>
              <c:f>Profil!$B$31:$B$33</c:f>
              <c:strCache>
                <c:ptCount val="3"/>
                <c:pt idx="0">
                  <c:v>&lt;3 tahun</c:v>
                </c:pt>
                <c:pt idx="1">
                  <c:v>3 - 6 tahun</c:v>
                </c:pt>
                <c:pt idx="2">
                  <c:v>&gt; 6 tahun</c:v>
                </c:pt>
              </c:strCache>
            </c:strRef>
          </c:cat>
          <c:val>
            <c:numRef>
              <c:f>Profil!$H$31:$H$33</c:f>
            </c:numRef>
          </c:val>
          <c:extLst>
            <c:ext xmlns:c16="http://schemas.microsoft.com/office/drawing/2014/chart" uri="{C3380CC4-5D6E-409C-BE32-E72D297353CC}">
              <c16:uniqueId val="{00000005-833F-45EF-97F4-373F3713206A}"/>
            </c:ext>
          </c:extLst>
        </c:ser>
        <c:ser>
          <c:idx val="6"/>
          <c:order val="6"/>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Profil!$B$31:$B$33</c:f>
              <c:strCache>
                <c:ptCount val="3"/>
                <c:pt idx="0">
                  <c:v>&lt;3 tahun</c:v>
                </c:pt>
                <c:pt idx="1">
                  <c:v>3 - 6 tahun</c:v>
                </c:pt>
                <c:pt idx="2">
                  <c:v>&gt; 6 tahun</c:v>
                </c:pt>
              </c:strCache>
            </c:strRef>
          </c:cat>
          <c:val>
            <c:numRef>
              <c:f>Profil!$I$31:$I$33</c:f>
              <c:numCache>
                <c:formatCode>0%</c:formatCode>
                <c:ptCount val="3"/>
                <c:pt idx="0">
                  <c:v>0.23151125401929259</c:v>
                </c:pt>
                <c:pt idx="1">
                  <c:v>0.53054662379421225</c:v>
                </c:pt>
                <c:pt idx="2">
                  <c:v>0.23794212218649519</c:v>
                </c:pt>
              </c:numCache>
            </c:numRef>
          </c:val>
          <c:extLst>
            <c:ext xmlns:c16="http://schemas.microsoft.com/office/drawing/2014/chart" uri="{C3380CC4-5D6E-409C-BE32-E72D297353CC}">
              <c16:uniqueId val="{00000006-833F-45EF-97F4-373F3713206A}"/>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id-ID"/>
        </a:p>
      </c:txPr>
    </c:legend>
    <c:plotVisOnly val="1"/>
    <c:dispBlanksAs val="gap"/>
    <c:showDLblsOverMax val="0"/>
  </c:chart>
  <c:spPr>
    <a:ln>
      <a:solidFill>
        <a:schemeClr val="accent1"/>
      </a:solid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Profil!$B$37:$B$40</c:f>
              <c:strCache>
                <c:ptCount val="4"/>
                <c:pt idx="0">
                  <c:v>Tidak pernah</c:v>
                </c:pt>
                <c:pt idx="1">
                  <c:v>1 - 3 kali</c:v>
                </c:pt>
                <c:pt idx="2">
                  <c:v>4 - 6 kali</c:v>
                </c:pt>
                <c:pt idx="3">
                  <c:v>7 kali atau lebih</c:v>
                </c:pt>
              </c:strCache>
            </c:strRef>
          </c:cat>
          <c:val>
            <c:numRef>
              <c:f>Profil!$C$37:$C$40</c:f>
            </c:numRef>
          </c:val>
          <c:extLst>
            <c:ext xmlns:c16="http://schemas.microsoft.com/office/drawing/2014/chart" uri="{C3380CC4-5D6E-409C-BE32-E72D297353CC}">
              <c16:uniqueId val="{00000000-BF63-46E5-ADE8-FDF05704FAB3}"/>
            </c:ext>
          </c:extLst>
        </c:ser>
        <c:ser>
          <c:idx val="1"/>
          <c:order val="1"/>
          <c:cat>
            <c:strRef>
              <c:f>Profil!$B$37:$B$40</c:f>
              <c:strCache>
                <c:ptCount val="4"/>
                <c:pt idx="0">
                  <c:v>Tidak pernah</c:v>
                </c:pt>
                <c:pt idx="1">
                  <c:v>1 - 3 kali</c:v>
                </c:pt>
                <c:pt idx="2">
                  <c:v>4 - 6 kali</c:v>
                </c:pt>
                <c:pt idx="3">
                  <c:v>7 kali atau lebih</c:v>
                </c:pt>
              </c:strCache>
            </c:strRef>
          </c:cat>
          <c:val>
            <c:numRef>
              <c:f>Profil!$D$37:$D$40</c:f>
            </c:numRef>
          </c:val>
          <c:extLst>
            <c:ext xmlns:c16="http://schemas.microsoft.com/office/drawing/2014/chart" uri="{C3380CC4-5D6E-409C-BE32-E72D297353CC}">
              <c16:uniqueId val="{00000001-BF63-46E5-ADE8-FDF05704FAB3}"/>
            </c:ext>
          </c:extLst>
        </c:ser>
        <c:ser>
          <c:idx val="2"/>
          <c:order val="2"/>
          <c:cat>
            <c:strRef>
              <c:f>Profil!$B$37:$B$40</c:f>
              <c:strCache>
                <c:ptCount val="4"/>
                <c:pt idx="0">
                  <c:v>Tidak pernah</c:v>
                </c:pt>
                <c:pt idx="1">
                  <c:v>1 - 3 kali</c:v>
                </c:pt>
                <c:pt idx="2">
                  <c:v>4 - 6 kali</c:v>
                </c:pt>
                <c:pt idx="3">
                  <c:v>7 kali atau lebih</c:v>
                </c:pt>
              </c:strCache>
            </c:strRef>
          </c:cat>
          <c:val>
            <c:numRef>
              <c:f>Profil!$E$37:$E$40</c:f>
            </c:numRef>
          </c:val>
          <c:extLst>
            <c:ext xmlns:c16="http://schemas.microsoft.com/office/drawing/2014/chart" uri="{C3380CC4-5D6E-409C-BE32-E72D297353CC}">
              <c16:uniqueId val="{00000002-BF63-46E5-ADE8-FDF05704FAB3}"/>
            </c:ext>
          </c:extLst>
        </c:ser>
        <c:ser>
          <c:idx val="3"/>
          <c:order val="3"/>
          <c:cat>
            <c:strRef>
              <c:f>Profil!$B$37:$B$40</c:f>
              <c:strCache>
                <c:ptCount val="4"/>
                <c:pt idx="0">
                  <c:v>Tidak pernah</c:v>
                </c:pt>
                <c:pt idx="1">
                  <c:v>1 - 3 kali</c:v>
                </c:pt>
                <c:pt idx="2">
                  <c:v>4 - 6 kali</c:v>
                </c:pt>
                <c:pt idx="3">
                  <c:v>7 kali atau lebih</c:v>
                </c:pt>
              </c:strCache>
            </c:strRef>
          </c:cat>
          <c:val>
            <c:numRef>
              <c:f>Profil!$F$37:$F$40</c:f>
            </c:numRef>
          </c:val>
          <c:extLst>
            <c:ext xmlns:c16="http://schemas.microsoft.com/office/drawing/2014/chart" uri="{C3380CC4-5D6E-409C-BE32-E72D297353CC}">
              <c16:uniqueId val="{00000003-BF63-46E5-ADE8-FDF05704FAB3}"/>
            </c:ext>
          </c:extLst>
        </c:ser>
        <c:ser>
          <c:idx val="4"/>
          <c:order val="4"/>
          <c:cat>
            <c:strRef>
              <c:f>Profil!$B$37:$B$40</c:f>
              <c:strCache>
                <c:ptCount val="4"/>
                <c:pt idx="0">
                  <c:v>Tidak pernah</c:v>
                </c:pt>
                <c:pt idx="1">
                  <c:v>1 - 3 kali</c:v>
                </c:pt>
                <c:pt idx="2">
                  <c:v>4 - 6 kali</c:v>
                </c:pt>
                <c:pt idx="3">
                  <c:v>7 kali atau lebih</c:v>
                </c:pt>
              </c:strCache>
            </c:strRef>
          </c:cat>
          <c:val>
            <c:numRef>
              <c:f>Profil!$G$37:$G$40</c:f>
            </c:numRef>
          </c:val>
          <c:extLst>
            <c:ext xmlns:c16="http://schemas.microsoft.com/office/drawing/2014/chart" uri="{C3380CC4-5D6E-409C-BE32-E72D297353CC}">
              <c16:uniqueId val="{00000004-BF63-46E5-ADE8-FDF05704FAB3}"/>
            </c:ext>
          </c:extLst>
        </c:ser>
        <c:ser>
          <c:idx val="5"/>
          <c:order val="5"/>
          <c:cat>
            <c:strRef>
              <c:f>Profil!$B$37:$B$40</c:f>
              <c:strCache>
                <c:ptCount val="4"/>
                <c:pt idx="0">
                  <c:v>Tidak pernah</c:v>
                </c:pt>
                <c:pt idx="1">
                  <c:v>1 - 3 kali</c:v>
                </c:pt>
                <c:pt idx="2">
                  <c:v>4 - 6 kali</c:v>
                </c:pt>
                <c:pt idx="3">
                  <c:v>7 kali atau lebih</c:v>
                </c:pt>
              </c:strCache>
            </c:strRef>
          </c:cat>
          <c:val>
            <c:numRef>
              <c:f>Profil!$H$37:$H$40</c:f>
            </c:numRef>
          </c:val>
          <c:extLst>
            <c:ext xmlns:c16="http://schemas.microsoft.com/office/drawing/2014/chart" uri="{C3380CC4-5D6E-409C-BE32-E72D297353CC}">
              <c16:uniqueId val="{00000005-BF63-46E5-ADE8-FDF05704FAB3}"/>
            </c:ext>
          </c:extLst>
        </c:ser>
        <c:ser>
          <c:idx val="6"/>
          <c:order val="6"/>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Profil!$B$37:$B$40</c:f>
              <c:strCache>
                <c:ptCount val="4"/>
                <c:pt idx="0">
                  <c:v>Tidak pernah</c:v>
                </c:pt>
                <c:pt idx="1">
                  <c:v>1 - 3 kali</c:v>
                </c:pt>
                <c:pt idx="2">
                  <c:v>4 - 6 kali</c:v>
                </c:pt>
                <c:pt idx="3">
                  <c:v>7 kali atau lebih</c:v>
                </c:pt>
              </c:strCache>
            </c:strRef>
          </c:cat>
          <c:val>
            <c:numRef>
              <c:f>Profil!$I$37:$I$40</c:f>
              <c:numCache>
                <c:formatCode>0%</c:formatCode>
                <c:ptCount val="4"/>
                <c:pt idx="0">
                  <c:v>1.2861736334405145E-2</c:v>
                </c:pt>
                <c:pt idx="1">
                  <c:v>0.10289389067524116</c:v>
                </c:pt>
                <c:pt idx="2">
                  <c:v>0.13504823151125403</c:v>
                </c:pt>
                <c:pt idx="3">
                  <c:v>0.74919614147909963</c:v>
                </c:pt>
              </c:numCache>
            </c:numRef>
          </c:val>
          <c:extLst>
            <c:ext xmlns:c16="http://schemas.microsoft.com/office/drawing/2014/chart" uri="{C3380CC4-5D6E-409C-BE32-E72D297353CC}">
              <c16:uniqueId val="{00000006-BF63-46E5-ADE8-FDF05704FAB3}"/>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id-ID"/>
        </a:p>
      </c:txPr>
    </c:legend>
    <c:plotVisOnly val="1"/>
    <c:dispBlanksAs val="gap"/>
    <c:showDLblsOverMax val="0"/>
  </c:chart>
  <c:spPr>
    <a:ln>
      <a:solidFill>
        <a:schemeClr val="accent1"/>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id-ID" sz="1100"/>
              <a:t>Kematian (Fatalities) Kecelakaan</a:t>
            </a:r>
            <a:r>
              <a:rPr lang="id-ID" sz="1100" baseline="0"/>
              <a:t> Pesawat Udara di Dunia</a:t>
            </a:r>
            <a:endParaRPr lang="id-ID" sz="1100"/>
          </a:p>
        </c:rich>
      </c:tx>
      <c:layout>
        <c:manualLayout>
          <c:xMode val="edge"/>
          <c:yMode val="edge"/>
          <c:x val="0.12086111111111122"/>
          <c:y val="0"/>
        </c:manualLayout>
      </c:layout>
      <c:overlay val="1"/>
    </c:title>
    <c:autoTitleDeleted val="0"/>
    <c:plotArea>
      <c:layout>
        <c:manualLayout>
          <c:layoutTarget val="inner"/>
          <c:xMode val="edge"/>
          <c:yMode val="edge"/>
          <c:x val="0.17294685039370117"/>
          <c:y val="0.11783027121609818"/>
          <c:w val="0.78222681539807726"/>
          <c:h val="0.75950015682002014"/>
        </c:manualLayout>
      </c:layout>
      <c:scatterChart>
        <c:scatterStyle val="smoothMarker"/>
        <c:varyColors val="0"/>
        <c:ser>
          <c:idx val="1"/>
          <c:order val="0"/>
          <c:spPr>
            <a:ln w="12700">
              <a:solidFill>
                <a:schemeClr val="tx1"/>
              </a:solidFill>
            </a:ln>
          </c:spPr>
          <c:marker>
            <c:spPr>
              <a:noFill/>
              <a:ln w="12700">
                <a:solidFill>
                  <a:schemeClr val="tx1"/>
                </a:solidFill>
              </a:ln>
            </c:spPr>
          </c:marker>
          <c:xVal>
            <c:numRef>
              <c:f>Sheet3!$B$5:$B$75</c:f>
              <c:numCache>
                <c:formatCode>General</c:formatCode>
                <c:ptCount val="71"/>
                <c:pt idx="0">
                  <c:v>1942</c:v>
                </c:pt>
                <c:pt idx="1">
                  <c:v>1943</c:v>
                </c:pt>
                <c:pt idx="2">
                  <c:v>1944</c:v>
                </c:pt>
                <c:pt idx="3">
                  <c:v>1945</c:v>
                </c:pt>
                <c:pt idx="4">
                  <c:v>1946</c:v>
                </c:pt>
                <c:pt idx="5">
                  <c:v>1947</c:v>
                </c:pt>
                <c:pt idx="6">
                  <c:v>1948</c:v>
                </c:pt>
                <c:pt idx="7">
                  <c:v>1949</c:v>
                </c:pt>
                <c:pt idx="8">
                  <c:v>1950</c:v>
                </c:pt>
                <c:pt idx="9">
                  <c:v>1951</c:v>
                </c:pt>
                <c:pt idx="10">
                  <c:v>1952</c:v>
                </c:pt>
                <c:pt idx="11">
                  <c:v>1953</c:v>
                </c:pt>
                <c:pt idx="12">
                  <c:v>1954</c:v>
                </c:pt>
                <c:pt idx="13">
                  <c:v>1955</c:v>
                </c:pt>
                <c:pt idx="14">
                  <c:v>1956</c:v>
                </c:pt>
                <c:pt idx="15">
                  <c:v>1957</c:v>
                </c:pt>
                <c:pt idx="16">
                  <c:v>1958</c:v>
                </c:pt>
                <c:pt idx="17">
                  <c:v>1959</c:v>
                </c:pt>
                <c:pt idx="18">
                  <c:v>1960</c:v>
                </c:pt>
                <c:pt idx="19">
                  <c:v>1961</c:v>
                </c:pt>
                <c:pt idx="20">
                  <c:v>1962</c:v>
                </c:pt>
                <c:pt idx="21">
                  <c:v>1963</c:v>
                </c:pt>
                <c:pt idx="22">
                  <c:v>1964</c:v>
                </c:pt>
                <c:pt idx="23">
                  <c:v>1965</c:v>
                </c:pt>
                <c:pt idx="24">
                  <c:v>1966</c:v>
                </c:pt>
                <c:pt idx="25">
                  <c:v>1967</c:v>
                </c:pt>
                <c:pt idx="26">
                  <c:v>1968</c:v>
                </c:pt>
                <c:pt idx="27">
                  <c:v>1969</c:v>
                </c:pt>
                <c:pt idx="28">
                  <c:v>1970</c:v>
                </c:pt>
                <c:pt idx="29">
                  <c:v>1971</c:v>
                </c:pt>
                <c:pt idx="30">
                  <c:v>1972</c:v>
                </c:pt>
                <c:pt idx="31">
                  <c:v>1973</c:v>
                </c:pt>
                <c:pt idx="32">
                  <c:v>1974</c:v>
                </c:pt>
                <c:pt idx="33">
                  <c:v>1975</c:v>
                </c:pt>
                <c:pt idx="34">
                  <c:v>1976</c:v>
                </c:pt>
                <c:pt idx="35">
                  <c:v>1977</c:v>
                </c:pt>
                <c:pt idx="36">
                  <c:v>1978</c:v>
                </c:pt>
                <c:pt idx="37">
                  <c:v>1979</c:v>
                </c:pt>
                <c:pt idx="38">
                  <c:v>1980</c:v>
                </c:pt>
                <c:pt idx="39">
                  <c:v>1981</c:v>
                </c:pt>
                <c:pt idx="40">
                  <c:v>1982</c:v>
                </c:pt>
                <c:pt idx="41">
                  <c:v>1983</c:v>
                </c:pt>
                <c:pt idx="42">
                  <c:v>1984</c:v>
                </c:pt>
                <c:pt idx="43">
                  <c:v>1985</c:v>
                </c:pt>
                <c:pt idx="44">
                  <c:v>1986</c:v>
                </c:pt>
                <c:pt idx="45">
                  <c:v>1987</c:v>
                </c:pt>
                <c:pt idx="46">
                  <c:v>1988</c:v>
                </c:pt>
                <c:pt idx="47">
                  <c:v>1989</c:v>
                </c:pt>
                <c:pt idx="48">
                  <c:v>1990</c:v>
                </c:pt>
                <c:pt idx="49">
                  <c:v>1991</c:v>
                </c:pt>
                <c:pt idx="50">
                  <c:v>1992</c:v>
                </c:pt>
                <c:pt idx="51">
                  <c:v>1993</c:v>
                </c:pt>
                <c:pt idx="52">
                  <c:v>1994</c:v>
                </c:pt>
                <c:pt idx="53">
                  <c:v>1995</c:v>
                </c:pt>
                <c:pt idx="54">
                  <c:v>1996</c:v>
                </c:pt>
                <c:pt idx="55">
                  <c:v>1997</c:v>
                </c:pt>
                <c:pt idx="56">
                  <c:v>1998</c:v>
                </c:pt>
                <c:pt idx="57">
                  <c:v>1999</c:v>
                </c:pt>
                <c:pt idx="58">
                  <c:v>2000</c:v>
                </c:pt>
                <c:pt idx="59">
                  <c:v>2001</c:v>
                </c:pt>
                <c:pt idx="60">
                  <c:v>2002</c:v>
                </c:pt>
                <c:pt idx="61">
                  <c:v>2003</c:v>
                </c:pt>
                <c:pt idx="62">
                  <c:v>2004</c:v>
                </c:pt>
                <c:pt idx="63">
                  <c:v>2005</c:v>
                </c:pt>
                <c:pt idx="64">
                  <c:v>2006</c:v>
                </c:pt>
                <c:pt idx="65">
                  <c:v>2007</c:v>
                </c:pt>
                <c:pt idx="66">
                  <c:v>2008</c:v>
                </c:pt>
                <c:pt idx="67">
                  <c:v>2009</c:v>
                </c:pt>
                <c:pt idx="68">
                  <c:v>2010</c:v>
                </c:pt>
                <c:pt idx="69">
                  <c:v>2011</c:v>
                </c:pt>
                <c:pt idx="70">
                  <c:v>2012</c:v>
                </c:pt>
              </c:numCache>
            </c:numRef>
          </c:xVal>
          <c:yVal>
            <c:numRef>
              <c:f>Sheet3!$D$5:$D$75</c:f>
              <c:numCache>
                <c:formatCode>General</c:formatCode>
                <c:ptCount val="71"/>
                <c:pt idx="0">
                  <c:v>67</c:v>
                </c:pt>
                <c:pt idx="1">
                  <c:v>182</c:v>
                </c:pt>
                <c:pt idx="2">
                  <c:v>224</c:v>
                </c:pt>
                <c:pt idx="3">
                  <c:v>239</c:v>
                </c:pt>
                <c:pt idx="4">
                  <c:v>800</c:v>
                </c:pt>
                <c:pt idx="5">
                  <c:v>982</c:v>
                </c:pt>
                <c:pt idx="6">
                  <c:v>1143</c:v>
                </c:pt>
                <c:pt idx="7">
                  <c:v>986</c:v>
                </c:pt>
                <c:pt idx="8">
                  <c:v>1023</c:v>
                </c:pt>
                <c:pt idx="9">
                  <c:v>889</c:v>
                </c:pt>
                <c:pt idx="10">
                  <c:v>739</c:v>
                </c:pt>
                <c:pt idx="11">
                  <c:v>854</c:v>
                </c:pt>
                <c:pt idx="12">
                  <c:v>666</c:v>
                </c:pt>
                <c:pt idx="13">
                  <c:v>562</c:v>
                </c:pt>
                <c:pt idx="14">
                  <c:v>815</c:v>
                </c:pt>
                <c:pt idx="15">
                  <c:v>849</c:v>
                </c:pt>
                <c:pt idx="16">
                  <c:v>1088</c:v>
                </c:pt>
                <c:pt idx="17">
                  <c:v>1044</c:v>
                </c:pt>
                <c:pt idx="18">
                  <c:v>1388</c:v>
                </c:pt>
                <c:pt idx="19">
                  <c:v>1299</c:v>
                </c:pt>
                <c:pt idx="20">
                  <c:v>1648</c:v>
                </c:pt>
                <c:pt idx="21">
                  <c:v>1239</c:v>
                </c:pt>
                <c:pt idx="22">
                  <c:v>1006</c:v>
                </c:pt>
                <c:pt idx="23">
                  <c:v>1117</c:v>
                </c:pt>
                <c:pt idx="24">
                  <c:v>1442</c:v>
                </c:pt>
                <c:pt idx="25">
                  <c:v>1355</c:v>
                </c:pt>
                <c:pt idx="26">
                  <c:v>1383</c:v>
                </c:pt>
                <c:pt idx="27">
                  <c:v>1649</c:v>
                </c:pt>
                <c:pt idx="28">
                  <c:v>1448</c:v>
                </c:pt>
                <c:pt idx="29">
                  <c:v>1415</c:v>
                </c:pt>
                <c:pt idx="30">
                  <c:v>2370</c:v>
                </c:pt>
                <c:pt idx="31">
                  <c:v>1983</c:v>
                </c:pt>
                <c:pt idx="32">
                  <c:v>1973</c:v>
                </c:pt>
                <c:pt idx="33">
                  <c:v>1176</c:v>
                </c:pt>
                <c:pt idx="34">
                  <c:v>1597</c:v>
                </c:pt>
                <c:pt idx="35">
                  <c:v>1604</c:v>
                </c:pt>
                <c:pt idx="36">
                  <c:v>1247</c:v>
                </c:pt>
                <c:pt idx="37">
                  <c:v>1768</c:v>
                </c:pt>
                <c:pt idx="38">
                  <c:v>1197</c:v>
                </c:pt>
                <c:pt idx="39">
                  <c:v>918</c:v>
                </c:pt>
                <c:pt idx="40">
                  <c:v>1170</c:v>
                </c:pt>
                <c:pt idx="41">
                  <c:v>860</c:v>
                </c:pt>
                <c:pt idx="42">
                  <c:v>665</c:v>
                </c:pt>
                <c:pt idx="43">
                  <c:v>1990</c:v>
                </c:pt>
                <c:pt idx="44">
                  <c:v>821</c:v>
                </c:pt>
                <c:pt idx="45">
                  <c:v>1104</c:v>
                </c:pt>
                <c:pt idx="46">
                  <c:v>1143</c:v>
                </c:pt>
                <c:pt idx="47">
                  <c:v>1530</c:v>
                </c:pt>
                <c:pt idx="48">
                  <c:v>693</c:v>
                </c:pt>
                <c:pt idx="49">
                  <c:v>1121</c:v>
                </c:pt>
                <c:pt idx="50">
                  <c:v>1540</c:v>
                </c:pt>
                <c:pt idx="51">
                  <c:v>1138</c:v>
                </c:pt>
                <c:pt idx="52">
                  <c:v>1462</c:v>
                </c:pt>
                <c:pt idx="53">
                  <c:v>1178</c:v>
                </c:pt>
                <c:pt idx="54">
                  <c:v>1819</c:v>
                </c:pt>
                <c:pt idx="55">
                  <c:v>1240</c:v>
                </c:pt>
                <c:pt idx="56">
                  <c:v>1221</c:v>
                </c:pt>
                <c:pt idx="57">
                  <c:v>670</c:v>
                </c:pt>
                <c:pt idx="58">
                  <c:v>1082</c:v>
                </c:pt>
                <c:pt idx="59">
                  <c:v>768</c:v>
                </c:pt>
                <c:pt idx="60">
                  <c:v>1101</c:v>
                </c:pt>
                <c:pt idx="61">
                  <c:v>684</c:v>
                </c:pt>
                <c:pt idx="62">
                  <c:v>431</c:v>
                </c:pt>
                <c:pt idx="63">
                  <c:v>1062</c:v>
                </c:pt>
                <c:pt idx="64">
                  <c:v>891</c:v>
                </c:pt>
                <c:pt idx="65">
                  <c:v>749</c:v>
                </c:pt>
                <c:pt idx="66">
                  <c:v>577</c:v>
                </c:pt>
                <c:pt idx="67">
                  <c:v>757</c:v>
                </c:pt>
                <c:pt idx="68">
                  <c:v>831</c:v>
                </c:pt>
                <c:pt idx="69">
                  <c:v>507</c:v>
                </c:pt>
                <c:pt idx="70">
                  <c:v>228</c:v>
                </c:pt>
              </c:numCache>
            </c:numRef>
          </c:yVal>
          <c:smooth val="1"/>
          <c:extLst>
            <c:ext xmlns:c16="http://schemas.microsoft.com/office/drawing/2014/chart" uri="{C3380CC4-5D6E-409C-BE32-E72D297353CC}">
              <c16:uniqueId val="{00000000-85A8-42D1-9A54-E33A5CE8BBF2}"/>
            </c:ext>
          </c:extLst>
        </c:ser>
        <c:dLbls>
          <c:showLegendKey val="0"/>
          <c:showVal val="0"/>
          <c:showCatName val="0"/>
          <c:showSerName val="0"/>
          <c:showPercent val="0"/>
          <c:showBubbleSize val="0"/>
        </c:dLbls>
        <c:axId val="216273280"/>
        <c:axId val="216275584"/>
      </c:scatterChart>
      <c:valAx>
        <c:axId val="216273280"/>
        <c:scaling>
          <c:orientation val="minMax"/>
        </c:scaling>
        <c:delete val="0"/>
        <c:axPos val="b"/>
        <c:title>
          <c:tx>
            <c:rich>
              <a:bodyPr/>
              <a:lstStyle/>
              <a:p>
                <a:pPr>
                  <a:defRPr b="0">
                    <a:solidFill>
                      <a:schemeClr val="tx1"/>
                    </a:solidFill>
                  </a:defRPr>
                </a:pPr>
                <a:r>
                  <a:rPr lang="en-US" b="0">
                    <a:solidFill>
                      <a:schemeClr val="tx1"/>
                    </a:solidFill>
                  </a:rPr>
                  <a:t>Tahun</a:t>
                </a:r>
              </a:p>
            </c:rich>
          </c:tx>
          <c:overlay val="0"/>
        </c:title>
        <c:numFmt formatCode="General" sourceLinked="1"/>
        <c:majorTickMark val="out"/>
        <c:minorTickMark val="none"/>
        <c:tickLblPos val="nextTo"/>
        <c:crossAx val="216275584"/>
        <c:crosses val="autoZero"/>
        <c:crossBetween val="midCat"/>
      </c:valAx>
      <c:valAx>
        <c:axId val="216275584"/>
        <c:scaling>
          <c:orientation val="minMax"/>
        </c:scaling>
        <c:delete val="0"/>
        <c:axPos val="l"/>
        <c:majorGridlines/>
        <c:title>
          <c:tx>
            <c:rich>
              <a:bodyPr rot="-5400000" vert="horz"/>
              <a:lstStyle/>
              <a:p>
                <a:pPr>
                  <a:defRPr b="0"/>
                </a:pPr>
                <a:r>
                  <a:rPr lang="en-US" b="0"/>
                  <a:t>Fatalities (people)</a:t>
                </a:r>
              </a:p>
            </c:rich>
          </c:tx>
          <c:overlay val="0"/>
        </c:title>
        <c:numFmt formatCode="General" sourceLinked="1"/>
        <c:majorTickMark val="out"/>
        <c:minorTickMark val="none"/>
        <c:tickLblPos val="nextTo"/>
        <c:crossAx val="216273280"/>
        <c:crosses val="autoZero"/>
        <c:crossBetween val="midCat"/>
      </c:valAx>
    </c:plotArea>
    <c:plotVisOnly val="1"/>
    <c:dispBlanksAs val="gap"/>
    <c:showDLblsOverMax val="0"/>
  </c:chart>
  <c:spPr>
    <a:ln>
      <a:solidFill>
        <a:schemeClr val="accent1"/>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429-45ED-BDD2-219466E5CB6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429-45ED-BDD2-219466E5CB6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429-45ED-BDD2-219466E5CB6E}"/>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429-45ED-BDD2-219466E5CB6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id-ID"/>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Sheet1!$A$189:$A$192</c:f>
              <c:strCache>
                <c:ptCount val="4"/>
                <c:pt idx="0">
                  <c:v>Faktor Manusia</c:v>
                </c:pt>
                <c:pt idx="1">
                  <c:v>Teknis</c:v>
                </c:pt>
                <c:pt idx="2">
                  <c:v>Environment</c:v>
                </c:pt>
                <c:pt idx="3">
                  <c:v>Fasilitas</c:v>
                </c:pt>
              </c:strCache>
            </c:strRef>
          </c:cat>
          <c:val>
            <c:numRef>
              <c:f>Sheet1!$B$189:$B$192</c:f>
              <c:numCache>
                <c:formatCode>0%</c:formatCode>
                <c:ptCount val="4"/>
                <c:pt idx="0">
                  <c:v>0.62000000000000022</c:v>
                </c:pt>
                <c:pt idx="1">
                  <c:v>0.22</c:v>
                </c:pt>
                <c:pt idx="2">
                  <c:v>0.11</c:v>
                </c:pt>
                <c:pt idx="3">
                  <c:v>0.05</c:v>
                </c:pt>
              </c:numCache>
            </c:numRef>
          </c:val>
          <c:extLst>
            <c:ext xmlns:c16="http://schemas.microsoft.com/office/drawing/2014/chart" uri="{C3380CC4-5D6E-409C-BE32-E72D297353CC}">
              <c16:uniqueId val="{00000000-174B-4E4C-A085-5718EC7DA789}"/>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id-ID"/>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046273267735753E-2"/>
          <c:y val="5.1632923547052491E-2"/>
          <c:w val="0.90006249523751036"/>
          <c:h val="0.73210311209407986"/>
        </c:manualLayout>
      </c:layout>
      <c:barChart>
        <c:barDir val="col"/>
        <c:grouping val="clustered"/>
        <c:varyColors val="1"/>
        <c:ser>
          <c:idx val="0"/>
          <c:order val="0"/>
          <c:tx>
            <c:strRef>
              <c:f>Sheet1!$A$124</c:f>
              <c:strCache>
                <c:ptCount val="1"/>
                <c:pt idx="0">
                  <c:v>Rate of Accident</c:v>
                </c:pt>
              </c:strCache>
            </c:strRef>
          </c:tx>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d-ID"/>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Sheet1!$A$118:$A$122</c:f>
              <c:numCache>
                <c:formatCode>General</c:formatCode>
                <c:ptCount val="5"/>
                <c:pt idx="0">
                  <c:v>2011</c:v>
                </c:pt>
                <c:pt idx="1">
                  <c:v>2012</c:v>
                </c:pt>
                <c:pt idx="2">
                  <c:v>2013</c:v>
                </c:pt>
                <c:pt idx="3">
                  <c:v>2014</c:v>
                </c:pt>
                <c:pt idx="4">
                  <c:v>2015</c:v>
                </c:pt>
              </c:numCache>
            </c:numRef>
          </c:cat>
          <c:val>
            <c:numRef>
              <c:f>Sheet1!$B$118:$B$122</c:f>
              <c:numCache>
                <c:formatCode>General</c:formatCode>
                <c:ptCount val="5"/>
                <c:pt idx="0">
                  <c:v>9.32</c:v>
                </c:pt>
                <c:pt idx="1">
                  <c:v>4.99</c:v>
                </c:pt>
                <c:pt idx="2">
                  <c:v>5.64</c:v>
                </c:pt>
                <c:pt idx="3">
                  <c:v>2.2799999999999998</c:v>
                </c:pt>
                <c:pt idx="4">
                  <c:v>5.64</c:v>
                </c:pt>
              </c:numCache>
            </c:numRef>
          </c:val>
          <c:extLst>
            <c:ext xmlns:c16="http://schemas.microsoft.com/office/drawing/2014/chart" uri="{C3380CC4-5D6E-409C-BE32-E72D297353CC}">
              <c16:uniqueId val="{00000000-7D22-4292-B7BB-EAC48FE96BBA}"/>
            </c:ext>
          </c:extLst>
        </c:ser>
        <c:dLbls>
          <c:showLegendKey val="0"/>
          <c:showVal val="0"/>
          <c:showCatName val="0"/>
          <c:showSerName val="0"/>
          <c:showPercent val="0"/>
          <c:showBubbleSize val="0"/>
        </c:dLbls>
        <c:gapWidth val="219"/>
        <c:overlap val="-27"/>
        <c:axId val="216386944"/>
        <c:axId val="216388736"/>
      </c:barChart>
      <c:catAx>
        <c:axId val="2163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216388736"/>
        <c:crosses val="autoZero"/>
        <c:auto val="1"/>
        <c:lblAlgn val="ctr"/>
        <c:lblOffset val="100"/>
        <c:noMultiLvlLbl val="0"/>
      </c:catAx>
      <c:valAx>
        <c:axId val="216388736"/>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21638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id-ID"/>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75"/>
      <c:rotY val="0"/>
      <c:rAngAx val="0"/>
    </c:view3D>
    <c:floor>
      <c:thickness val="0"/>
    </c:floor>
    <c:sideWall>
      <c:thickness val="0"/>
    </c:sideWall>
    <c:backWall>
      <c:thickness val="0"/>
    </c:backWall>
    <c:plotArea>
      <c:layout/>
      <c:pie3DChart>
        <c:varyColors val="1"/>
        <c:ser>
          <c:idx val="0"/>
          <c:order val="0"/>
          <c:cat>
            <c:strRef>
              <c:f>Profil!$B$5:$B$8</c:f>
              <c:strCache>
                <c:ptCount val="4"/>
                <c:pt idx="0">
                  <c:v>21-30</c:v>
                </c:pt>
                <c:pt idx="1">
                  <c:v>31-40</c:v>
                </c:pt>
                <c:pt idx="2">
                  <c:v>41-50</c:v>
                </c:pt>
                <c:pt idx="3">
                  <c:v>&gt;50</c:v>
                </c:pt>
              </c:strCache>
            </c:strRef>
          </c:cat>
          <c:val>
            <c:numRef>
              <c:f>Profil!$C$5:$C$8</c:f>
            </c:numRef>
          </c:val>
          <c:extLst>
            <c:ext xmlns:c16="http://schemas.microsoft.com/office/drawing/2014/chart" uri="{C3380CC4-5D6E-409C-BE32-E72D297353CC}">
              <c16:uniqueId val="{00000000-E349-4F76-96C1-20D0215D9D18}"/>
            </c:ext>
          </c:extLst>
        </c:ser>
        <c:ser>
          <c:idx val="1"/>
          <c:order val="1"/>
          <c:cat>
            <c:strRef>
              <c:f>Profil!$B$5:$B$8</c:f>
              <c:strCache>
                <c:ptCount val="4"/>
                <c:pt idx="0">
                  <c:v>21-30</c:v>
                </c:pt>
                <c:pt idx="1">
                  <c:v>31-40</c:v>
                </c:pt>
                <c:pt idx="2">
                  <c:v>41-50</c:v>
                </c:pt>
                <c:pt idx="3">
                  <c:v>&gt;50</c:v>
                </c:pt>
              </c:strCache>
            </c:strRef>
          </c:cat>
          <c:val>
            <c:numRef>
              <c:f>Profil!$D$5:$D$8</c:f>
            </c:numRef>
          </c:val>
          <c:extLst>
            <c:ext xmlns:c16="http://schemas.microsoft.com/office/drawing/2014/chart" uri="{C3380CC4-5D6E-409C-BE32-E72D297353CC}">
              <c16:uniqueId val="{00000001-E349-4F76-96C1-20D0215D9D18}"/>
            </c:ext>
          </c:extLst>
        </c:ser>
        <c:ser>
          <c:idx val="2"/>
          <c:order val="2"/>
          <c:cat>
            <c:strRef>
              <c:f>Profil!$B$5:$B$8</c:f>
              <c:strCache>
                <c:ptCount val="4"/>
                <c:pt idx="0">
                  <c:v>21-30</c:v>
                </c:pt>
                <c:pt idx="1">
                  <c:v>31-40</c:v>
                </c:pt>
                <c:pt idx="2">
                  <c:v>41-50</c:v>
                </c:pt>
                <c:pt idx="3">
                  <c:v>&gt;50</c:v>
                </c:pt>
              </c:strCache>
            </c:strRef>
          </c:cat>
          <c:val>
            <c:numRef>
              <c:f>Profil!$E$5:$E$8</c:f>
            </c:numRef>
          </c:val>
          <c:extLst>
            <c:ext xmlns:c16="http://schemas.microsoft.com/office/drawing/2014/chart" uri="{C3380CC4-5D6E-409C-BE32-E72D297353CC}">
              <c16:uniqueId val="{00000002-E349-4F76-96C1-20D0215D9D18}"/>
            </c:ext>
          </c:extLst>
        </c:ser>
        <c:ser>
          <c:idx val="3"/>
          <c:order val="3"/>
          <c:cat>
            <c:strRef>
              <c:f>Profil!$B$5:$B$8</c:f>
              <c:strCache>
                <c:ptCount val="4"/>
                <c:pt idx="0">
                  <c:v>21-30</c:v>
                </c:pt>
                <c:pt idx="1">
                  <c:v>31-40</c:v>
                </c:pt>
                <c:pt idx="2">
                  <c:v>41-50</c:v>
                </c:pt>
                <c:pt idx="3">
                  <c:v>&gt;50</c:v>
                </c:pt>
              </c:strCache>
            </c:strRef>
          </c:cat>
          <c:val>
            <c:numRef>
              <c:f>Profil!$F$5:$F$8</c:f>
            </c:numRef>
          </c:val>
          <c:extLst>
            <c:ext xmlns:c16="http://schemas.microsoft.com/office/drawing/2014/chart" uri="{C3380CC4-5D6E-409C-BE32-E72D297353CC}">
              <c16:uniqueId val="{00000003-E349-4F76-96C1-20D0215D9D18}"/>
            </c:ext>
          </c:extLst>
        </c:ser>
        <c:ser>
          <c:idx val="4"/>
          <c:order val="4"/>
          <c:cat>
            <c:strRef>
              <c:f>Profil!$B$5:$B$8</c:f>
              <c:strCache>
                <c:ptCount val="4"/>
                <c:pt idx="0">
                  <c:v>21-30</c:v>
                </c:pt>
                <c:pt idx="1">
                  <c:v>31-40</c:v>
                </c:pt>
                <c:pt idx="2">
                  <c:v>41-50</c:v>
                </c:pt>
                <c:pt idx="3">
                  <c:v>&gt;50</c:v>
                </c:pt>
              </c:strCache>
            </c:strRef>
          </c:cat>
          <c:val>
            <c:numRef>
              <c:f>Profil!$G$5:$G$8</c:f>
            </c:numRef>
          </c:val>
          <c:extLst>
            <c:ext xmlns:c16="http://schemas.microsoft.com/office/drawing/2014/chart" uri="{C3380CC4-5D6E-409C-BE32-E72D297353CC}">
              <c16:uniqueId val="{00000004-E349-4F76-96C1-20D0215D9D18}"/>
            </c:ext>
          </c:extLst>
        </c:ser>
        <c:ser>
          <c:idx val="5"/>
          <c:order val="5"/>
          <c:cat>
            <c:strRef>
              <c:f>Profil!$B$5:$B$8</c:f>
              <c:strCache>
                <c:ptCount val="4"/>
                <c:pt idx="0">
                  <c:v>21-30</c:v>
                </c:pt>
                <c:pt idx="1">
                  <c:v>31-40</c:v>
                </c:pt>
                <c:pt idx="2">
                  <c:v>41-50</c:v>
                </c:pt>
                <c:pt idx="3">
                  <c:v>&gt;50</c:v>
                </c:pt>
              </c:strCache>
            </c:strRef>
          </c:cat>
          <c:val>
            <c:numRef>
              <c:f>Profil!$H$5:$H$8</c:f>
            </c:numRef>
          </c:val>
          <c:extLst>
            <c:ext xmlns:c16="http://schemas.microsoft.com/office/drawing/2014/chart" uri="{C3380CC4-5D6E-409C-BE32-E72D297353CC}">
              <c16:uniqueId val="{00000005-E349-4F76-96C1-20D0215D9D18}"/>
            </c:ext>
          </c:extLst>
        </c:ser>
        <c:ser>
          <c:idx val="6"/>
          <c:order val="6"/>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Profil!$B$5:$B$8</c:f>
              <c:strCache>
                <c:ptCount val="4"/>
                <c:pt idx="0">
                  <c:v>21-30</c:v>
                </c:pt>
                <c:pt idx="1">
                  <c:v>31-40</c:v>
                </c:pt>
                <c:pt idx="2">
                  <c:v>41-50</c:v>
                </c:pt>
                <c:pt idx="3">
                  <c:v>&gt;50</c:v>
                </c:pt>
              </c:strCache>
            </c:strRef>
          </c:cat>
          <c:val>
            <c:numRef>
              <c:f>Profil!$I$5:$I$8</c:f>
              <c:numCache>
                <c:formatCode>0%</c:formatCode>
                <c:ptCount val="4"/>
                <c:pt idx="0">
                  <c:v>0.63665594855305463</c:v>
                </c:pt>
                <c:pt idx="1">
                  <c:v>0.20578778135048231</c:v>
                </c:pt>
                <c:pt idx="2">
                  <c:v>9.9678456591639875E-2</c:v>
                </c:pt>
                <c:pt idx="3">
                  <c:v>5.7877813504823149E-2</c:v>
                </c:pt>
              </c:numCache>
            </c:numRef>
          </c:val>
          <c:extLst>
            <c:ext xmlns:c16="http://schemas.microsoft.com/office/drawing/2014/chart" uri="{C3380CC4-5D6E-409C-BE32-E72D297353CC}">
              <c16:uniqueId val="{00000006-E349-4F76-96C1-20D0215D9D18}"/>
            </c:ext>
          </c:extLst>
        </c:ser>
        <c:dLbls>
          <c:showLegendKey val="0"/>
          <c:showVal val="0"/>
          <c:showCatName val="0"/>
          <c:showSerName val="0"/>
          <c:showPercent val="0"/>
          <c:showBubbleSize val="0"/>
          <c:showLeaderLines val="1"/>
        </c:dLbls>
      </c:pie3DChart>
    </c:plotArea>
    <c:legend>
      <c:legendPos val="r"/>
      <c:overlay val="0"/>
      <c:txPr>
        <a:bodyPr/>
        <a:lstStyle/>
        <a:p>
          <a:pPr rtl="0">
            <a:defRPr/>
          </a:pPr>
          <a:endParaRPr lang="id-ID"/>
        </a:p>
      </c:txPr>
    </c:legend>
    <c:plotVisOnly val="1"/>
    <c:dispBlanksAs val="gap"/>
    <c:showDLblsOverMax val="0"/>
  </c:chart>
  <c:spPr>
    <a:ln>
      <a:solidFill>
        <a:schemeClr val="accent1"/>
      </a:solidFill>
    </a:ln>
  </c:sp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Profil!$B$13:$B$14</c:f>
              <c:strCache>
                <c:ptCount val="2"/>
                <c:pt idx="0">
                  <c:v>Pria</c:v>
                </c:pt>
                <c:pt idx="1">
                  <c:v>Wanita</c:v>
                </c:pt>
              </c:strCache>
            </c:strRef>
          </c:cat>
          <c:val>
            <c:numRef>
              <c:f>Profil!$C$13:$C$14</c:f>
            </c:numRef>
          </c:val>
          <c:extLst>
            <c:ext xmlns:c16="http://schemas.microsoft.com/office/drawing/2014/chart" uri="{C3380CC4-5D6E-409C-BE32-E72D297353CC}">
              <c16:uniqueId val="{00000000-88EB-44D1-A5B1-6D122963A2A3}"/>
            </c:ext>
          </c:extLst>
        </c:ser>
        <c:ser>
          <c:idx val="1"/>
          <c:order val="1"/>
          <c:cat>
            <c:strRef>
              <c:f>Profil!$B$13:$B$14</c:f>
              <c:strCache>
                <c:ptCount val="2"/>
                <c:pt idx="0">
                  <c:v>Pria</c:v>
                </c:pt>
                <c:pt idx="1">
                  <c:v>Wanita</c:v>
                </c:pt>
              </c:strCache>
            </c:strRef>
          </c:cat>
          <c:val>
            <c:numRef>
              <c:f>Profil!$D$13:$D$14</c:f>
            </c:numRef>
          </c:val>
          <c:extLst>
            <c:ext xmlns:c16="http://schemas.microsoft.com/office/drawing/2014/chart" uri="{C3380CC4-5D6E-409C-BE32-E72D297353CC}">
              <c16:uniqueId val="{00000001-88EB-44D1-A5B1-6D122963A2A3}"/>
            </c:ext>
          </c:extLst>
        </c:ser>
        <c:ser>
          <c:idx val="2"/>
          <c:order val="2"/>
          <c:cat>
            <c:strRef>
              <c:f>Profil!$B$13:$B$14</c:f>
              <c:strCache>
                <c:ptCount val="2"/>
                <c:pt idx="0">
                  <c:v>Pria</c:v>
                </c:pt>
                <c:pt idx="1">
                  <c:v>Wanita</c:v>
                </c:pt>
              </c:strCache>
            </c:strRef>
          </c:cat>
          <c:val>
            <c:numRef>
              <c:f>Profil!$E$13:$E$14</c:f>
            </c:numRef>
          </c:val>
          <c:extLst>
            <c:ext xmlns:c16="http://schemas.microsoft.com/office/drawing/2014/chart" uri="{C3380CC4-5D6E-409C-BE32-E72D297353CC}">
              <c16:uniqueId val="{00000002-88EB-44D1-A5B1-6D122963A2A3}"/>
            </c:ext>
          </c:extLst>
        </c:ser>
        <c:ser>
          <c:idx val="3"/>
          <c:order val="3"/>
          <c:cat>
            <c:strRef>
              <c:f>Profil!$B$13:$B$14</c:f>
              <c:strCache>
                <c:ptCount val="2"/>
                <c:pt idx="0">
                  <c:v>Pria</c:v>
                </c:pt>
                <c:pt idx="1">
                  <c:v>Wanita</c:v>
                </c:pt>
              </c:strCache>
            </c:strRef>
          </c:cat>
          <c:val>
            <c:numRef>
              <c:f>Profil!$F$13:$F$14</c:f>
            </c:numRef>
          </c:val>
          <c:extLst>
            <c:ext xmlns:c16="http://schemas.microsoft.com/office/drawing/2014/chart" uri="{C3380CC4-5D6E-409C-BE32-E72D297353CC}">
              <c16:uniqueId val="{00000003-88EB-44D1-A5B1-6D122963A2A3}"/>
            </c:ext>
          </c:extLst>
        </c:ser>
        <c:ser>
          <c:idx val="4"/>
          <c:order val="4"/>
          <c:cat>
            <c:strRef>
              <c:f>Profil!$B$13:$B$14</c:f>
              <c:strCache>
                <c:ptCount val="2"/>
                <c:pt idx="0">
                  <c:v>Pria</c:v>
                </c:pt>
                <c:pt idx="1">
                  <c:v>Wanita</c:v>
                </c:pt>
              </c:strCache>
            </c:strRef>
          </c:cat>
          <c:val>
            <c:numRef>
              <c:f>Profil!$G$13:$G$14</c:f>
            </c:numRef>
          </c:val>
          <c:extLst>
            <c:ext xmlns:c16="http://schemas.microsoft.com/office/drawing/2014/chart" uri="{C3380CC4-5D6E-409C-BE32-E72D297353CC}">
              <c16:uniqueId val="{00000004-88EB-44D1-A5B1-6D122963A2A3}"/>
            </c:ext>
          </c:extLst>
        </c:ser>
        <c:ser>
          <c:idx val="5"/>
          <c:order val="5"/>
          <c:cat>
            <c:strRef>
              <c:f>Profil!$B$13:$B$14</c:f>
              <c:strCache>
                <c:ptCount val="2"/>
                <c:pt idx="0">
                  <c:v>Pria</c:v>
                </c:pt>
                <c:pt idx="1">
                  <c:v>Wanita</c:v>
                </c:pt>
              </c:strCache>
            </c:strRef>
          </c:cat>
          <c:val>
            <c:numRef>
              <c:f>Profil!$H$13:$H$14</c:f>
            </c:numRef>
          </c:val>
          <c:extLst>
            <c:ext xmlns:c16="http://schemas.microsoft.com/office/drawing/2014/chart" uri="{C3380CC4-5D6E-409C-BE32-E72D297353CC}">
              <c16:uniqueId val="{00000005-88EB-44D1-A5B1-6D122963A2A3}"/>
            </c:ext>
          </c:extLst>
        </c:ser>
        <c:ser>
          <c:idx val="6"/>
          <c:order val="6"/>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Profil!$B$13:$B$14</c:f>
              <c:strCache>
                <c:ptCount val="2"/>
                <c:pt idx="0">
                  <c:v>Pria</c:v>
                </c:pt>
                <c:pt idx="1">
                  <c:v>Wanita</c:v>
                </c:pt>
              </c:strCache>
            </c:strRef>
          </c:cat>
          <c:val>
            <c:numRef>
              <c:f>Profil!$I$13:$I$14</c:f>
              <c:numCache>
                <c:formatCode>0%</c:formatCode>
                <c:ptCount val="2"/>
                <c:pt idx="0">
                  <c:v>0.98713826366559487</c:v>
                </c:pt>
                <c:pt idx="1">
                  <c:v>1.2861736334405145E-2</c:v>
                </c:pt>
              </c:numCache>
            </c:numRef>
          </c:val>
          <c:extLst>
            <c:ext xmlns:c16="http://schemas.microsoft.com/office/drawing/2014/chart" uri="{C3380CC4-5D6E-409C-BE32-E72D297353CC}">
              <c16:uniqueId val="{00000006-88EB-44D1-A5B1-6D122963A2A3}"/>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id-ID"/>
        </a:p>
      </c:txPr>
    </c:legend>
    <c:plotVisOnly val="1"/>
    <c:dispBlanksAs val="gap"/>
    <c:showDLblsOverMax val="0"/>
  </c:chart>
  <c:spPr>
    <a:ln>
      <a:solidFill>
        <a:schemeClr val="accent1"/>
      </a:solid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Profil!$B$18:$B$21</c:f>
              <c:strCache>
                <c:ptCount val="4"/>
                <c:pt idx="0">
                  <c:v>SMK</c:v>
                </c:pt>
                <c:pt idx="1">
                  <c:v>DIPLOMA</c:v>
                </c:pt>
                <c:pt idx="2">
                  <c:v>S1</c:v>
                </c:pt>
                <c:pt idx="3">
                  <c:v>S2</c:v>
                </c:pt>
              </c:strCache>
            </c:strRef>
          </c:cat>
          <c:val>
            <c:numRef>
              <c:f>Profil!$C$18:$C$21</c:f>
            </c:numRef>
          </c:val>
          <c:extLst>
            <c:ext xmlns:c16="http://schemas.microsoft.com/office/drawing/2014/chart" uri="{C3380CC4-5D6E-409C-BE32-E72D297353CC}">
              <c16:uniqueId val="{00000000-0EA5-4D1F-818C-AC96D6D0127B}"/>
            </c:ext>
          </c:extLst>
        </c:ser>
        <c:ser>
          <c:idx val="1"/>
          <c:order val="1"/>
          <c:cat>
            <c:strRef>
              <c:f>Profil!$B$18:$B$21</c:f>
              <c:strCache>
                <c:ptCount val="4"/>
                <c:pt idx="0">
                  <c:v>SMK</c:v>
                </c:pt>
                <c:pt idx="1">
                  <c:v>DIPLOMA</c:v>
                </c:pt>
                <c:pt idx="2">
                  <c:v>S1</c:v>
                </c:pt>
                <c:pt idx="3">
                  <c:v>S2</c:v>
                </c:pt>
              </c:strCache>
            </c:strRef>
          </c:cat>
          <c:val>
            <c:numRef>
              <c:f>Profil!$D$18:$D$21</c:f>
            </c:numRef>
          </c:val>
          <c:extLst>
            <c:ext xmlns:c16="http://schemas.microsoft.com/office/drawing/2014/chart" uri="{C3380CC4-5D6E-409C-BE32-E72D297353CC}">
              <c16:uniqueId val="{00000001-0EA5-4D1F-818C-AC96D6D0127B}"/>
            </c:ext>
          </c:extLst>
        </c:ser>
        <c:ser>
          <c:idx val="2"/>
          <c:order val="2"/>
          <c:cat>
            <c:strRef>
              <c:f>Profil!$B$18:$B$21</c:f>
              <c:strCache>
                <c:ptCount val="4"/>
                <c:pt idx="0">
                  <c:v>SMK</c:v>
                </c:pt>
                <c:pt idx="1">
                  <c:v>DIPLOMA</c:v>
                </c:pt>
                <c:pt idx="2">
                  <c:v>S1</c:v>
                </c:pt>
                <c:pt idx="3">
                  <c:v>S2</c:v>
                </c:pt>
              </c:strCache>
            </c:strRef>
          </c:cat>
          <c:val>
            <c:numRef>
              <c:f>Profil!$E$18:$E$21</c:f>
            </c:numRef>
          </c:val>
          <c:extLst>
            <c:ext xmlns:c16="http://schemas.microsoft.com/office/drawing/2014/chart" uri="{C3380CC4-5D6E-409C-BE32-E72D297353CC}">
              <c16:uniqueId val="{00000002-0EA5-4D1F-818C-AC96D6D0127B}"/>
            </c:ext>
          </c:extLst>
        </c:ser>
        <c:ser>
          <c:idx val="3"/>
          <c:order val="3"/>
          <c:cat>
            <c:strRef>
              <c:f>Profil!$B$18:$B$21</c:f>
              <c:strCache>
                <c:ptCount val="4"/>
                <c:pt idx="0">
                  <c:v>SMK</c:v>
                </c:pt>
                <c:pt idx="1">
                  <c:v>DIPLOMA</c:v>
                </c:pt>
                <c:pt idx="2">
                  <c:v>S1</c:v>
                </c:pt>
                <c:pt idx="3">
                  <c:v>S2</c:v>
                </c:pt>
              </c:strCache>
            </c:strRef>
          </c:cat>
          <c:val>
            <c:numRef>
              <c:f>Profil!$F$18:$F$21</c:f>
            </c:numRef>
          </c:val>
          <c:extLst>
            <c:ext xmlns:c16="http://schemas.microsoft.com/office/drawing/2014/chart" uri="{C3380CC4-5D6E-409C-BE32-E72D297353CC}">
              <c16:uniqueId val="{00000003-0EA5-4D1F-818C-AC96D6D0127B}"/>
            </c:ext>
          </c:extLst>
        </c:ser>
        <c:ser>
          <c:idx val="4"/>
          <c:order val="4"/>
          <c:cat>
            <c:strRef>
              <c:f>Profil!$B$18:$B$21</c:f>
              <c:strCache>
                <c:ptCount val="4"/>
                <c:pt idx="0">
                  <c:v>SMK</c:v>
                </c:pt>
                <c:pt idx="1">
                  <c:v>DIPLOMA</c:v>
                </c:pt>
                <c:pt idx="2">
                  <c:v>S1</c:v>
                </c:pt>
                <c:pt idx="3">
                  <c:v>S2</c:v>
                </c:pt>
              </c:strCache>
            </c:strRef>
          </c:cat>
          <c:val>
            <c:numRef>
              <c:f>Profil!$G$18:$G$21</c:f>
            </c:numRef>
          </c:val>
          <c:extLst>
            <c:ext xmlns:c16="http://schemas.microsoft.com/office/drawing/2014/chart" uri="{C3380CC4-5D6E-409C-BE32-E72D297353CC}">
              <c16:uniqueId val="{00000004-0EA5-4D1F-818C-AC96D6D0127B}"/>
            </c:ext>
          </c:extLst>
        </c:ser>
        <c:ser>
          <c:idx val="5"/>
          <c:order val="5"/>
          <c:cat>
            <c:strRef>
              <c:f>Profil!$B$18:$B$21</c:f>
              <c:strCache>
                <c:ptCount val="4"/>
                <c:pt idx="0">
                  <c:v>SMK</c:v>
                </c:pt>
                <c:pt idx="1">
                  <c:v>DIPLOMA</c:v>
                </c:pt>
                <c:pt idx="2">
                  <c:v>S1</c:v>
                </c:pt>
                <c:pt idx="3">
                  <c:v>S2</c:v>
                </c:pt>
              </c:strCache>
            </c:strRef>
          </c:cat>
          <c:val>
            <c:numRef>
              <c:f>Profil!$H$18:$H$21</c:f>
            </c:numRef>
          </c:val>
          <c:extLst>
            <c:ext xmlns:c16="http://schemas.microsoft.com/office/drawing/2014/chart" uri="{C3380CC4-5D6E-409C-BE32-E72D297353CC}">
              <c16:uniqueId val="{00000005-0EA5-4D1F-818C-AC96D6D0127B}"/>
            </c:ext>
          </c:extLst>
        </c:ser>
        <c:ser>
          <c:idx val="6"/>
          <c:order val="6"/>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Profil!$B$18:$B$21</c:f>
              <c:strCache>
                <c:ptCount val="4"/>
                <c:pt idx="0">
                  <c:v>SMK</c:v>
                </c:pt>
                <c:pt idx="1">
                  <c:v>DIPLOMA</c:v>
                </c:pt>
                <c:pt idx="2">
                  <c:v>S1</c:v>
                </c:pt>
                <c:pt idx="3">
                  <c:v>S2</c:v>
                </c:pt>
              </c:strCache>
            </c:strRef>
          </c:cat>
          <c:val>
            <c:numRef>
              <c:f>Profil!$I$18:$I$21</c:f>
              <c:numCache>
                <c:formatCode>0%</c:formatCode>
                <c:ptCount val="4"/>
                <c:pt idx="0">
                  <c:v>0.33440514469453375</c:v>
                </c:pt>
                <c:pt idx="1">
                  <c:v>0.27974276527331188</c:v>
                </c:pt>
                <c:pt idx="2">
                  <c:v>0.36977491961414793</c:v>
                </c:pt>
                <c:pt idx="3">
                  <c:v>1.607717041800643E-2</c:v>
                </c:pt>
              </c:numCache>
            </c:numRef>
          </c:val>
          <c:extLst>
            <c:ext xmlns:c16="http://schemas.microsoft.com/office/drawing/2014/chart" uri="{C3380CC4-5D6E-409C-BE32-E72D297353CC}">
              <c16:uniqueId val="{00000006-0EA5-4D1F-818C-AC96D6D0127B}"/>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id-ID"/>
        </a:p>
      </c:txPr>
    </c:legend>
    <c:plotVisOnly val="1"/>
    <c:dispBlanksAs val="gap"/>
    <c:showDLblsOverMax val="0"/>
  </c:chart>
  <c:spPr>
    <a:ln>
      <a:solidFill>
        <a:schemeClr val="accent1"/>
      </a:solid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Profil!$B$25:$B$27</c:f>
              <c:strCache>
                <c:ptCount val="3"/>
                <c:pt idx="0">
                  <c:v>Operator/Teknisi/Eng</c:v>
                </c:pt>
                <c:pt idx="1">
                  <c:v>Supervisor</c:v>
                </c:pt>
                <c:pt idx="2">
                  <c:v>Ass Mgr/ Mgr/diatasmya</c:v>
                </c:pt>
              </c:strCache>
            </c:strRef>
          </c:cat>
          <c:val>
            <c:numRef>
              <c:f>Profil!$C$25:$C$27</c:f>
            </c:numRef>
          </c:val>
          <c:extLst>
            <c:ext xmlns:c16="http://schemas.microsoft.com/office/drawing/2014/chart" uri="{C3380CC4-5D6E-409C-BE32-E72D297353CC}">
              <c16:uniqueId val="{00000000-64F2-4439-9929-629976ACEE8C}"/>
            </c:ext>
          </c:extLst>
        </c:ser>
        <c:ser>
          <c:idx val="1"/>
          <c:order val="1"/>
          <c:cat>
            <c:strRef>
              <c:f>Profil!$B$25:$B$27</c:f>
              <c:strCache>
                <c:ptCount val="3"/>
                <c:pt idx="0">
                  <c:v>Operator/Teknisi/Eng</c:v>
                </c:pt>
                <c:pt idx="1">
                  <c:v>Supervisor</c:v>
                </c:pt>
                <c:pt idx="2">
                  <c:v>Ass Mgr/ Mgr/diatasmya</c:v>
                </c:pt>
              </c:strCache>
            </c:strRef>
          </c:cat>
          <c:val>
            <c:numRef>
              <c:f>Profil!$D$25:$D$27</c:f>
            </c:numRef>
          </c:val>
          <c:extLst>
            <c:ext xmlns:c16="http://schemas.microsoft.com/office/drawing/2014/chart" uri="{C3380CC4-5D6E-409C-BE32-E72D297353CC}">
              <c16:uniqueId val="{00000001-64F2-4439-9929-629976ACEE8C}"/>
            </c:ext>
          </c:extLst>
        </c:ser>
        <c:ser>
          <c:idx val="2"/>
          <c:order val="2"/>
          <c:cat>
            <c:strRef>
              <c:f>Profil!$B$25:$B$27</c:f>
              <c:strCache>
                <c:ptCount val="3"/>
                <c:pt idx="0">
                  <c:v>Operator/Teknisi/Eng</c:v>
                </c:pt>
                <c:pt idx="1">
                  <c:v>Supervisor</c:v>
                </c:pt>
                <c:pt idx="2">
                  <c:v>Ass Mgr/ Mgr/diatasmya</c:v>
                </c:pt>
              </c:strCache>
            </c:strRef>
          </c:cat>
          <c:val>
            <c:numRef>
              <c:f>Profil!$E$25:$E$27</c:f>
            </c:numRef>
          </c:val>
          <c:extLst>
            <c:ext xmlns:c16="http://schemas.microsoft.com/office/drawing/2014/chart" uri="{C3380CC4-5D6E-409C-BE32-E72D297353CC}">
              <c16:uniqueId val="{00000002-64F2-4439-9929-629976ACEE8C}"/>
            </c:ext>
          </c:extLst>
        </c:ser>
        <c:ser>
          <c:idx val="3"/>
          <c:order val="3"/>
          <c:cat>
            <c:strRef>
              <c:f>Profil!$B$25:$B$27</c:f>
              <c:strCache>
                <c:ptCount val="3"/>
                <c:pt idx="0">
                  <c:v>Operator/Teknisi/Eng</c:v>
                </c:pt>
                <c:pt idx="1">
                  <c:v>Supervisor</c:v>
                </c:pt>
                <c:pt idx="2">
                  <c:v>Ass Mgr/ Mgr/diatasmya</c:v>
                </c:pt>
              </c:strCache>
            </c:strRef>
          </c:cat>
          <c:val>
            <c:numRef>
              <c:f>Profil!$F$25:$F$27</c:f>
            </c:numRef>
          </c:val>
          <c:extLst>
            <c:ext xmlns:c16="http://schemas.microsoft.com/office/drawing/2014/chart" uri="{C3380CC4-5D6E-409C-BE32-E72D297353CC}">
              <c16:uniqueId val="{00000003-64F2-4439-9929-629976ACEE8C}"/>
            </c:ext>
          </c:extLst>
        </c:ser>
        <c:ser>
          <c:idx val="4"/>
          <c:order val="4"/>
          <c:cat>
            <c:strRef>
              <c:f>Profil!$B$25:$B$27</c:f>
              <c:strCache>
                <c:ptCount val="3"/>
                <c:pt idx="0">
                  <c:v>Operator/Teknisi/Eng</c:v>
                </c:pt>
                <c:pt idx="1">
                  <c:v>Supervisor</c:v>
                </c:pt>
                <c:pt idx="2">
                  <c:v>Ass Mgr/ Mgr/diatasmya</c:v>
                </c:pt>
              </c:strCache>
            </c:strRef>
          </c:cat>
          <c:val>
            <c:numRef>
              <c:f>Profil!$G$25:$G$27</c:f>
            </c:numRef>
          </c:val>
          <c:extLst>
            <c:ext xmlns:c16="http://schemas.microsoft.com/office/drawing/2014/chart" uri="{C3380CC4-5D6E-409C-BE32-E72D297353CC}">
              <c16:uniqueId val="{00000004-64F2-4439-9929-629976ACEE8C}"/>
            </c:ext>
          </c:extLst>
        </c:ser>
        <c:ser>
          <c:idx val="5"/>
          <c:order val="5"/>
          <c:cat>
            <c:strRef>
              <c:f>Profil!$B$25:$B$27</c:f>
              <c:strCache>
                <c:ptCount val="3"/>
                <c:pt idx="0">
                  <c:v>Operator/Teknisi/Eng</c:v>
                </c:pt>
                <c:pt idx="1">
                  <c:v>Supervisor</c:v>
                </c:pt>
                <c:pt idx="2">
                  <c:v>Ass Mgr/ Mgr/diatasmya</c:v>
                </c:pt>
              </c:strCache>
            </c:strRef>
          </c:cat>
          <c:val>
            <c:numRef>
              <c:f>Profil!$H$25:$H$27</c:f>
            </c:numRef>
          </c:val>
          <c:extLst>
            <c:ext xmlns:c16="http://schemas.microsoft.com/office/drawing/2014/chart" uri="{C3380CC4-5D6E-409C-BE32-E72D297353CC}">
              <c16:uniqueId val="{00000005-64F2-4439-9929-629976ACEE8C}"/>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id-ID"/>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Profil!$B$25:$B$27</c:f>
              <c:strCache>
                <c:ptCount val="3"/>
                <c:pt idx="0">
                  <c:v>Operator/Teknisi/Eng</c:v>
                </c:pt>
                <c:pt idx="1">
                  <c:v>Supervisor</c:v>
                </c:pt>
                <c:pt idx="2">
                  <c:v>Ass Mgr/ Mgr/diatasmya</c:v>
                </c:pt>
              </c:strCache>
            </c:strRef>
          </c:cat>
          <c:val>
            <c:numRef>
              <c:f>Profil!$C$25:$C$27</c:f>
            </c:numRef>
          </c:val>
          <c:extLst>
            <c:ext xmlns:c16="http://schemas.microsoft.com/office/drawing/2014/chart" uri="{C3380CC4-5D6E-409C-BE32-E72D297353CC}">
              <c16:uniqueId val="{00000000-818F-474D-9998-CD1921FF85DA}"/>
            </c:ext>
          </c:extLst>
        </c:ser>
        <c:ser>
          <c:idx val="1"/>
          <c:order val="1"/>
          <c:cat>
            <c:strRef>
              <c:f>Profil!$B$25:$B$27</c:f>
              <c:strCache>
                <c:ptCount val="3"/>
                <c:pt idx="0">
                  <c:v>Operator/Teknisi/Eng</c:v>
                </c:pt>
                <c:pt idx="1">
                  <c:v>Supervisor</c:v>
                </c:pt>
                <c:pt idx="2">
                  <c:v>Ass Mgr/ Mgr/diatasmya</c:v>
                </c:pt>
              </c:strCache>
            </c:strRef>
          </c:cat>
          <c:val>
            <c:numRef>
              <c:f>Profil!$D$25:$D$27</c:f>
            </c:numRef>
          </c:val>
          <c:extLst>
            <c:ext xmlns:c16="http://schemas.microsoft.com/office/drawing/2014/chart" uri="{C3380CC4-5D6E-409C-BE32-E72D297353CC}">
              <c16:uniqueId val="{00000001-818F-474D-9998-CD1921FF85DA}"/>
            </c:ext>
          </c:extLst>
        </c:ser>
        <c:ser>
          <c:idx val="2"/>
          <c:order val="2"/>
          <c:cat>
            <c:strRef>
              <c:f>Profil!$B$25:$B$27</c:f>
              <c:strCache>
                <c:ptCount val="3"/>
                <c:pt idx="0">
                  <c:v>Operator/Teknisi/Eng</c:v>
                </c:pt>
                <c:pt idx="1">
                  <c:v>Supervisor</c:v>
                </c:pt>
                <c:pt idx="2">
                  <c:v>Ass Mgr/ Mgr/diatasmya</c:v>
                </c:pt>
              </c:strCache>
            </c:strRef>
          </c:cat>
          <c:val>
            <c:numRef>
              <c:f>Profil!$E$25:$E$27</c:f>
            </c:numRef>
          </c:val>
          <c:extLst>
            <c:ext xmlns:c16="http://schemas.microsoft.com/office/drawing/2014/chart" uri="{C3380CC4-5D6E-409C-BE32-E72D297353CC}">
              <c16:uniqueId val="{00000002-818F-474D-9998-CD1921FF85DA}"/>
            </c:ext>
          </c:extLst>
        </c:ser>
        <c:ser>
          <c:idx val="3"/>
          <c:order val="3"/>
          <c:cat>
            <c:strRef>
              <c:f>Profil!$B$25:$B$27</c:f>
              <c:strCache>
                <c:ptCount val="3"/>
                <c:pt idx="0">
                  <c:v>Operator/Teknisi/Eng</c:v>
                </c:pt>
                <c:pt idx="1">
                  <c:v>Supervisor</c:v>
                </c:pt>
                <c:pt idx="2">
                  <c:v>Ass Mgr/ Mgr/diatasmya</c:v>
                </c:pt>
              </c:strCache>
            </c:strRef>
          </c:cat>
          <c:val>
            <c:numRef>
              <c:f>Profil!$F$25:$F$27</c:f>
            </c:numRef>
          </c:val>
          <c:extLst>
            <c:ext xmlns:c16="http://schemas.microsoft.com/office/drawing/2014/chart" uri="{C3380CC4-5D6E-409C-BE32-E72D297353CC}">
              <c16:uniqueId val="{00000003-818F-474D-9998-CD1921FF85DA}"/>
            </c:ext>
          </c:extLst>
        </c:ser>
        <c:ser>
          <c:idx val="4"/>
          <c:order val="4"/>
          <c:cat>
            <c:strRef>
              <c:f>Profil!$B$25:$B$27</c:f>
              <c:strCache>
                <c:ptCount val="3"/>
                <c:pt idx="0">
                  <c:v>Operator/Teknisi/Eng</c:v>
                </c:pt>
                <c:pt idx="1">
                  <c:v>Supervisor</c:v>
                </c:pt>
                <c:pt idx="2">
                  <c:v>Ass Mgr/ Mgr/diatasmya</c:v>
                </c:pt>
              </c:strCache>
            </c:strRef>
          </c:cat>
          <c:val>
            <c:numRef>
              <c:f>Profil!$G$25:$G$27</c:f>
            </c:numRef>
          </c:val>
          <c:extLst>
            <c:ext xmlns:c16="http://schemas.microsoft.com/office/drawing/2014/chart" uri="{C3380CC4-5D6E-409C-BE32-E72D297353CC}">
              <c16:uniqueId val="{00000004-818F-474D-9998-CD1921FF85DA}"/>
            </c:ext>
          </c:extLst>
        </c:ser>
        <c:ser>
          <c:idx val="5"/>
          <c:order val="5"/>
          <c:cat>
            <c:strRef>
              <c:f>Profil!$B$25:$B$27</c:f>
              <c:strCache>
                <c:ptCount val="3"/>
                <c:pt idx="0">
                  <c:v>Operator/Teknisi/Eng</c:v>
                </c:pt>
                <c:pt idx="1">
                  <c:v>Supervisor</c:v>
                </c:pt>
                <c:pt idx="2">
                  <c:v>Ass Mgr/ Mgr/diatasmya</c:v>
                </c:pt>
              </c:strCache>
            </c:strRef>
          </c:cat>
          <c:val>
            <c:numRef>
              <c:f>Profil!$H$25:$H$27</c:f>
            </c:numRef>
          </c:val>
          <c:extLst>
            <c:ext xmlns:c16="http://schemas.microsoft.com/office/drawing/2014/chart" uri="{C3380CC4-5D6E-409C-BE32-E72D297353CC}">
              <c16:uniqueId val="{00000005-818F-474D-9998-CD1921FF85DA}"/>
            </c:ext>
          </c:extLst>
        </c:ser>
        <c:ser>
          <c:idx val="6"/>
          <c:order val="6"/>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Profil!$B$25:$B$27</c:f>
              <c:strCache>
                <c:ptCount val="3"/>
                <c:pt idx="0">
                  <c:v>Operator/Teknisi/Eng</c:v>
                </c:pt>
                <c:pt idx="1">
                  <c:v>Supervisor</c:v>
                </c:pt>
                <c:pt idx="2">
                  <c:v>Ass Mgr/ Mgr/diatasmya</c:v>
                </c:pt>
              </c:strCache>
            </c:strRef>
          </c:cat>
          <c:val>
            <c:numRef>
              <c:f>Profil!$I$25:$I$27</c:f>
              <c:numCache>
                <c:formatCode>0%</c:formatCode>
                <c:ptCount val="3"/>
                <c:pt idx="0">
                  <c:v>0.91961414790996787</c:v>
                </c:pt>
                <c:pt idx="1">
                  <c:v>5.1446945337620578E-2</c:v>
                </c:pt>
                <c:pt idx="2">
                  <c:v>2.8938906752411574E-2</c:v>
                </c:pt>
              </c:numCache>
            </c:numRef>
          </c:val>
          <c:extLst>
            <c:ext xmlns:c16="http://schemas.microsoft.com/office/drawing/2014/chart" uri="{C3380CC4-5D6E-409C-BE32-E72D297353CC}">
              <c16:uniqueId val="{00000006-818F-474D-9998-CD1921FF85DA}"/>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id-ID"/>
        </a:p>
      </c:txPr>
    </c:legend>
    <c:plotVisOnly val="1"/>
    <c:dispBlanksAs val="gap"/>
    <c:showDLblsOverMax val="0"/>
  </c:chart>
  <c:spPr>
    <a:ln>
      <a:solidFill>
        <a:schemeClr val="accent1"/>
      </a:solid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10A51-05F9-4423-A600-E0A47066E1C9}" type="doc">
      <dgm:prSet loTypeId="urn:microsoft.com/office/officeart/2005/8/layout/hProcess9" loCatId="process" qsTypeId="urn:microsoft.com/office/officeart/2005/8/quickstyle/simple1" qsCatId="simple" csTypeId="urn:microsoft.com/office/officeart/2005/8/colors/colorful1#1" csCatId="colorful" phldr="1"/>
      <dgm:spPr/>
      <dgm:t>
        <a:bodyPr/>
        <a:lstStyle/>
        <a:p>
          <a:endParaRPr lang="id-ID"/>
        </a:p>
      </dgm:t>
    </dgm:pt>
    <dgm:pt modelId="{3F736D87-65D9-40EA-9DA5-6C83AFCA3315}">
      <dgm:prSet phldrT="[Text]" custT="1"/>
      <dgm:spPr/>
      <dgm:t>
        <a:bodyPr/>
        <a:lstStyle/>
        <a:p>
          <a:r>
            <a:rPr lang="id-ID" sz="1800" b="1" dirty="0">
              <a:latin typeface="Times New Roman" pitchFamily="18" charset="0"/>
              <a:cs typeface="Times New Roman" pitchFamily="18" charset="0"/>
            </a:rPr>
            <a:t>LATAR BELAKANG</a:t>
          </a:r>
        </a:p>
      </dgm:t>
    </dgm:pt>
    <dgm:pt modelId="{232F8D7C-FCD7-4251-B02B-436A2455D3D4}" type="parTrans" cxnId="{2EDE8690-0837-4BCB-BDCC-B8CFA76230F8}">
      <dgm:prSet/>
      <dgm:spPr/>
      <dgm:t>
        <a:bodyPr/>
        <a:lstStyle/>
        <a:p>
          <a:endParaRPr lang="id-ID"/>
        </a:p>
      </dgm:t>
    </dgm:pt>
    <dgm:pt modelId="{F4BA0D65-3E14-452E-94E3-21CC293CE8AB}" type="sibTrans" cxnId="{2EDE8690-0837-4BCB-BDCC-B8CFA76230F8}">
      <dgm:prSet/>
      <dgm:spPr/>
      <dgm:t>
        <a:bodyPr/>
        <a:lstStyle/>
        <a:p>
          <a:endParaRPr lang="id-ID"/>
        </a:p>
      </dgm:t>
    </dgm:pt>
    <dgm:pt modelId="{C31B1A86-41A6-4FB5-A380-69D124BC4C10}">
      <dgm:prSet phldrT="[Text]" custT="1"/>
      <dgm:spPr/>
      <dgm:t>
        <a:bodyPr/>
        <a:lstStyle/>
        <a:p>
          <a:r>
            <a:rPr lang="id-ID" sz="1600" i="0" dirty="0">
              <a:latin typeface="Times New Roman" pitchFamily="18" charset="0"/>
              <a:cs typeface="Times New Roman" pitchFamily="18" charset="0"/>
            </a:rPr>
            <a:t>Transportasi udara  berperan penting dalam menjalankan mobilitas global masyarakat guna meningkatkan petumbuhan ekonomi di Indonesia.</a:t>
          </a:r>
          <a:endParaRPr lang="id-ID" sz="1600" dirty="0">
            <a:latin typeface="Times New Roman" pitchFamily="18" charset="0"/>
            <a:cs typeface="Times New Roman" pitchFamily="18" charset="0"/>
          </a:endParaRPr>
        </a:p>
      </dgm:t>
    </dgm:pt>
    <dgm:pt modelId="{F702E4D7-6C94-4E7A-AD23-D18C6B369641}" type="parTrans" cxnId="{37E908D6-6571-4E5C-8776-152252630A2D}">
      <dgm:prSet/>
      <dgm:spPr/>
      <dgm:t>
        <a:bodyPr/>
        <a:lstStyle/>
        <a:p>
          <a:endParaRPr lang="id-ID"/>
        </a:p>
      </dgm:t>
    </dgm:pt>
    <dgm:pt modelId="{A745F7CB-A4CF-4EE3-9140-E495CB2416D4}" type="sibTrans" cxnId="{37E908D6-6571-4E5C-8776-152252630A2D}">
      <dgm:prSet/>
      <dgm:spPr/>
      <dgm:t>
        <a:bodyPr/>
        <a:lstStyle/>
        <a:p>
          <a:endParaRPr lang="id-ID"/>
        </a:p>
      </dgm:t>
    </dgm:pt>
    <dgm:pt modelId="{4A552084-F549-421A-8D25-6110F2689E65}">
      <dgm:prSet phldrT="[Text]" custT="1"/>
      <dgm:spPr/>
      <dgm:t>
        <a:bodyPr/>
        <a:lstStyle/>
        <a:p>
          <a:pPr algn="l"/>
          <a:r>
            <a:rPr lang="id-ID" sz="1800" dirty="0">
              <a:latin typeface="Times New Roman" pitchFamily="18" charset="0"/>
              <a:cs typeface="Times New Roman" pitchFamily="18" charset="0"/>
            </a:rPr>
            <a:t>Perusahaan MRO</a:t>
          </a:r>
        </a:p>
        <a:p>
          <a:pPr algn="l"/>
          <a:r>
            <a:rPr lang="id-ID" sz="1800" dirty="0">
              <a:latin typeface="Times New Roman" pitchFamily="18" charset="0"/>
              <a:cs typeface="Times New Roman" pitchFamily="18" charset="0"/>
            </a:rPr>
            <a:t>(</a:t>
          </a:r>
          <a:r>
            <a:rPr lang="id-ID" sz="1800" i="1" dirty="0">
              <a:latin typeface="Times New Roman" pitchFamily="18" charset="0"/>
              <a:cs typeface="Times New Roman" pitchFamily="18" charset="0"/>
            </a:rPr>
            <a:t>Maintenance, Repair, Overhaul</a:t>
          </a:r>
          <a:r>
            <a:rPr lang="id-ID" sz="1800" i="0" dirty="0">
              <a:latin typeface="Times New Roman" pitchFamily="18" charset="0"/>
              <a:cs typeface="Times New Roman" pitchFamily="18" charset="0"/>
            </a:rPr>
            <a:t>)</a:t>
          </a:r>
          <a:endParaRPr lang="id-ID" sz="1800" dirty="0">
            <a:latin typeface="Times New Roman" pitchFamily="18" charset="0"/>
            <a:cs typeface="Times New Roman" pitchFamily="18" charset="0"/>
          </a:endParaRPr>
        </a:p>
      </dgm:t>
    </dgm:pt>
    <dgm:pt modelId="{F5F66328-5286-4EC1-9108-2A8D75D2D18F}" type="parTrans" cxnId="{5C498A31-ECB9-490E-BFA2-9744096C35B9}">
      <dgm:prSet/>
      <dgm:spPr/>
      <dgm:t>
        <a:bodyPr/>
        <a:lstStyle/>
        <a:p>
          <a:endParaRPr lang="id-ID"/>
        </a:p>
      </dgm:t>
    </dgm:pt>
    <dgm:pt modelId="{ACF18F02-FE81-45DF-8E6C-9925573AE254}" type="sibTrans" cxnId="{5C498A31-ECB9-490E-BFA2-9744096C35B9}">
      <dgm:prSet/>
      <dgm:spPr/>
      <dgm:t>
        <a:bodyPr/>
        <a:lstStyle/>
        <a:p>
          <a:endParaRPr lang="id-ID"/>
        </a:p>
      </dgm:t>
    </dgm:pt>
    <dgm:pt modelId="{6DE303D6-586B-4733-953A-51A658F858D5}">
      <dgm:prSet custT="1"/>
      <dgm:spPr/>
      <dgm:t>
        <a:bodyPr/>
        <a:lstStyle/>
        <a:p>
          <a:r>
            <a:rPr lang="id-ID" sz="1600" dirty="0">
              <a:latin typeface="Times New Roman" pitchFamily="18" charset="0"/>
              <a:cs typeface="Times New Roman" pitchFamily="18" charset="0"/>
            </a:rPr>
            <a:t>Kajian faktor-faktor yang berpengaruh:</a:t>
          </a:r>
        </a:p>
      </dgm:t>
    </dgm:pt>
    <dgm:pt modelId="{D8A1D23E-E7AC-46BD-85A5-4FE539814573}" type="parTrans" cxnId="{A9E5881F-D40E-4247-B32C-14A477B9F868}">
      <dgm:prSet/>
      <dgm:spPr/>
      <dgm:t>
        <a:bodyPr/>
        <a:lstStyle/>
        <a:p>
          <a:endParaRPr lang="id-ID"/>
        </a:p>
      </dgm:t>
    </dgm:pt>
    <dgm:pt modelId="{F6535A1D-5B42-405D-AE57-F79BA4996CDD}" type="sibTrans" cxnId="{A9E5881F-D40E-4247-B32C-14A477B9F868}">
      <dgm:prSet/>
      <dgm:spPr/>
      <dgm:t>
        <a:bodyPr/>
        <a:lstStyle/>
        <a:p>
          <a:endParaRPr lang="id-ID"/>
        </a:p>
      </dgm:t>
    </dgm:pt>
    <dgm:pt modelId="{A310E219-96F3-45D1-8E91-2467E4AFA17F}">
      <dgm:prSet custT="1"/>
      <dgm:spPr/>
      <dgm:t>
        <a:bodyPr/>
        <a:lstStyle/>
        <a:p>
          <a:r>
            <a:rPr lang="id-ID" sz="1400" dirty="0">
              <a:latin typeface="Times New Roman" pitchFamily="18" charset="0"/>
              <a:cs typeface="Times New Roman" pitchFamily="18" charset="0"/>
            </a:rPr>
            <a:t>Aliandrina (2012) mengemukakan bahwa Dambier meneliti atas 239 kecelakaan di Jerman dari tahun 2004- 2006 dan menemukan 15% kontribusi organisasi atas kecelakaan.</a:t>
          </a:r>
        </a:p>
      </dgm:t>
    </dgm:pt>
    <dgm:pt modelId="{AB1E71F9-E78D-432C-8ABE-F3A12C5BA1B1}" type="parTrans" cxnId="{031B0EB9-DC08-4362-9BD3-F1790C5FC01C}">
      <dgm:prSet/>
      <dgm:spPr/>
      <dgm:t>
        <a:bodyPr/>
        <a:lstStyle/>
        <a:p>
          <a:endParaRPr lang="id-ID"/>
        </a:p>
      </dgm:t>
    </dgm:pt>
    <dgm:pt modelId="{70017169-E14D-4126-9919-49FE056297C0}" type="sibTrans" cxnId="{031B0EB9-DC08-4362-9BD3-F1790C5FC01C}">
      <dgm:prSet/>
      <dgm:spPr/>
      <dgm:t>
        <a:bodyPr/>
        <a:lstStyle/>
        <a:p>
          <a:endParaRPr lang="id-ID"/>
        </a:p>
      </dgm:t>
    </dgm:pt>
    <dgm:pt modelId="{79AE84D6-C8AF-481A-8411-814CD390B80E}">
      <dgm:prSet custT="1"/>
      <dgm:spPr/>
      <dgm:t>
        <a:bodyPr/>
        <a:lstStyle/>
        <a:p>
          <a:r>
            <a:rPr lang="id-ID" sz="1400" dirty="0">
              <a:latin typeface="Times New Roman" pitchFamily="18" charset="0"/>
              <a:cs typeface="Times New Roman" pitchFamily="18" charset="0"/>
            </a:rPr>
            <a:t>Gaur menemukan kontribusi organisasi atas 48 kecelakaan penerbangan yang terjadi dalam kurun waktu 1990-1999 adalah 52.1% dengan </a:t>
          </a:r>
          <a:r>
            <a:rPr lang="id-ID" sz="1400" i="1" dirty="0">
              <a:latin typeface="Times New Roman" pitchFamily="18" charset="0"/>
              <a:cs typeface="Times New Roman" pitchFamily="18" charset="0"/>
            </a:rPr>
            <a:t>unsafe supervision </a:t>
          </a:r>
          <a:r>
            <a:rPr lang="id-ID" sz="1400" dirty="0">
              <a:latin typeface="Times New Roman" pitchFamily="18" charset="0"/>
              <a:cs typeface="Times New Roman" pitchFamily="18" charset="0"/>
            </a:rPr>
            <a:t>mencapai 25% di India</a:t>
          </a:r>
        </a:p>
      </dgm:t>
    </dgm:pt>
    <dgm:pt modelId="{C0ADE4E0-634D-4622-9430-3C86BF3A0D1A}" type="parTrans" cxnId="{E8E18FD5-F4C2-4779-B004-8697EE271898}">
      <dgm:prSet/>
      <dgm:spPr/>
      <dgm:t>
        <a:bodyPr/>
        <a:lstStyle/>
        <a:p>
          <a:endParaRPr lang="id-ID"/>
        </a:p>
      </dgm:t>
    </dgm:pt>
    <dgm:pt modelId="{9CA7C192-0B8D-4EDD-A327-52B52B7B2517}" type="sibTrans" cxnId="{E8E18FD5-F4C2-4779-B004-8697EE271898}">
      <dgm:prSet/>
      <dgm:spPr/>
      <dgm:t>
        <a:bodyPr/>
        <a:lstStyle/>
        <a:p>
          <a:endParaRPr lang="id-ID"/>
        </a:p>
      </dgm:t>
    </dgm:pt>
    <dgm:pt modelId="{CD269486-B074-4598-8BFA-DAFC976D6845}">
      <dgm:prSet custT="1"/>
      <dgm:spPr/>
      <dgm:t>
        <a:bodyPr/>
        <a:lstStyle/>
        <a:p>
          <a:r>
            <a:rPr lang="id-ID" sz="1400" dirty="0">
              <a:latin typeface="Times New Roman" pitchFamily="18" charset="0"/>
              <a:cs typeface="Times New Roman" pitchFamily="18" charset="0"/>
            </a:rPr>
            <a:t>Li, Harris, dan Yu menemukan kontribusi organisasi 17,3% atas 41 kecelakaan penerbangan yang terjadi dari tahun 1996 hingga 2006 di Cina, salah satu jalur penerbangan yang padat.</a:t>
          </a:r>
        </a:p>
      </dgm:t>
    </dgm:pt>
    <dgm:pt modelId="{26DC936E-A955-47F4-AB47-2789F0EEEB31}" type="parTrans" cxnId="{2050667B-C421-487C-AA83-CB52D92D91DF}">
      <dgm:prSet/>
      <dgm:spPr/>
      <dgm:t>
        <a:bodyPr/>
        <a:lstStyle/>
        <a:p>
          <a:endParaRPr lang="id-ID"/>
        </a:p>
      </dgm:t>
    </dgm:pt>
    <dgm:pt modelId="{35B3C375-2638-4178-A666-632E3B04C794}" type="sibTrans" cxnId="{2050667B-C421-487C-AA83-CB52D92D91DF}">
      <dgm:prSet/>
      <dgm:spPr/>
      <dgm:t>
        <a:bodyPr/>
        <a:lstStyle/>
        <a:p>
          <a:endParaRPr lang="id-ID"/>
        </a:p>
      </dgm:t>
    </dgm:pt>
    <dgm:pt modelId="{A595F571-03E9-419C-82C8-1D2288AA3095}">
      <dgm:prSet phldrT="[Text]" custT="1"/>
      <dgm:spPr/>
      <dgm:t>
        <a:bodyPr/>
        <a:lstStyle/>
        <a:p>
          <a:r>
            <a:rPr lang="id-ID" sz="1600" i="1" dirty="0">
              <a:latin typeface="Times New Roman" pitchFamily="18" charset="0"/>
              <a:cs typeface="Times New Roman" pitchFamily="18" charset="0"/>
            </a:rPr>
            <a:t>Human Error </a:t>
          </a:r>
          <a:r>
            <a:rPr lang="id-ID" sz="1600" dirty="0">
              <a:latin typeface="Times New Roman" pitchFamily="18" charset="0"/>
              <a:cs typeface="Times New Roman" pitchFamily="18" charset="0"/>
            </a:rPr>
            <a:t>yang terjadi merupakan kontribusi organisasi atau perusahaan.  </a:t>
          </a:r>
        </a:p>
      </dgm:t>
    </dgm:pt>
    <dgm:pt modelId="{302DC79D-E1AD-4DF0-9912-A2898C911184}" type="parTrans" cxnId="{A3854C40-F90C-4C91-8827-7F8C98739A9A}">
      <dgm:prSet/>
      <dgm:spPr/>
      <dgm:t>
        <a:bodyPr/>
        <a:lstStyle/>
        <a:p>
          <a:endParaRPr lang="id-ID"/>
        </a:p>
      </dgm:t>
    </dgm:pt>
    <dgm:pt modelId="{0F50C780-5879-48A0-96A7-120B78999B08}" type="sibTrans" cxnId="{A3854C40-F90C-4C91-8827-7F8C98739A9A}">
      <dgm:prSet/>
      <dgm:spPr/>
      <dgm:t>
        <a:bodyPr/>
        <a:lstStyle/>
        <a:p>
          <a:endParaRPr lang="id-ID"/>
        </a:p>
      </dgm:t>
    </dgm:pt>
    <dgm:pt modelId="{2AD0FDA8-0261-4BF2-9EB9-E2291C69A91B}" type="pres">
      <dgm:prSet presAssocID="{C2F10A51-05F9-4423-A600-E0A47066E1C9}" presName="CompostProcess" presStyleCnt="0">
        <dgm:presLayoutVars>
          <dgm:dir/>
          <dgm:resizeHandles val="exact"/>
        </dgm:presLayoutVars>
      </dgm:prSet>
      <dgm:spPr/>
    </dgm:pt>
    <dgm:pt modelId="{1A53C75A-637C-414C-BF6A-B437A1BE8698}" type="pres">
      <dgm:prSet presAssocID="{C2F10A51-05F9-4423-A600-E0A47066E1C9}" presName="arrow" presStyleLbl="bgShp" presStyleIdx="0" presStyleCnt="1" custScaleX="117647"/>
      <dgm:spPr/>
    </dgm:pt>
    <dgm:pt modelId="{116DC596-0CCD-4BD1-ADDF-616E03B390A7}" type="pres">
      <dgm:prSet presAssocID="{C2F10A51-05F9-4423-A600-E0A47066E1C9}" presName="linearProcess" presStyleCnt="0"/>
      <dgm:spPr/>
    </dgm:pt>
    <dgm:pt modelId="{605263CC-2CD6-4C9B-9556-B46E600F6C80}" type="pres">
      <dgm:prSet presAssocID="{3F736D87-65D9-40EA-9DA5-6C83AFCA3315}" presName="textNode" presStyleLbl="node1" presStyleIdx="0" presStyleCnt="2" custScaleX="95042" custScaleY="229108" custLinFactNeighborX="57159" custLinFactNeighborY="-13969">
        <dgm:presLayoutVars>
          <dgm:bulletEnabled val="1"/>
        </dgm:presLayoutVars>
      </dgm:prSet>
      <dgm:spPr/>
    </dgm:pt>
    <dgm:pt modelId="{A3A07ACC-1578-468D-B446-C1EA73BDCC37}" type="pres">
      <dgm:prSet presAssocID="{F4BA0D65-3E14-452E-94E3-21CC293CE8AB}" presName="sibTrans" presStyleCnt="0"/>
      <dgm:spPr/>
    </dgm:pt>
    <dgm:pt modelId="{5C0E31A1-2B8F-48C3-A2EA-ECB4E1F1C57B}" type="pres">
      <dgm:prSet presAssocID="{4A552084-F549-421A-8D25-6110F2689E65}" presName="textNode" presStyleLbl="node1" presStyleIdx="1" presStyleCnt="2" custScaleY="31992" custLinFactNeighborX="-10293" custLinFactNeighborY="84746">
        <dgm:presLayoutVars>
          <dgm:bulletEnabled val="1"/>
        </dgm:presLayoutVars>
      </dgm:prSet>
      <dgm:spPr/>
    </dgm:pt>
  </dgm:ptLst>
  <dgm:cxnLst>
    <dgm:cxn modelId="{50EDC41A-FA05-4492-841A-76B33DCCA9F2}" type="presOf" srcId="{CD269486-B074-4598-8BFA-DAFC976D6845}" destId="{605263CC-2CD6-4C9B-9556-B46E600F6C80}" srcOrd="0" destOrd="6" presId="urn:microsoft.com/office/officeart/2005/8/layout/hProcess9"/>
    <dgm:cxn modelId="{A9E5881F-D40E-4247-B32C-14A477B9F868}" srcId="{3F736D87-65D9-40EA-9DA5-6C83AFCA3315}" destId="{6DE303D6-586B-4733-953A-51A658F858D5}" srcOrd="2" destOrd="0" parTransId="{D8A1D23E-E7AC-46BD-85A5-4FE539814573}" sibTransId="{F6535A1D-5B42-405D-AE57-F79BA4996CDD}"/>
    <dgm:cxn modelId="{330DB220-FDC3-4CD5-AC7D-11A8E7EBA23D}" type="presOf" srcId="{79AE84D6-C8AF-481A-8411-814CD390B80E}" destId="{605263CC-2CD6-4C9B-9556-B46E600F6C80}" srcOrd="0" destOrd="5" presId="urn:microsoft.com/office/officeart/2005/8/layout/hProcess9"/>
    <dgm:cxn modelId="{5C498A31-ECB9-490E-BFA2-9744096C35B9}" srcId="{C2F10A51-05F9-4423-A600-E0A47066E1C9}" destId="{4A552084-F549-421A-8D25-6110F2689E65}" srcOrd="1" destOrd="0" parTransId="{F5F66328-5286-4EC1-9108-2A8D75D2D18F}" sibTransId="{ACF18F02-FE81-45DF-8E6C-9925573AE254}"/>
    <dgm:cxn modelId="{5C66F13A-8E4D-4740-96CB-058A0D6D00B8}" type="presOf" srcId="{3F736D87-65D9-40EA-9DA5-6C83AFCA3315}" destId="{605263CC-2CD6-4C9B-9556-B46E600F6C80}" srcOrd="0" destOrd="0" presId="urn:microsoft.com/office/officeart/2005/8/layout/hProcess9"/>
    <dgm:cxn modelId="{A3854C40-F90C-4C91-8827-7F8C98739A9A}" srcId="{3F736D87-65D9-40EA-9DA5-6C83AFCA3315}" destId="{A595F571-03E9-419C-82C8-1D2288AA3095}" srcOrd="1" destOrd="0" parTransId="{302DC79D-E1AD-4DF0-9912-A2898C911184}" sibTransId="{0F50C780-5879-48A0-96A7-120B78999B08}"/>
    <dgm:cxn modelId="{8DC01F4B-9474-4CE0-B1D3-B6D03651650E}" type="presOf" srcId="{6DE303D6-586B-4733-953A-51A658F858D5}" destId="{605263CC-2CD6-4C9B-9556-B46E600F6C80}" srcOrd="0" destOrd="3" presId="urn:microsoft.com/office/officeart/2005/8/layout/hProcess9"/>
    <dgm:cxn modelId="{E14F7270-1584-4724-8AA1-090813EA9E4D}" type="presOf" srcId="{A595F571-03E9-419C-82C8-1D2288AA3095}" destId="{605263CC-2CD6-4C9B-9556-B46E600F6C80}" srcOrd="0" destOrd="2" presId="urn:microsoft.com/office/officeart/2005/8/layout/hProcess9"/>
    <dgm:cxn modelId="{2050667B-C421-487C-AA83-CB52D92D91DF}" srcId="{6DE303D6-586B-4733-953A-51A658F858D5}" destId="{CD269486-B074-4598-8BFA-DAFC976D6845}" srcOrd="2" destOrd="0" parTransId="{26DC936E-A955-47F4-AB47-2789F0EEEB31}" sibTransId="{35B3C375-2638-4178-A666-632E3B04C794}"/>
    <dgm:cxn modelId="{23BB2F83-712F-4CA7-A504-6589E1C33D5E}" type="presOf" srcId="{A310E219-96F3-45D1-8E91-2467E4AFA17F}" destId="{605263CC-2CD6-4C9B-9556-B46E600F6C80}" srcOrd="0" destOrd="4" presId="urn:microsoft.com/office/officeart/2005/8/layout/hProcess9"/>
    <dgm:cxn modelId="{2EDE8690-0837-4BCB-BDCC-B8CFA76230F8}" srcId="{C2F10A51-05F9-4423-A600-E0A47066E1C9}" destId="{3F736D87-65D9-40EA-9DA5-6C83AFCA3315}" srcOrd="0" destOrd="0" parTransId="{232F8D7C-FCD7-4251-B02B-436A2455D3D4}" sibTransId="{F4BA0D65-3E14-452E-94E3-21CC293CE8AB}"/>
    <dgm:cxn modelId="{031B0EB9-DC08-4362-9BD3-F1790C5FC01C}" srcId="{6DE303D6-586B-4733-953A-51A658F858D5}" destId="{A310E219-96F3-45D1-8E91-2467E4AFA17F}" srcOrd="0" destOrd="0" parTransId="{AB1E71F9-E78D-432C-8ABE-F3A12C5BA1B1}" sibTransId="{70017169-E14D-4126-9919-49FE056297C0}"/>
    <dgm:cxn modelId="{E8E18FD5-F4C2-4779-B004-8697EE271898}" srcId="{6DE303D6-586B-4733-953A-51A658F858D5}" destId="{79AE84D6-C8AF-481A-8411-814CD390B80E}" srcOrd="1" destOrd="0" parTransId="{C0ADE4E0-634D-4622-9430-3C86BF3A0D1A}" sibTransId="{9CA7C192-0B8D-4EDD-A327-52B52B7B2517}"/>
    <dgm:cxn modelId="{37E908D6-6571-4E5C-8776-152252630A2D}" srcId="{3F736D87-65D9-40EA-9DA5-6C83AFCA3315}" destId="{C31B1A86-41A6-4FB5-A380-69D124BC4C10}" srcOrd="0" destOrd="0" parTransId="{F702E4D7-6C94-4E7A-AD23-D18C6B369641}" sibTransId="{A745F7CB-A4CF-4EE3-9140-E495CB2416D4}"/>
    <dgm:cxn modelId="{8EF547EB-94C0-4997-9F63-91CA189C219D}" type="presOf" srcId="{C2F10A51-05F9-4423-A600-E0A47066E1C9}" destId="{2AD0FDA8-0261-4BF2-9EB9-E2291C69A91B}" srcOrd="0" destOrd="0" presId="urn:microsoft.com/office/officeart/2005/8/layout/hProcess9"/>
    <dgm:cxn modelId="{C5D494F0-1437-459D-AC2D-E1A1D88644BA}" type="presOf" srcId="{4A552084-F549-421A-8D25-6110F2689E65}" destId="{5C0E31A1-2B8F-48C3-A2EA-ECB4E1F1C57B}" srcOrd="0" destOrd="0" presId="urn:microsoft.com/office/officeart/2005/8/layout/hProcess9"/>
    <dgm:cxn modelId="{52884CF8-0081-4C62-8767-2EA859E293CC}" type="presOf" srcId="{C31B1A86-41A6-4FB5-A380-69D124BC4C10}" destId="{605263CC-2CD6-4C9B-9556-B46E600F6C80}" srcOrd="0" destOrd="1" presId="urn:microsoft.com/office/officeart/2005/8/layout/hProcess9"/>
    <dgm:cxn modelId="{D4495FDE-75F1-4C80-A298-181446B4B5F5}" type="presParOf" srcId="{2AD0FDA8-0261-4BF2-9EB9-E2291C69A91B}" destId="{1A53C75A-637C-414C-BF6A-B437A1BE8698}" srcOrd="0" destOrd="0" presId="urn:microsoft.com/office/officeart/2005/8/layout/hProcess9"/>
    <dgm:cxn modelId="{3A31F34A-D0D0-4DAC-88B8-99EB543D9CA7}" type="presParOf" srcId="{2AD0FDA8-0261-4BF2-9EB9-E2291C69A91B}" destId="{116DC596-0CCD-4BD1-ADDF-616E03B390A7}" srcOrd="1" destOrd="0" presId="urn:microsoft.com/office/officeart/2005/8/layout/hProcess9"/>
    <dgm:cxn modelId="{F084144E-C669-4D7D-984C-42EBB473438C}" type="presParOf" srcId="{116DC596-0CCD-4BD1-ADDF-616E03B390A7}" destId="{605263CC-2CD6-4C9B-9556-B46E600F6C80}" srcOrd="0" destOrd="0" presId="urn:microsoft.com/office/officeart/2005/8/layout/hProcess9"/>
    <dgm:cxn modelId="{7485EC26-D982-4D61-A2B5-BE8C2F572C6A}" type="presParOf" srcId="{116DC596-0CCD-4BD1-ADDF-616E03B390A7}" destId="{A3A07ACC-1578-468D-B446-C1EA73BDCC37}" srcOrd="1" destOrd="0" presId="urn:microsoft.com/office/officeart/2005/8/layout/hProcess9"/>
    <dgm:cxn modelId="{2249ACEF-0CF5-4468-9EB3-37F640C44388}" type="presParOf" srcId="{116DC596-0CCD-4BD1-ADDF-616E03B390A7}" destId="{5C0E31A1-2B8F-48C3-A2EA-ECB4E1F1C57B}"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C77A45-F2FA-4BF8-A3BD-8FB8B4327656}"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id-ID"/>
        </a:p>
      </dgm:t>
    </dgm:pt>
    <dgm:pt modelId="{BD5F7124-F3FA-4784-A350-609FF7B174BE}">
      <dgm:prSet phldrT="[Text]" custT="1"/>
      <dgm:spPr/>
      <dgm:t>
        <a:bodyPr/>
        <a:lstStyle/>
        <a:p>
          <a:r>
            <a:rPr lang="nn-NO" sz="2400" dirty="0">
              <a:latin typeface="Times New Roman" pitchFamily="18" charset="0"/>
              <a:cs typeface="Times New Roman" pitchFamily="18" charset="0"/>
            </a:rPr>
            <a:t>Apa saja faktor-faktor organisasi yang mempengaruhi risiko keselamatan organisasi</a:t>
          </a:r>
          <a:r>
            <a:rPr lang="id-ID" sz="2400" dirty="0">
              <a:latin typeface="Times New Roman" pitchFamily="18" charset="0"/>
              <a:cs typeface="Times New Roman" pitchFamily="18" charset="0"/>
            </a:rPr>
            <a:t> transportasi amgkutan udara?</a:t>
          </a:r>
        </a:p>
      </dgm:t>
    </dgm:pt>
    <dgm:pt modelId="{EC1C1B75-A686-4100-B5E4-C53BDBD1A1A0}" type="parTrans" cxnId="{381D02E0-E779-463D-8621-4026160D9ABF}">
      <dgm:prSet/>
      <dgm:spPr/>
      <dgm:t>
        <a:bodyPr/>
        <a:lstStyle/>
        <a:p>
          <a:endParaRPr lang="id-ID"/>
        </a:p>
      </dgm:t>
    </dgm:pt>
    <dgm:pt modelId="{CED5F5CD-4A37-4DB4-85C5-3D1D913BA119}" type="sibTrans" cxnId="{381D02E0-E779-463D-8621-4026160D9ABF}">
      <dgm:prSet/>
      <dgm:spPr/>
      <dgm:t>
        <a:bodyPr/>
        <a:lstStyle/>
        <a:p>
          <a:endParaRPr lang="id-ID"/>
        </a:p>
      </dgm:t>
    </dgm:pt>
    <dgm:pt modelId="{E5B656C4-708C-49B0-A20A-0BB1059FDB81}">
      <dgm:prSet custT="1"/>
      <dgm:spPr/>
      <dgm:t>
        <a:bodyPr/>
        <a:lstStyle/>
        <a:p>
          <a:r>
            <a:rPr lang="id-ID" sz="2400" dirty="0">
              <a:latin typeface="Times New Roman" pitchFamily="18" charset="0"/>
              <a:cs typeface="Times New Roman" pitchFamily="18" charset="0"/>
            </a:rPr>
            <a:t>Bagaimana desain organisasi yang sebaiknya diakomodasi dalam model keselamatan organisasi berpengaruh pada kinerja dan keluaran keselamatan organisasi transportasi angkutan udara yang ada saat ini?</a:t>
          </a:r>
        </a:p>
      </dgm:t>
    </dgm:pt>
    <dgm:pt modelId="{98839848-9F39-4140-A26C-1746B52B545C}" type="parTrans" cxnId="{147DDFD8-1BE6-47C1-9B7B-0B308847066A}">
      <dgm:prSet/>
      <dgm:spPr/>
      <dgm:t>
        <a:bodyPr/>
        <a:lstStyle/>
        <a:p>
          <a:endParaRPr lang="id-ID"/>
        </a:p>
      </dgm:t>
    </dgm:pt>
    <dgm:pt modelId="{7975DBB2-5B52-49AB-BC65-FE801D9725BC}" type="sibTrans" cxnId="{147DDFD8-1BE6-47C1-9B7B-0B308847066A}">
      <dgm:prSet/>
      <dgm:spPr/>
      <dgm:t>
        <a:bodyPr/>
        <a:lstStyle/>
        <a:p>
          <a:endParaRPr lang="id-ID"/>
        </a:p>
      </dgm:t>
    </dgm:pt>
    <dgm:pt modelId="{09959851-16DB-4CE0-B278-7460E6B4BB3A}">
      <dgm:prSet custT="1"/>
      <dgm:spPr/>
      <dgm:t>
        <a:bodyPr/>
        <a:lstStyle/>
        <a:p>
          <a:r>
            <a:rPr lang="id-ID" sz="2400" dirty="0">
              <a:latin typeface="Times New Roman" pitchFamily="18" charset="0"/>
              <a:cs typeface="Times New Roman" pitchFamily="18" charset="0"/>
            </a:rPr>
            <a:t>Bagaimana membangun model keselamatan organisasi dalam kerangka sistem keselamatan transportasi angkutan udara?</a:t>
          </a:r>
        </a:p>
      </dgm:t>
    </dgm:pt>
    <dgm:pt modelId="{ACBF93EA-A232-4B27-9A99-A8948AB1AE85}" type="parTrans" cxnId="{129FAA19-6DEC-4CDF-8076-6839BEA53CE3}">
      <dgm:prSet/>
      <dgm:spPr/>
      <dgm:t>
        <a:bodyPr/>
        <a:lstStyle/>
        <a:p>
          <a:endParaRPr lang="id-ID"/>
        </a:p>
      </dgm:t>
    </dgm:pt>
    <dgm:pt modelId="{0084B479-A940-4CAD-9237-093FF9EE3958}" type="sibTrans" cxnId="{129FAA19-6DEC-4CDF-8076-6839BEA53CE3}">
      <dgm:prSet/>
      <dgm:spPr/>
      <dgm:t>
        <a:bodyPr/>
        <a:lstStyle/>
        <a:p>
          <a:endParaRPr lang="id-ID"/>
        </a:p>
      </dgm:t>
    </dgm:pt>
    <dgm:pt modelId="{8266573E-9B68-411D-9838-7414753392A9}">
      <dgm:prSet custT="1"/>
      <dgm:spPr/>
      <dgm:t>
        <a:bodyPr/>
        <a:lstStyle/>
        <a:p>
          <a:r>
            <a:rPr lang="sv-SE" sz="2400" dirty="0">
              <a:latin typeface="Times New Roman" pitchFamily="18" charset="0"/>
              <a:cs typeface="Times New Roman" pitchFamily="18" charset="0"/>
            </a:rPr>
            <a:t>Apa alternatif kebijakan yang dapat diberikan dalam meningkatkan kinerja keselamatan organisasi transportasi angkutan udara</a:t>
          </a:r>
          <a:r>
            <a:rPr lang="id-ID" sz="2400" dirty="0">
              <a:latin typeface="Times New Roman" pitchFamily="18" charset="0"/>
              <a:cs typeface="Times New Roman" pitchFamily="18" charset="0"/>
            </a:rPr>
            <a:t>?</a:t>
          </a:r>
        </a:p>
      </dgm:t>
    </dgm:pt>
    <dgm:pt modelId="{A4611589-BEEE-46CF-9E7C-F2823919FAAD}" type="parTrans" cxnId="{96895AF2-464A-4D39-BDB2-6A6B2E4F4E8C}">
      <dgm:prSet/>
      <dgm:spPr/>
      <dgm:t>
        <a:bodyPr/>
        <a:lstStyle/>
        <a:p>
          <a:endParaRPr lang="id-ID"/>
        </a:p>
      </dgm:t>
    </dgm:pt>
    <dgm:pt modelId="{E19E4A3E-FBE2-403E-BA6B-EFB02B66B667}" type="sibTrans" cxnId="{96895AF2-464A-4D39-BDB2-6A6B2E4F4E8C}">
      <dgm:prSet/>
      <dgm:spPr/>
      <dgm:t>
        <a:bodyPr/>
        <a:lstStyle/>
        <a:p>
          <a:endParaRPr lang="id-ID"/>
        </a:p>
      </dgm:t>
    </dgm:pt>
    <dgm:pt modelId="{0D575C28-2F35-425E-8239-EBBB5FC3C131}" type="pres">
      <dgm:prSet presAssocID="{89C77A45-F2FA-4BF8-A3BD-8FB8B4327656}" presName="linear" presStyleCnt="0">
        <dgm:presLayoutVars>
          <dgm:animLvl val="lvl"/>
          <dgm:resizeHandles val="exact"/>
        </dgm:presLayoutVars>
      </dgm:prSet>
      <dgm:spPr/>
    </dgm:pt>
    <dgm:pt modelId="{ABAA36C7-F390-464E-A72B-099B7BC9CFD8}" type="pres">
      <dgm:prSet presAssocID="{BD5F7124-F3FA-4784-A350-609FF7B174BE}" presName="parentText" presStyleLbl="node1" presStyleIdx="0" presStyleCnt="4">
        <dgm:presLayoutVars>
          <dgm:chMax val="0"/>
          <dgm:bulletEnabled val="1"/>
        </dgm:presLayoutVars>
      </dgm:prSet>
      <dgm:spPr/>
    </dgm:pt>
    <dgm:pt modelId="{7D6FE4B9-729A-4365-B29B-4D856A429C24}" type="pres">
      <dgm:prSet presAssocID="{CED5F5CD-4A37-4DB4-85C5-3D1D913BA119}" presName="spacer" presStyleCnt="0"/>
      <dgm:spPr/>
    </dgm:pt>
    <dgm:pt modelId="{351DAE7D-16AA-4BB8-B37D-740301C84B26}" type="pres">
      <dgm:prSet presAssocID="{E5B656C4-708C-49B0-A20A-0BB1059FDB81}" presName="parentText" presStyleLbl="node1" presStyleIdx="1" presStyleCnt="4">
        <dgm:presLayoutVars>
          <dgm:chMax val="0"/>
          <dgm:bulletEnabled val="1"/>
        </dgm:presLayoutVars>
      </dgm:prSet>
      <dgm:spPr/>
    </dgm:pt>
    <dgm:pt modelId="{FB06A235-960E-4E26-B08D-DD04F63A7D9C}" type="pres">
      <dgm:prSet presAssocID="{7975DBB2-5B52-49AB-BC65-FE801D9725BC}" presName="spacer" presStyleCnt="0"/>
      <dgm:spPr/>
    </dgm:pt>
    <dgm:pt modelId="{B085871E-9679-4A66-BD8D-349A4A083EBC}" type="pres">
      <dgm:prSet presAssocID="{09959851-16DB-4CE0-B278-7460E6B4BB3A}" presName="parentText" presStyleLbl="node1" presStyleIdx="2" presStyleCnt="4">
        <dgm:presLayoutVars>
          <dgm:chMax val="0"/>
          <dgm:bulletEnabled val="1"/>
        </dgm:presLayoutVars>
      </dgm:prSet>
      <dgm:spPr/>
    </dgm:pt>
    <dgm:pt modelId="{C80E2D40-515F-42D9-82A7-033A085F68E3}" type="pres">
      <dgm:prSet presAssocID="{0084B479-A940-4CAD-9237-093FF9EE3958}" presName="spacer" presStyleCnt="0"/>
      <dgm:spPr/>
    </dgm:pt>
    <dgm:pt modelId="{7D402182-BEFA-4328-836B-C49D4728927F}" type="pres">
      <dgm:prSet presAssocID="{8266573E-9B68-411D-9838-7414753392A9}" presName="parentText" presStyleLbl="node1" presStyleIdx="3" presStyleCnt="4" custLinFactNeighborY="54546">
        <dgm:presLayoutVars>
          <dgm:chMax val="0"/>
          <dgm:bulletEnabled val="1"/>
        </dgm:presLayoutVars>
      </dgm:prSet>
      <dgm:spPr/>
    </dgm:pt>
  </dgm:ptLst>
  <dgm:cxnLst>
    <dgm:cxn modelId="{129FAA19-6DEC-4CDF-8076-6839BEA53CE3}" srcId="{89C77A45-F2FA-4BF8-A3BD-8FB8B4327656}" destId="{09959851-16DB-4CE0-B278-7460E6B4BB3A}" srcOrd="2" destOrd="0" parTransId="{ACBF93EA-A232-4B27-9A99-A8948AB1AE85}" sibTransId="{0084B479-A940-4CAD-9237-093FF9EE3958}"/>
    <dgm:cxn modelId="{758A2929-0860-41A8-993E-9716F5D84D08}" type="presOf" srcId="{89C77A45-F2FA-4BF8-A3BD-8FB8B4327656}" destId="{0D575C28-2F35-425E-8239-EBBB5FC3C131}" srcOrd="0" destOrd="0" presId="urn:microsoft.com/office/officeart/2005/8/layout/vList2"/>
    <dgm:cxn modelId="{A32B3531-7B48-4A2F-B87B-1A059812D49C}" type="presOf" srcId="{E5B656C4-708C-49B0-A20A-0BB1059FDB81}" destId="{351DAE7D-16AA-4BB8-B37D-740301C84B26}" srcOrd="0" destOrd="0" presId="urn:microsoft.com/office/officeart/2005/8/layout/vList2"/>
    <dgm:cxn modelId="{1C159378-CDBB-4F76-835F-9B18A814A8B3}" type="presOf" srcId="{BD5F7124-F3FA-4784-A350-609FF7B174BE}" destId="{ABAA36C7-F390-464E-A72B-099B7BC9CFD8}" srcOrd="0" destOrd="0" presId="urn:microsoft.com/office/officeart/2005/8/layout/vList2"/>
    <dgm:cxn modelId="{D71B7A92-39E6-4B1C-AEAE-9189AC83A5B6}" type="presOf" srcId="{09959851-16DB-4CE0-B278-7460E6B4BB3A}" destId="{B085871E-9679-4A66-BD8D-349A4A083EBC}" srcOrd="0" destOrd="0" presId="urn:microsoft.com/office/officeart/2005/8/layout/vList2"/>
    <dgm:cxn modelId="{4B876BD5-8C3C-423E-AC03-2BA93F3695E8}" type="presOf" srcId="{8266573E-9B68-411D-9838-7414753392A9}" destId="{7D402182-BEFA-4328-836B-C49D4728927F}" srcOrd="0" destOrd="0" presId="urn:microsoft.com/office/officeart/2005/8/layout/vList2"/>
    <dgm:cxn modelId="{147DDFD8-1BE6-47C1-9B7B-0B308847066A}" srcId="{89C77A45-F2FA-4BF8-A3BD-8FB8B4327656}" destId="{E5B656C4-708C-49B0-A20A-0BB1059FDB81}" srcOrd="1" destOrd="0" parTransId="{98839848-9F39-4140-A26C-1746B52B545C}" sibTransId="{7975DBB2-5B52-49AB-BC65-FE801D9725BC}"/>
    <dgm:cxn modelId="{381D02E0-E779-463D-8621-4026160D9ABF}" srcId="{89C77A45-F2FA-4BF8-A3BD-8FB8B4327656}" destId="{BD5F7124-F3FA-4784-A350-609FF7B174BE}" srcOrd="0" destOrd="0" parTransId="{EC1C1B75-A686-4100-B5E4-C53BDBD1A1A0}" sibTransId="{CED5F5CD-4A37-4DB4-85C5-3D1D913BA119}"/>
    <dgm:cxn modelId="{96895AF2-464A-4D39-BDB2-6A6B2E4F4E8C}" srcId="{89C77A45-F2FA-4BF8-A3BD-8FB8B4327656}" destId="{8266573E-9B68-411D-9838-7414753392A9}" srcOrd="3" destOrd="0" parTransId="{A4611589-BEEE-46CF-9E7C-F2823919FAAD}" sibTransId="{E19E4A3E-FBE2-403E-BA6B-EFB02B66B667}"/>
    <dgm:cxn modelId="{CC1209BD-8BB1-47A9-97F1-A79783613253}" type="presParOf" srcId="{0D575C28-2F35-425E-8239-EBBB5FC3C131}" destId="{ABAA36C7-F390-464E-A72B-099B7BC9CFD8}" srcOrd="0" destOrd="0" presId="urn:microsoft.com/office/officeart/2005/8/layout/vList2"/>
    <dgm:cxn modelId="{EC4D5E1E-353D-4C03-9D5B-C3678924014E}" type="presParOf" srcId="{0D575C28-2F35-425E-8239-EBBB5FC3C131}" destId="{7D6FE4B9-729A-4365-B29B-4D856A429C24}" srcOrd="1" destOrd="0" presId="urn:microsoft.com/office/officeart/2005/8/layout/vList2"/>
    <dgm:cxn modelId="{C7B466A8-7808-4FF1-9B97-C2D4F005288E}" type="presParOf" srcId="{0D575C28-2F35-425E-8239-EBBB5FC3C131}" destId="{351DAE7D-16AA-4BB8-B37D-740301C84B26}" srcOrd="2" destOrd="0" presId="urn:microsoft.com/office/officeart/2005/8/layout/vList2"/>
    <dgm:cxn modelId="{96508ADE-13FB-4289-A4EB-9A31C2DBB282}" type="presParOf" srcId="{0D575C28-2F35-425E-8239-EBBB5FC3C131}" destId="{FB06A235-960E-4E26-B08D-DD04F63A7D9C}" srcOrd="3" destOrd="0" presId="urn:microsoft.com/office/officeart/2005/8/layout/vList2"/>
    <dgm:cxn modelId="{3A6E644C-ED49-4402-8BF0-E4DA52311106}" type="presParOf" srcId="{0D575C28-2F35-425E-8239-EBBB5FC3C131}" destId="{B085871E-9679-4A66-BD8D-349A4A083EBC}" srcOrd="4" destOrd="0" presId="urn:microsoft.com/office/officeart/2005/8/layout/vList2"/>
    <dgm:cxn modelId="{5E7618E2-44A0-4921-9946-DB8A813A7435}" type="presParOf" srcId="{0D575C28-2F35-425E-8239-EBBB5FC3C131}" destId="{C80E2D40-515F-42D9-82A7-033A085F68E3}" srcOrd="5" destOrd="0" presId="urn:microsoft.com/office/officeart/2005/8/layout/vList2"/>
    <dgm:cxn modelId="{6EC56BAD-EAD3-4BD3-85FF-884288A62E23}" type="presParOf" srcId="{0D575C28-2F35-425E-8239-EBBB5FC3C131}" destId="{7D402182-BEFA-4328-836B-C49D4728927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51D19-2000-44F1-A730-4464EE79FE62}" type="doc">
      <dgm:prSet loTypeId="urn:microsoft.com/office/officeart/2005/8/layout/list1" loCatId="list" qsTypeId="urn:microsoft.com/office/officeart/2005/8/quickstyle/simple1" qsCatId="simple" csTypeId="urn:microsoft.com/office/officeart/2005/8/colors/colorful1#3" csCatId="colorful" phldr="1"/>
      <dgm:spPr/>
      <dgm:t>
        <a:bodyPr/>
        <a:lstStyle/>
        <a:p>
          <a:endParaRPr lang="id-ID"/>
        </a:p>
      </dgm:t>
    </dgm:pt>
    <dgm:pt modelId="{0AEA795C-6C12-44FA-A963-EDDD3D8200CF}">
      <dgm:prSet phldrT="[Text]" custT="1"/>
      <dgm:spPr/>
      <dgm:t>
        <a:bodyPr/>
        <a:lstStyle/>
        <a:p>
          <a:r>
            <a:rPr lang="id-ID" sz="2400" dirty="0">
              <a:latin typeface="Times New Roman" pitchFamily="18" charset="0"/>
              <a:cs typeface="Times New Roman" pitchFamily="18" charset="0"/>
            </a:rPr>
            <a:t>Penjelasan Singkat</a:t>
          </a:r>
        </a:p>
      </dgm:t>
    </dgm:pt>
    <dgm:pt modelId="{45584E0E-BBE9-40B9-966A-FE359F2A57F7}" type="parTrans" cxnId="{164635DA-82CA-4464-AB19-8C22865919A0}">
      <dgm:prSet/>
      <dgm:spPr/>
      <dgm:t>
        <a:bodyPr/>
        <a:lstStyle/>
        <a:p>
          <a:endParaRPr lang="id-ID"/>
        </a:p>
      </dgm:t>
    </dgm:pt>
    <dgm:pt modelId="{C4FC2082-85B3-49FE-AAE3-3778A67DD9E2}" type="sibTrans" cxnId="{164635DA-82CA-4464-AB19-8C22865919A0}">
      <dgm:prSet/>
      <dgm:spPr/>
      <dgm:t>
        <a:bodyPr/>
        <a:lstStyle/>
        <a:p>
          <a:endParaRPr lang="id-ID"/>
        </a:p>
      </dgm:t>
    </dgm:pt>
    <dgm:pt modelId="{1E4960CF-37C1-4535-AFE2-F1B3F4365F9E}">
      <dgm:prSet phldrT="[Text]" custT="1"/>
      <dgm:spPr/>
      <dgm:t>
        <a:bodyPr/>
        <a:lstStyle/>
        <a:p>
          <a:r>
            <a:rPr lang="id-ID" sz="2400" dirty="0">
              <a:latin typeface="Times New Roman" pitchFamily="18" charset="0"/>
              <a:cs typeface="Times New Roman" pitchFamily="18" charset="0"/>
            </a:rPr>
            <a:t>Kekurangan Model Ini</a:t>
          </a:r>
        </a:p>
      </dgm:t>
    </dgm:pt>
    <dgm:pt modelId="{2414B490-68D1-4EF2-8881-3CF0C45A64FC}" type="parTrans" cxnId="{581BE572-6518-4DDE-8CAC-FAE1FD13EC34}">
      <dgm:prSet/>
      <dgm:spPr/>
      <dgm:t>
        <a:bodyPr/>
        <a:lstStyle/>
        <a:p>
          <a:endParaRPr lang="id-ID"/>
        </a:p>
      </dgm:t>
    </dgm:pt>
    <dgm:pt modelId="{680A4A8C-7850-49B2-BB9E-A33E69D49A70}" type="sibTrans" cxnId="{581BE572-6518-4DDE-8CAC-FAE1FD13EC34}">
      <dgm:prSet/>
      <dgm:spPr/>
      <dgm:t>
        <a:bodyPr/>
        <a:lstStyle/>
        <a:p>
          <a:endParaRPr lang="id-ID"/>
        </a:p>
      </dgm:t>
    </dgm:pt>
    <dgm:pt modelId="{8C09AFF9-AAC6-4866-8EDD-8868842624E7}">
      <dgm:prSet phldrT="[Text]" custT="1"/>
      <dgm:spPr/>
      <dgm:t>
        <a:bodyPr/>
        <a:lstStyle/>
        <a:p>
          <a:r>
            <a:rPr lang="id-ID" sz="2000" dirty="0">
              <a:latin typeface="Times New Roman" pitchFamily="18" charset="0"/>
              <a:cs typeface="Times New Roman" pitchFamily="18" charset="0"/>
            </a:rPr>
            <a:t>Belum membuat hubungan teoritis antara aspek sosial dan aspek struktural. </a:t>
          </a:r>
        </a:p>
      </dgm:t>
    </dgm:pt>
    <dgm:pt modelId="{30164C72-0766-460E-AD6F-101CB4502FBE}" type="parTrans" cxnId="{853F3E6A-88EF-434C-8D71-7B18273BB04B}">
      <dgm:prSet/>
      <dgm:spPr/>
      <dgm:t>
        <a:bodyPr/>
        <a:lstStyle/>
        <a:p>
          <a:endParaRPr lang="id-ID"/>
        </a:p>
      </dgm:t>
    </dgm:pt>
    <dgm:pt modelId="{8BA5A968-F6B7-42C4-B7A7-E8BDB0CCBD5C}" type="sibTrans" cxnId="{853F3E6A-88EF-434C-8D71-7B18273BB04B}">
      <dgm:prSet/>
      <dgm:spPr/>
      <dgm:t>
        <a:bodyPr/>
        <a:lstStyle/>
        <a:p>
          <a:endParaRPr lang="id-ID"/>
        </a:p>
      </dgm:t>
    </dgm:pt>
    <dgm:pt modelId="{CF617B9B-E377-4E8A-820A-2F1F2E81FDB9}">
      <dgm:prSet phldrT="[Text]" custT="1"/>
      <dgm:spPr/>
      <dgm:t>
        <a:bodyPr/>
        <a:lstStyle/>
        <a:p>
          <a:r>
            <a:rPr lang="id-ID" sz="2000" dirty="0">
              <a:latin typeface="Times New Roman" pitchFamily="18" charset="0"/>
              <a:cs typeface="Times New Roman" pitchFamily="18" charset="0"/>
            </a:rPr>
            <a:t>Model heuristik untuk mencari budaya dan iklim dalam kerangka konseptual di tingkat agregat dan individu analisis.</a:t>
          </a:r>
        </a:p>
      </dgm:t>
    </dgm:pt>
    <dgm:pt modelId="{1989DFB7-4C3D-4460-906E-D120F55865E9}" type="parTrans" cxnId="{7217C69E-992D-46EF-9EE6-15FD5F53CCA3}">
      <dgm:prSet/>
      <dgm:spPr/>
      <dgm:t>
        <a:bodyPr/>
        <a:lstStyle/>
        <a:p>
          <a:endParaRPr lang="id-ID"/>
        </a:p>
      </dgm:t>
    </dgm:pt>
    <dgm:pt modelId="{60ED75E1-CC7F-44FF-A4BB-025A8A835980}" type="sibTrans" cxnId="{7217C69E-992D-46EF-9EE6-15FD5F53CCA3}">
      <dgm:prSet/>
      <dgm:spPr/>
      <dgm:t>
        <a:bodyPr/>
        <a:lstStyle/>
        <a:p>
          <a:endParaRPr lang="id-ID"/>
        </a:p>
      </dgm:t>
    </dgm:pt>
    <dgm:pt modelId="{7BC0CAF2-C01D-4148-99DA-B71BFF7A4FBB}">
      <dgm:prSet phldrT="[Text]" custT="1"/>
      <dgm:spPr/>
      <dgm:t>
        <a:bodyPr/>
        <a:lstStyle/>
        <a:p>
          <a:r>
            <a:rPr lang="id-ID" sz="2000" dirty="0">
              <a:latin typeface="Times New Roman" pitchFamily="18" charset="0"/>
              <a:cs typeface="Times New Roman" pitchFamily="18" charset="0"/>
            </a:rPr>
            <a:t>A</a:t>
          </a:r>
          <a:r>
            <a:rPr lang="sv-SE" sz="2000" dirty="0">
              <a:latin typeface="Times New Roman" pitchFamily="18" charset="0"/>
              <a:cs typeface="Times New Roman" pitchFamily="18" charset="0"/>
            </a:rPr>
            <a:t>lat persepsi karyawan terhadap iklim dan sikap selanjutnya, tanggapan, dan perilaku yang dibentuk</a:t>
          </a:r>
          <a:endParaRPr lang="id-ID" sz="2000" dirty="0">
            <a:latin typeface="Times New Roman" pitchFamily="18" charset="0"/>
            <a:cs typeface="Times New Roman" pitchFamily="18" charset="0"/>
          </a:endParaRPr>
        </a:p>
      </dgm:t>
    </dgm:pt>
    <dgm:pt modelId="{BD25A136-700A-4D5A-A63D-04E9E10F9B54}" type="parTrans" cxnId="{D48BDB48-A28D-46E5-B878-F7A6577DD85A}">
      <dgm:prSet/>
      <dgm:spPr/>
      <dgm:t>
        <a:bodyPr/>
        <a:lstStyle/>
        <a:p>
          <a:endParaRPr lang="id-ID"/>
        </a:p>
      </dgm:t>
    </dgm:pt>
    <dgm:pt modelId="{B57161E5-07F7-4F20-B259-C4C84F85F499}" type="sibTrans" cxnId="{D48BDB48-A28D-46E5-B878-F7A6577DD85A}">
      <dgm:prSet/>
      <dgm:spPr/>
      <dgm:t>
        <a:bodyPr/>
        <a:lstStyle/>
        <a:p>
          <a:endParaRPr lang="id-ID"/>
        </a:p>
      </dgm:t>
    </dgm:pt>
    <dgm:pt modelId="{F79D1B4F-49E5-4E9B-920E-5BDA9D552BD1}">
      <dgm:prSet phldrT="[Text]" custT="1"/>
      <dgm:spPr/>
      <dgm:t>
        <a:bodyPr/>
        <a:lstStyle/>
        <a:p>
          <a:r>
            <a:rPr lang="id-ID" sz="2400" dirty="0">
              <a:latin typeface="Times New Roman" pitchFamily="18" charset="0"/>
              <a:cs typeface="Times New Roman" pitchFamily="18" charset="0"/>
            </a:rPr>
            <a:t>Alasan Model Ini Sebagai Dasar</a:t>
          </a:r>
        </a:p>
      </dgm:t>
    </dgm:pt>
    <dgm:pt modelId="{DC0364DC-B866-43A6-8B2D-500EAEAF3140}" type="parTrans" cxnId="{C6FC2F63-F1F7-4DB0-9B06-80D76D7DD5C1}">
      <dgm:prSet/>
      <dgm:spPr/>
      <dgm:t>
        <a:bodyPr/>
        <a:lstStyle/>
        <a:p>
          <a:endParaRPr lang="id-ID"/>
        </a:p>
      </dgm:t>
    </dgm:pt>
    <dgm:pt modelId="{B8F59A02-120D-4E4A-A8A3-AD2BE8DD746D}" type="sibTrans" cxnId="{C6FC2F63-F1F7-4DB0-9B06-80D76D7DD5C1}">
      <dgm:prSet/>
      <dgm:spPr/>
      <dgm:t>
        <a:bodyPr/>
        <a:lstStyle/>
        <a:p>
          <a:endParaRPr lang="id-ID"/>
        </a:p>
      </dgm:t>
    </dgm:pt>
    <dgm:pt modelId="{B8F3584C-6B82-4DE5-8223-77D7A5036650}">
      <dgm:prSet phldrT="[Text]" custT="1"/>
      <dgm:spPr/>
      <dgm:t>
        <a:bodyPr/>
        <a:lstStyle/>
        <a:p>
          <a:r>
            <a:rPr lang="id-ID" sz="2000" dirty="0">
              <a:latin typeface="Times New Roman" pitchFamily="18" charset="0"/>
              <a:cs typeface="Times New Roman" pitchFamily="18" charset="0"/>
            </a:rPr>
            <a:t>Terdapat hubungan teoritis antara budaya organisasi, struktur organisasi, dan iklim organisasi.</a:t>
          </a:r>
        </a:p>
      </dgm:t>
    </dgm:pt>
    <dgm:pt modelId="{7DBC6141-8DC5-4D97-B826-57C82578639C}" type="parTrans" cxnId="{F810D480-7BB6-4E57-BA6B-E6C9520B699C}">
      <dgm:prSet/>
      <dgm:spPr/>
      <dgm:t>
        <a:bodyPr/>
        <a:lstStyle/>
        <a:p>
          <a:endParaRPr lang="id-ID"/>
        </a:p>
      </dgm:t>
    </dgm:pt>
    <dgm:pt modelId="{B5C802C0-FB24-44A1-BFC1-1C24DEB72648}" type="sibTrans" cxnId="{F810D480-7BB6-4E57-BA6B-E6C9520B699C}">
      <dgm:prSet/>
      <dgm:spPr/>
      <dgm:t>
        <a:bodyPr/>
        <a:lstStyle/>
        <a:p>
          <a:endParaRPr lang="id-ID"/>
        </a:p>
      </dgm:t>
    </dgm:pt>
    <dgm:pt modelId="{8850E45B-578C-4CD5-A806-4C5E1C10F727}">
      <dgm:prSet phldrT="[Text]" custT="1"/>
      <dgm:spPr/>
      <dgm:t>
        <a:bodyPr/>
        <a:lstStyle/>
        <a:p>
          <a:r>
            <a:rPr lang="id-ID" sz="2000" dirty="0">
              <a:latin typeface="Times New Roman" pitchFamily="18" charset="0"/>
              <a:cs typeface="Times New Roman" pitchFamily="18" charset="0"/>
            </a:rPr>
            <a:t>Berfokus pada aspek sosial atau struktural.</a:t>
          </a:r>
        </a:p>
      </dgm:t>
    </dgm:pt>
    <dgm:pt modelId="{BA2EC74B-A8AD-4B74-93F5-BBCC448E9B2B}" type="parTrans" cxnId="{83DD8B20-3235-4E2F-9D8C-7F93F32719E0}">
      <dgm:prSet/>
      <dgm:spPr/>
      <dgm:t>
        <a:bodyPr/>
        <a:lstStyle/>
        <a:p>
          <a:endParaRPr lang="id-ID"/>
        </a:p>
      </dgm:t>
    </dgm:pt>
    <dgm:pt modelId="{04E06E22-C1CD-4978-A881-520262878559}" type="sibTrans" cxnId="{83DD8B20-3235-4E2F-9D8C-7F93F32719E0}">
      <dgm:prSet/>
      <dgm:spPr/>
      <dgm:t>
        <a:bodyPr/>
        <a:lstStyle/>
        <a:p>
          <a:endParaRPr lang="id-ID"/>
        </a:p>
      </dgm:t>
    </dgm:pt>
    <dgm:pt modelId="{4B4C94B9-9CB3-4D30-AB07-AF8EA1B50BF4}" type="pres">
      <dgm:prSet presAssocID="{90651D19-2000-44F1-A730-4464EE79FE62}" presName="linear" presStyleCnt="0">
        <dgm:presLayoutVars>
          <dgm:dir/>
          <dgm:animLvl val="lvl"/>
          <dgm:resizeHandles val="exact"/>
        </dgm:presLayoutVars>
      </dgm:prSet>
      <dgm:spPr/>
    </dgm:pt>
    <dgm:pt modelId="{0DAB7B05-4F69-4E22-BAE1-1DD3CD7D9F27}" type="pres">
      <dgm:prSet presAssocID="{0AEA795C-6C12-44FA-A963-EDDD3D8200CF}" presName="parentLin" presStyleCnt="0"/>
      <dgm:spPr/>
    </dgm:pt>
    <dgm:pt modelId="{6CDB5200-69B3-4F4F-9F84-169038FA9DA0}" type="pres">
      <dgm:prSet presAssocID="{0AEA795C-6C12-44FA-A963-EDDD3D8200CF}" presName="parentLeftMargin" presStyleLbl="node1" presStyleIdx="0" presStyleCnt="3"/>
      <dgm:spPr/>
    </dgm:pt>
    <dgm:pt modelId="{6F1F26F6-E82F-4542-B551-3AC6732C7C63}" type="pres">
      <dgm:prSet presAssocID="{0AEA795C-6C12-44FA-A963-EDDD3D8200CF}" presName="parentText" presStyleLbl="node1" presStyleIdx="0" presStyleCnt="3">
        <dgm:presLayoutVars>
          <dgm:chMax val="0"/>
          <dgm:bulletEnabled val="1"/>
        </dgm:presLayoutVars>
      </dgm:prSet>
      <dgm:spPr/>
    </dgm:pt>
    <dgm:pt modelId="{6FFCA3DD-2249-4229-BC67-8B1DB6C20890}" type="pres">
      <dgm:prSet presAssocID="{0AEA795C-6C12-44FA-A963-EDDD3D8200CF}" presName="negativeSpace" presStyleCnt="0"/>
      <dgm:spPr/>
    </dgm:pt>
    <dgm:pt modelId="{135B131C-25B8-406B-A287-DC83B7A794B2}" type="pres">
      <dgm:prSet presAssocID="{0AEA795C-6C12-44FA-A963-EDDD3D8200CF}" presName="childText" presStyleLbl="conFgAcc1" presStyleIdx="0" presStyleCnt="3">
        <dgm:presLayoutVars>
          <dgm:bulletEnabled val="1"/>
        </dgm:presLayoutVars>
      </dgm:prSet>
      <dgm:spPr/>
    </dgm:pt>
    <dgm:pt modelId="{AD41F89A-C518-42FB-801C-C44B704F26E1}" type="pres">
      <dgm:prSet presAssocID="{C4FC2082-85B3-49FE-AAE3-3778A67DD9E2}" presName="spaceBetweenRectangles" presStyleCnt="0"/>
      <dgm:spPr/>
    </dgm:pt>
    <dgm:pt modelId="{7AC50518-691F-4CD8-B90E-4DFDC931F4C7}" type="pres">
      <dgm:prSet presAssocID="{F79D1B4F-49E5-4E9B-920E-5BDA9D552BD1}" presName="parentLin" presStyleCnt="0"/>
      <dgm:spPr/>
    </dgm:pt>
    <dgm:pt modelId="{0A6790BB-EB00-4FD9-A8C8-5B97F380932C}" type="pres">
      <dgm:prSet presAssocID="{F79D1B4F-49E5-4E9B-920E-5BDA9D552BD1}" presName="parentLeftMargin" presStyleLbl="node1" presStyleIdx="0" presStyleCnt="3"/>
      <dgm:spPr/>
    </dgm:pt>
    <dgm:pt modelId="{638863F4-CEFD-430F-B5E5-3A6C83A4A715}" type="pres">
      <dgm:prSet presAssocID="{F79D1B4F-49E5-4E9B-920E-5BDA9D552BD1}" presName="parentText" presStyleLbl="node1" presStyleIdx="1" presStyleCnt="3">
        <dgm:presLayoutVars>
          <dgm:chMax val="0"/>
          <dgm:bulletEnabled val="1"/>
        </dgm:presLayoutVars>
      </dgm:prSet>
      <dgm:spPr/>
    </dgm:pt>
    <dgm:pt modelId="{94EE82B9-F1B3-48D1-9480-5C807B6DA738}" type="pres">
      <dgm:prSet presAssocID="{F79D1B4F-49E5-4E9B-920E-5BDA9D552BD1}" presName="negativeSpace" presStyleCnt="0"/>
      <dgm:spPr/>
    </dgm:pt>
    <dgm:pt modelId="{A1AC4FC8-A6BF-4440-8A38-5F9D7B6E7F67}" type="pres">
      <dgm:prSet presAssocID="{F79D1B4F-49E5-4E9B-920E-5BDA9D552BD1}" presName="childText" presStyleLbl="conFgAcc1" presStyleIdx="1" presStyleCnt="3">
        <dgm:presLayoutVars>
          <dgm:bulletEnabled val="1"/>
        </dgm:presLayoutVars>
      </dgm:prSet>
      <dgm:spPr/>
    </dgm:pt>
    <dgm:pt modelId="{A811D952-6CDF-4759-979B-6D96024F266A}" type="pres">
      <dgm:prSet presAssocID="{B8F59A02-120D-4E4A-A8A3-AD2BE8DD746D}" presName="spaceBetweenRectangles" presStyleCnt="0"/>
      <dgm:spPr/>
    </dgm:pt>
    <dgm:pt modelId="{71EECA04-99BA-4D2D-AC45-CB581E742E69}" type="pres">
      <dgm:prSet presAssocID="{1E4960CF-37C1-4535-AFE2-F1B3F4365F9E}" presName="parentLin" presStyleCnt="0"/>
      <dgm:spPr/>
    </dgm:pt>
    <dgm:pt modelId="{F45F1482-7B70-4EC6-8398-7798E911C7A8}" type="pres">
      <dgm:prSet presAssocID="{1E4960CF-37C1-4535-AFE2-F1B3F4365F9E}" presName="parentLeftMargin" presStyleLbl="node1" presStyleIdx="1" presStyleCnt="3"/>
      <dgm:spPr/>
    </dgm:pt>
    <dgm:pt modelId="{885D138C-8B26-4B6E-A641-B6482CCA5319}" type="pres">
      <dgm:prSet presAssocID="{1E4960CF-37C1-4535-AFE2-F1B3F4365F9E}" presName="parentText" presStyleLbl="node1" presStyleIdx="2" presStyleCnt="3">
        <dgm:presLayoutVars>
          <dgm:chMax val="0"/>
          <dgm:bulletEnabled val="1"/>
        </dgm:presLayoutVars>
      </dgm:prSet>
      <dgm:spPr/>
    </dgm:pt>
    <dgm:pt modelId="{42D8FCAA-CC14-4813-9771-8BC36C80ECE1}" type="pres">
      <dgm:prSet presAssocID="{1E4960CF-37C1-4535-AFE2-F1B3F4365F9E}" presName="negativeSpace" presStyleCnt="0"/>
      <dgm:spPr/>
    </dgm:pt>
    <dgm:pt modelId="{C7639FCC-56EE-4A49-AD3F-28C3802153C0}" type="pres">
      <dgm:prSet presAssocID="{1E4960CF-37C1-4535-AFE2-F1B3F4365F9E}" presName="childText" presStyleLbl="conFgAcc1" presStyleIdx="2" presStyleCnt="3">
        <dgm:presLayoutVars>
          <dgm:bulletEnabled val="1"/>
        </dgm:presLayoutVars>
      </dgm:prSet>
      <dgm:spPr/>
    </dgm:pt>
  </dgm:ptLst>
  <dgm:cxnLst>
    <dgm:cxn modelId="{44759F15-34ED-494A-A40B-9645A7709A94}" type="presOf" srcId="{B8F3584C-6B82-4DE5-8223-77D7A5036650}" destId="{A1AC4FC8-A6BF-4440-8A38-5F9D7B6E7F67}" srcOrd="0" destOrd="0" presId="urn:microsoft.com/office/officeart/2005/8/layout/list1"/>
    <dgm:cxn modelId="{83DD8B20-3235-4E2F-9D8C-7F93F32719E0}" srcId="{F79D1B4F-49E5-4E9B-920E-5BDA9D552BD1}" destId="{8850E45B-578C-4CD5-A806-4C5E1C10F727}" srcOrd="1" destOrd="0" parTransId="{BA2EC74B-A8AD-4B74-93F5-BBCC448E9B2B}" sibTransId="{04E06E22-C1CD-4978-A881-520262878559}"/>
    <dgm:cxn modelId="{FDDEDB20-718B-4D16-9E19-451CCC9E9EC1}" type="presOf" srcId="{F79D1B4F-49E5-4E9B-920E-5BDA9D552BD1}" destId="{638863F4-CEFD-430F-B5E5-3A6C83A4A715}" srcOrd="1" destOrd="0" presId="urn:microsoft.com/office/officeart/2005/8/layout/list1"/>
    <dgm:cxn modelId="{01634B23-0A26-4092-8585-7767DF1BF1C6}" type="presOf" srcId="{0AEA795C-6C12-44FA-A963-EDDD3D8200CF}" destId="{6CDB5200-69B3-4F4F-9F84-169038FA9DA0}" srcOrd="0" destOrd="0" presId="urn:microsoft.com/office/officeart/2005/8/layout/list1"/>
    <dgm:cxn modelId="{53C2F933-99DE-4420-A6AD-90E42780EDB9}" type="presOf" srcId="{1E4960CF-37C1-4535-AFE2-F1B3F4365F9E}" destId="{885D138C-8B26-4B6E-A641-B6482CCA5319}" srcOrd="1" destOrd="0" presId="urn:microsoft.com/office/officeart/2005/8/layout/list1"/>
    <dgm:cxn modelId="{CE42D036-DC64-421D-8316-89CEE3E82CB6}" type="presOf" srcId="{8C09AFF9-AAC6-4866-8EDD-8868842624E7}" destId="{C7639FCC-56EE-4A49-AD3F-28C3802153C0}" srcOrd="0" destOrd="0" presId="urn:microsoft.com/office/officeart/2005/8/layout/list1"/>
    <dgm:cxn modelId="{7B3D123A-058B-4BB8-A76F-65B40AD88816}" type="presOf" srcId="{F79D1B4F-49E5-4E9B-920E-5BDA9D552BD1}" destId="{0A6790BB-EB00-4FD9-A8C8-5B97F380932C}" srcOrd="0" destOrd="0" presId="urn:microsoft.com/office/officeart/2005/8/layout/list1"/>
    <dgm:cxn modelId="{C6FC2F63-F1F7-4DB0-9B06-80D76D7DD5C1}" srcId="{90651D19-2000-44F1-A730-4464EE79FE62}" destId="{F79D1B4F-49E5-4E9B-920E-5BDA9D552BD1}" srcOrd="1" destOrd="0" parTransId="{DC0364DC-B866-43A6-8B2D-500EAEAF3140}" sibTransId="{B8F59A02-120D-4E4A-A8A3-AD2BE8DD746D}"/>
    <dgm:cxn modelId="{D48BDB48-A28D-46E5-B878-F7A6577DD85A}" srcId="{0AEA795C-6C12-44FA-A963-EDDD3D8200CF}" destId="{7BC0CAF2-C01D-4148-99DA-B71BFF7A4FBB}" srcOrd="1" destOrd="0" parTransId="{BD25A136-700A-4D5A-A63D-04E9E10F9B54}" sibTransId="{B57161E5-07F7-4F20-B259-C4C84F85F499}"/>
    <dgm:cxn modelId="{853F3E6A-88EF-434C-8D71-7B18273BB04B}" srcId="{1E4960CF-37C1-4535-AFE2-F1B3F4365F9E}" destId="{8C09AFF9-AAC6-4866-8EDD-8868842624E7}" srcOrd="0" destOrd="0" parTransId="{30164C72-0766-460E-AD6F-101CB4502FBE}" sibTransId="{8BA5A968-F6B7-42C4-B7A7-E8BDB0CCBD5C}"/>
    <dgm:cxn modelId="{581BE572-6518-4DDE-8CAC-FAE1FD13EC34}" srcId="{90651D19-2000-44F1-A730-4464EE79FE62}" destId="{1E4960CF-37C1-4535-AFE2-F1B3F4365F9E}" srcOrd="2" destOrd="0" parTransId="{2414B490-68D1-4EF2-8881-3CF0C45A64FC}" sibTransId="{680A4A8C-7850-49B2-BB9E-A33E69D49A70}"/>
    <dgm:cxn modelId="{F810D480-7BB6-4E57-BA6B-E6C9520B699C}" srcId="{F79D1B4F-49E5-4E9B-920E-5BDA9D552BD1}" destId="{B8F3584C-6B82-4DE5-8223-77D7A5036650}" srcOrd="0" destOrd="0" parTransId="{7DBC6141-8DC5-4D97-B826-57C82578639C}" sibTransId="{B5C802C0-FB24-44A1-BFC1-1C24DEB72648}"/>
    <dgm:cxn modelId="{27E8FF81-8EFA-4541-84FE-3EC96A5AC2C3}" type="presOf" srcId="{7BC0CAF2-C01D-4148-99DA-B71BFF7A4FBB}" destId="{135B131C-25B8-406B-A287-DC83B7A794B2}" srcOrd="0" destOrd="1" presId="urn:microsoft.com/office/officeart/2005/8/layout/list1"/>
    <dgm:cxn modelId="{18863496-7CD8-4A3F-A079-3DBDC1024E00}" type="presOf" srcId="{8850E45B-578C-4CD5-A806-4C5E1C10F727}" destId="{A1AC4FC8-A6BF-4440-8A38-5F9D7B6E7F67}" srcOrd="0" destOrd="1" presId="urn:microsoft.com/office/officeart/2005/8/layout/list1"/>
    <dgm:cxn modelId="{88BD1A99-B720-486D-9A15-3CD33A9B4B40}" type="presOf" srcId="{1E4960CF-37C1-4535-AFE2-F1B3F4365F9E}" destId="{F45F1482-7B70-4EC6-8398-7798E911C7A8}" srcOrd="0" destOrd="0" presId="urn:microsoft.com/office/officeart/2005/8/layout/list1"/>
    <dgm:cxn modelId="{7217C69E-992D-46EF-9EE6-15FD5F53CCA3}" srcId="{0AEA795C-6C12-44FA-A963-EDDD3D8200CF}" destId="{CF617B9B-E377-4E8A-820A-2F1F2E81FDB9}" srcOrd="0" destOrd="0" parTransId="{1989DFB7-4C3D-4460-906E-D120F55865E9}" sibTransId="{60ED75E1-CC7F-44FF-A4BB-025A8A835980}"/>
    <dgm:cxn modelId="{0059BEA5-5C37-477E-83FF-24504DDBA626}" type="presOf" srcId="{90651D19-2000-44F1-A730-4464EE79FE62}" destId="{4B4C94B9-9CB3-4D30-AB07-AF8EA1B50BF4}" srcOrd="0" destOrd="0" presId="urn:microsoft.com/office/officeart/2005/8/layout/list1"/>
    <dgm:cxn modelId="{16F0DAC4-C41C-4055-A411-3921513855F0}" type="presOf" srcId="{0AEA795C-6C12-44FA-A963-EDDD3D8200CF}" destId="{6F1F26F6-E82F-4542-B551-3AC6732C7C63}" srcOrd="1" destOrd="0" presId="urn:microsoft.com/office/officeart/2005/8/layout/list1"/>
    <dgm:cxn modelId="{164635DA-82CA-4464-AB19-8C22865919A0}" srcId="{90651D19-2000-44F1-A730-4464EE79FE62}" destId="{0AEA795C-6C12-44FA-A963-EDDD3D8200CF}" srcOrd="0" destOrd="0" parTransId="{45584E0E-BBE9-40B9-966A-FE359F2A57F7}" sibTransId="{C4FC2082-85B3-49FE-AAE3-3778A67DD9E2}"/>
    <dgm:cxn modelId="{FB8A22DF-061E-4339-99D7-26C64EF9888B}" type="presOf" srcId="{CF617B9B-E377-4E8A-820A-2F1F2E81FDB9}" destId="{135B131C-25B8-406B-A287-DC83B7A794B2}" srcOrd="0" destOrd="0" presId="urn:microsoft.com/office/officeart/2005/8/layout/list1"/>
    <dgm:cxn modelId="{9E36CEDF-F20F-49F2-8277-628298BBE678}" type="presParOf" srcId="{4B4C94B9-9CB3-4D30-AB07-AF8EA1B50BF4}" destId="{0DAB7B05-4F69-4E22-BAE1-1DD3CD7D9F27}" srcOrd="0" destOrd="0" presId="urn:microsoft.com/office/officeart/2005/8/layout/list1"/>
    <dgm:cxn modelId="{ED492914-E7DC-47C2-B8E5-9179850124FE}" type="presParOf" srcId="{0DAB7B05-4F69-4E22-BAE1-1DD3CD7D9F27}" destId="{6CDB5200-69B3-4F4F-9F84-169038FA9DA0}" srcOrd="0" destOrd="0" presId="urn:microsoft.com/office/officeart/2005/8/layout/list1"/>
    <dgm:cxn modelId="{AE42FA46-E843-494C-9BA1-3FDED5DF80C1}" type="presParOf" srcId="{0DAB7B05-4F69-4E22-BAE1-1DD3CD7D9F27}" destId="{6F1F26F6-E82F-4542-B551-3AC6732C7C63}" srcOrd="1" destOrd="0" presId="urn:microsoft.com/office/officeart/2005/8/layout/list1"/>
    <dgm:cxn modelId="{771BFF27-1B0B-4278-B1F8-5666EF34764A}" type="presParOf" srcId="{4B4C94B9-9CB3-4D30-AB07-AF8EA1B50BF4}" destId="{6FFCA3DD-2249-4229-BC67-8B1DB6C20890}" srcOrd="1" destOrd="0" presId="urn:microsoft.com/office/officeart/2005/8/layout/list1"/>
    <dgm:cxn modelId="{329200A6-1106-4438-AA6F-796290D1F639}" type="presParOf" srcId="{4B4C94B9-9CB3-4D30-AB07-AF8EA1B50BF4}" destId="{135B131C-25B8-406B-A287-DC83B7A794B2}" srcOrd="2" destOrd="0" presId="urn:microsoft.com/office/officeart/2005/8/layout/list1"/>
    <dgm:cxn modelId="{BD408A60-1EE0-4A09-A81C-12456F2E27BC}" type="presParOf" srcId="{4B4C94B9-9CB3-4D30-AB07-AF8EA1B50BF4}" destId="{AD41F89A-C518-42FB-801C-C44B704F26E1}" srcOrd="3" destOrd="0" presId="urn:microsoft.com/office/officeart/2005/8/layout/list1"/>
    <dgm:cxn modelId="{DAACD48F-29F6-40E9-AB3D-A0AD8727A20A}" type="presParOf" srcId="{4B4C94B9-9CB3-4D30-AB07-AF8EA1B50BF4}" destId="{7AC50518-691F-4CD8-B90E-4DFDC931F4C7}" srcOrd="4" destOrd="0" presId="urn:microsoft.com/office/officeart/2005/8/layout/list1"/>
    <dgm:cxn modelId="{1B98E605-7175-4D97-9B06-204FDB58FFE4}" type="presParOf" srcId="{7AC50518-691F-4CD8-B90E-4DFDC931F4C7}" destId="{0A6790BB-EB00-4FD9-A8C8-5B97F380932C}" srcOrd="0" destOrd="0" presId="urn:microsoft.com/office/officeart/2005/8/layout/list1"/>
    <dgm:cxn modelId="{167C2B92-FD24-4163-BCC8-2BA2448C3814}" type="presParOf" srcId="{7AC50518-691F-4CD8-B90E-4DFDC931F4C7}" destId="{638863F4-CEFD-430F-B5E5-3A6C83A4A715}" srcOrd="1" destOrd="0" presId="urn:microsoft.com/office/officeart/2005/8/layout/list1"/>
    <dgm:cxn modelId="{AF996CAE-B5A3-4D54-9C1E-08781431DFBF}" type="presParOf" srcId="{4B4C94B9-9CB3-4D30-AB07-AF8EA1B50BF4}" destId="{94EE82B9-F1B3-48D1-9480-5C807B6DA738}" srcOrd="5" destOrd="0" presId="urn:microsoft.com/office/officeart/2005/8/layout/list1"/>
    <dgm:cxn modelId="{FBF3DA18-A8A8-4EAF-8411-E8BB913400BF}" type="presParOf" srcId="{4B4C94B9-9CB3-4D30-AB07-AF8EA1B50BF4}" destId="{A1AC4FC8-A6BF-4440-8A38-5F9D7B6E7F67}" srcOrd="6" destOrd="0" presId="urn:microsoft.com/office/officeart/2005/8/layout/list1"/>
    <dgm:cxn modelId="{B9516B4C-28D3-4CF8-A026-115A2D02AFE9}" type="presParOf" srcId="{4B4C94B9-9CB3-4D30-AB07-AF8EA1B50BF4}" destId="{A811D952-6CDF-4759-979B-6D96024F266A}" srcOrd="7" destOrd="0" presId="urn:microsoft.com/office/officeart/2005/8/layout/list1"/>
    <dgm:cxn modelId="{817380A7-1E3C-4F37-95EC-9F3131049B4F}" type="presParOf" srcId="{4B4C94B9-9CB3-4D30-AB07-AF8EA1B50BF4}" destId="{71EECA04-99BA-4D2D-AC45-CB581E742E69}" srcOrd="8" destOrd="0" presId="urn:microsoft.com/office/officeart/2005/8/layout/list1"/>
    <dgm:cxn modelId="{4C528D3B-8C40-4AF7-B9A9-4E14369F87CF}" type="presParOf" srcId="{71EECA04-99BA-4D2D-AC45-CB581E742E69}" destId="{F45F1482-7B70-4EC6-8398-7798E911C7A8}" srcOrd="0" destOrd="0" presId="urn:microsoft.com/office/officeart/2005/8/layout/list1"/>
    <dgm:cxn modelId="{0CAF9950-0232-4829-B650-3307BF8BA7DB}" type="presParOf" srcId="{71EECA04-99BA-4D2D-AC45-CB581E742E69}" destId="{885D138C-8B26-4B6E-A641-B6482CCA5319}" srcOrd="1" destOrd="0" presId="urn:microsoft.com/office/officeart/2005/8/layout/list1"/>
    <dgm:cxn modelId="{9019B57D-4A87-4C37-8432-F10B4F55EDE8}" type="presParOf" srcId="{4B4C94B9-9CB3-4D30-AB07-AF8EA1B50BF4}" destId="{42D8FCAA-CC14-4813-9771-8BC36C80ECE1}" srcOrd="9" destOrd="0" presId="urn:microsoft.com/office/officeart/2005/8/layout/list1"/>
    <dgm:cxn modelId="{5201D43F-8E6D-4369-A7AC-F445D718987D}" type="presParOf" srcId="{4B4C94B9-9CB3-4D30-AB07-AF8EA1B50BF4}" destId="{C7639FCC-56EE-4A49-AD3F-28C3802153C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651D19-2000-44F1-A730-4464EE79FE62}" type="doc">
      <dgm:prSet loTypeId="urn:microsoft.com/office/officeart/2005/8/layout/list1" loCatId="list" qsTypeId="urn:microsoft.com/office/officeart/2005/8/quickstyle/simple1" qsCatId="simple" csTypeId="urn:microsoft.com/office/officeart/2005/8/colors/colorful1#4" csCatId="colorful" phldr="1"/>
      <dgm:spPr/>
      <dgm:t>
        <a:bodyPr/>
        <a:lstStyle/>
        <a:p>
          <a:endParaRPr lang="id-ID"/>
        </a:p>
      </dgm:t>
    </dgm:pt>
    <dgm:pt modelId="{0AEA795C-6C12-44FA-A963-EDDD3D8200CF}">
      <dgm:prSet phldrT="[Text]" custT="1"/>
      <dgm:spPr/>
      <dgm:t>
        <a:bodyPr/>
        <a:lstStyle/>
        <a:p>
          <a:r>
            <a:rPr lang="id-ID" sz="2400" dirty="0">
              <a:latin typeface="Times New Roman" pitchFamily="18" charset="0"/>
              <a:cs typeface="Times New Roman" pitchFamily="18" charset="0"/>
            </a:rPr>
            <a:t>Penjelasan Singkat</a:t>
          </a:r>
        </a:p>
      </dgm:t>
    </dgm:pt>
    <dgm:pt modelId="{45584E0E-BBE9-40B9-966A-FE359F2A57F7}" type="parTrans" cxnId="{164635DA-82CA-4464-AB19-8C22865919A0}">
      <dgm:prSet/>
      <dgm:spPr/>
      <dgm:t>
        <a:bodyPr/>
        <a:lstStyle/>
        <a:p>
          <a:endParaRPr lang="id-ID"/>
        </a:p>
      </dgm:t>
    </dgm:pt>
    <dgm:pt modelId="{C4FC2082-85B3-49FE-AAE3-3778A67DD9E2}" type="sibTrans" cxnId="{164635DA-82CA-4464-AB19-8C22865919A0}">
      <dgm:prSet/>
      <dgm:spPr/>
      <dgm:t>
        <a:bodyPr/>
        <a:lstStyle/>
        <a:p>
          <a:endParaRPr lang="id-ID"/>
        </a:p>
      </dgm:t>
    </dgm:pt>
    <dgm:pt modelId="{1E4960CF-37C1-4535-AFE2-F1B3F4365F9E}">
      <dgm:prSet phldrT="[Text]" custT="1"/>
      <dgm:spPr/>
      <dgm:t>
        <a:bodyPr/>
        <a:lstStyle/>
        <a:p>
          <a:r>
            <a:rPr lang="id-ID" sz="2400" dirty="0">
              <a:latin typeface="Times New Roman" pitchFamily="18" charset="0"/>
              <a:cs typeface="Times New Roman" pitchFamily="18" charset="0"/>
            </a:rPr>
            <a:t>Kekurangan Model Ini</a:t>
          </a:r>
        </a:p>
      </dgm:t>
    </dgm:pt>
    <dgm:pt modelId="{2414B490-68D1-4EF2-8881-3CF0C45A64FC}" type="parTrans" cxnId="{581BE572-6518-4DDE-8CAC-FAE1FD13EC34}">
      <dgm:prSet/>
      <dgm:spPr/>
      <dgm:t>
        <a:bodyPr/>
        <a:lstStyle/>
        <a:p>
          <a:endParaRPr lang="id-ID"/>
        </a:p>
      </dgm:t>
    </dgm:pt>
    <dgm:pt modelId="{680A4A8C-7850-49B2-BB9E-A33E69D49A70}" type="sibTrans" cxnId="{581BE572-6518-4DDE-8CAC-FAE1FD13EC34}">
      <dgm:prSet/>
      <dgm:spPr/>
      <dgm:t>
        <a:bodyPr/>
        <a:lstStyle/>
        <a:p>
          <a:endParaRPr lang="id-ID"/>
        </a:p>
      </dgm:t>
    </dgm:pt>
    <dgm:pt modelId="{8C09AFF9-AAC6-4866-8EDD-8868842624E7}">
      <dgm:prSet phldrT="[Text]" custT="1"/>
      <dgm:spPr/>
      <dgm:t>
        <a:bodyPr/>
        <a:lstStyle/>
        <a:p>
          <a:r>
            <a:rPr lang="id-ID" sz="2000" dirty="0">
              <a:latin typeface="Times New Roman" pitchFamily="18" charset="0"/>
              <a:cs typeface="Times New Roman" pitchFamily="18" charset="0"/>
            </a:rPr>
            <a:t>Faktor-faktor situasional yang mungkin menjadi moderator hubungan perbedaan individu (prediktor) dengan kecelakaan dan kriteria cedera belum dijelaskan. </a:t>
          </a:r>
        </a:p>
      </dgm:t>
    </dgm:pt>
    <dgm:pt modelId="{30164C72-0766-460E-AD6F-101CB4502FBE}" type="parTrans" cxnId="{853F3E6A-88EF-434C-8D71-7B18273BB04B}">
      <dgm:prSet/>
      <dgm:spPr/>
      <dgm:t>
        <a:bodyPr/>
        <a:lstStyle/>
        <a:p>
          <a:endParaRPr lang="id-ID"/>
        </a:p>
      </dgm:t>
    </dgm:pt>
    <dgm:pt modelId="{8BA5A968-F6B7-42C4-B7A7-E8BDB0CCBD5C}" type="sibTrans" cxnId="{853F3E6A-88EF-434C-8D71-7B18273BB04B}">
      <dgm:prSet/>
      <dgm:spPr/>
      <dgm:t>
        <a:bodyPr/>
        <a:lstStyle/>
        <a:p>
          <a:endParaRPr lang="id-ID"/>
        </a:p>
      </dgm:t>
    </dgm:pt>
    <dgm:pt modelId="{CF617B9B-E377-4E8A-820A-2F1F2E81FDB9}">
      <dgm:prSet phldrT="[Text]" custT="1"/>
      <dgm:spPr/>
      <dgm:t>
        <a:bodyPr/>
        <a:lstStyle/>
        <a:p>
          <a:r>
            <a:rPr lang="id-ID" sz="2000" dirty="0">
              <a:latin typeface="Times New Roman" pitchFamily="18" charset="0"/>
              <a:cs typeface="Times New Roman" pitchFamily="18" charset="0"/>
            </a:rPr>
            <a:t>Modifikasi model keselamatan kerja dari Neal dan Griffin (2004).</a:t>
          </a:r>
        </a:p>
      </dgm:t>
    </dgm:pt>
    <dgm:pt modelId="{1989DFB7-4C3D-4460-906E-D120F55865E9}" type="parTrans" cxnId="{7217C69E-992D-46EF-9EE6-15FD5F53CCA3}">
      <dgm:prSet/>
      <dgm:spPr/>
      <dgm:t>
        <a:bodyPr/>
        <a:lstStyle/>
        <a:p>
          <a:endParaRPr lang="id-ID"/>
        </a:p>
      </dgm:t>
    </dgm:pt>
    <dgm:pt modelId="{60ED75E1-CC7F-44FF-A4BB-025A8A835980}" type="sibTrans" cxnId="{7217C69E-992D-46EF-9EE6-15FD5F53CCA3}">
      <dgm:prSet/>
      <dgm:spPr/>
      <dgm:t>
        <a:bodyPr/>
        <a:lstStyle/>
        <a:p>
          <a:endParaRPr lang="id-ID"/>
        </a:p>
      </dgm:t>
    </dgm:pt>
    <dgm:pt modelId="{F79D1B4F-49E5-4E9B-920E-5BDA9D552BD1}">
      <dgm:prSet phldrT="[Text]" custT="1"/>
      <dgm:spPr/>
      <dgm:t>
        <a:bodyPr/>
        <a:lstStyle/>
        <a:p>
          <a:r>
            <a:rPr lang="id-ID" sz="2400" dirty="0">
              <a:latin typeface="Times New Roman" pitchFamily="18" charset="0"/>
              <a:cs typeface="Times New Roman" pitchFamily="18" charset="0"/>
            </a:rPr>
            <a:t>Alasan Model Ini Sebagai Dasar</a:t>
          </a:r>
        </a:p>
      </dgm:t>
    </dgm:pt>
    <dgm:pt modelId="{DC0364DC-B866-43A6-8B2D-500EAEAF3140}" type="parTrans" cxnId="{C6FC2F63-F1F7-4DB0-9B06-80D76D7DD5C1}">
      <dgm:prSet/>
      <dgm:spPr/>
      <dgm:t>
        <a:bodyPr/>
        <a:lstStyle/>
        <a:p>
          <a:endParaRPr lang="id-ID"/>
        </a:p>
      </dgm:t>
    </dgm:pt>
    <dgm:pt modelId="{B8F59A02-120D-4E4A-A8A3-AD2BE8DD746D}" type="sibTrans" cxnId="{C6FC2F63-F1F7-4DB0-9B06-80D76D7DD5C1}">
      <dgm:prSet/>
      <dgm:spPr/>
      <dgm:t>
        <a:bodyPr/>
        <a:lstStyle/>
        <a:p>
          <a:endParaRPr lang="id-ID"/>
        </a:p>
      </dgm:t>
    </dgm:pt>
    <dgm:pt modelId="{B8F3584C-6B82-4DE5-8223-77D7A5036650}">
      <dgm:prSet phldrT="[Text]" custT="1"/>
      <dgm:spPr/>
      <dgm:t>
        <a:bodyPr/>
        <a:lstStyle/>
        <a:p>
          <a:r>
            <a:rPr lang="id-ID" sz="2000" dirty="0">
              <a:latin typeface="Times New Roman" pitchFamily="18" charset="0"/>
              <a:cs typeface="Times New Roman" pitchFamily="18" charset="0"/>
            </a:rPr>
            <a:t>Faktor perilaku dan situasi menunjukkan hubungan dengan keselamatan kerja.</a:t>
          </a:r>
        </a:p>
      </dgm:t>
    </dgm:pt>
    <dgm:pt modelId="{7DBC6141-8DC5-4D97-B826-57C82578639C}" type="parTrans" cxnId="{F810D480-7BB6-4E57-BA6B-E6C9520B699C}">
      <dgm:prSet/>
      <dgm:spPr/>
      <dgm:t>
        <a:bodyPr/>
        <a:lstStyle/>
        <a:p>
          <a:endParaRPr lang="id-ID"/>
        </a:p>
      </dgm:t>
    </dgm:pt>
    <dgm:pt modelId="{B5C802C0-FB24-44A1-BFC1-1C24DEB72648}" type="sibTrans" cxnId="{F810D480-7BB6-4E57-BA6B-E6C9520B699C}">
      <dgm:prSet/>
      <dgm:spPr/>
      <dgm:t>
        <a:bodyPr/>
        <a:lstStyle/>
        <a:p>
          <a:endParaRPr lang="id-ID"/>
        </a:p>
      </dgm:t>
    </dgm:pt>
    <dgm:pt modelId="{404CF4F8-3321-4FA0-9B19-34A3CFB86C70}">
      <dgm:prSet phldrT="[Text]" custT="1"/>
      <dgm:spPr/>
      <dgm:t>
        <a:bodyPr/>
        <a:lstStyle/>
        <a:p>
          <a:r>
            <a:rPr lang="id-ID" sz="2000" dirty="0">
              <a:latin typeface="Times New Roman" pitchFamily="18" charset="0"/>
              <a:cs typeface="Times New Roman" pitchFamily="18" charset="0"/>
            </a:rPr>
            <a:t>Berdasarkan teori kinerja Campbell et al. (1993), yang mengidentifikasi tiga faktor penentu kinerja individu, yaitu pengetahuan, keterampilan, dan motivasi untuk kinerja.</a:t>
          </a:r>
        </a:p>
      </dgm:t>
    </dgm:pt>
    <dgm:pt modelId="{9FAA0E55-6C8A-4BB7-BD6F-05878656EDB0}" type="parTrans" cxnId="{A5AFAB3F-D1B7-477F-822D-2C57A95BB962}">
      <dgm:prSet/>
      <dgm:spPr/>
      <dgm:t>
        <a:bodyPr/>
        <a:lstStyle/>
        <a:p>
          <a:endParaRPr lang="id-ID"/>
        </a:p>
      </dgm:t>
    </dgm:pt>
    <dgm:pt modelId="{794DBC99-00F7-4853-87CE-476FBA084B2E}" type="sibTrans" cxnId="{A5AFAB3F-D1B7-477F-822D-2C57A95BB962}">
      <dgm:prSet/>
      <dgm:spPr/>
      <dgm:t>
        <a:bodyPr/>
        <a:lstStyle/>
        <a:p>
          <a:endParaRPr lang="id-ID"/>
        </a:p>
      </dgm:t>
    </dgm:pt>
    <dgm:pt modelId="{2863A37D-E1DF-4EAD-94EC-18136D5FEE6D}">
      <dgm:prSet phldrT="[Text]" custT="1"/>
      <dgm:spPr/>
      <dgm:t>
        <a:bodyPr/>
        <a:lstStyle/>
        <a:p>
          <a:r>
            <a:rPr lang="id-ID" sz="2000" dirty="0">
              <a:latin typeface="Times New Roman" pitchFamily="18" charset="0"/>
              <a:cs typeface="Times New Roman" pitchFamily="18" charset="0"/>
            </a:rPr>
            <a:t>Pekerja bisa dipilih, dilatih, dan didukung melalui iklim keselamatan positif untuk memaksimalkan motivasi keselamatan dan pengetahuan keselamatan, yang pada gilirannya menyebabkan perilaku yang aman dan menghasilkan lebih sedikit kecelakaan dan cedera.</a:t>
          </a:r>
        </a:p>
      </dgm:t>
    </dgm:pt>
    <dgm:pt modelId="{AA4C3E65-B2D7-4286-99EC-4FAC65BC7565}" type="parTrans" cxnId="{A4394317-9D3F-42FC-A8F3-C4D57860CBCE}">
      <dgm:prSet/>
      <dgm:spPr/>
    </dgm:pt>
    <dgm:pt modelId="{85C3566C-3B4B-4DE7-B5E8-55756D5799B7}" type="sibTrans" cxnId="{A4394317-9D3F-42FC-A8F3-C4D57860CBCE}">
      <dgm:prSet/>
      <dgm:spPr/>
    </dgm:pt>
    <dgm:pt modelId="{4B4C94B9-9CB3-4D30-AB07-AF8EA1B50BF4}" type="pres">
      <dgm:prSet presAssocID="{90651D19-2000-44F1-A730-4464EE79FE62}" presName="linear" presStyleCnt="0">
        <dgm:presLayoutVars>
          <dgm:dir/>
          <dgm:animLvl val="lvl"/>
          <dgm:resizeHandles val="exact"/>
        </dgm:presLayoutVars>
      </dgm:prSet>
      <dgm:spPr/>
    </dgm:pt>
    <dgm:pt modelId="{0DAB7B05-4F69-4E22-BAE1-1DD3CD7D9F27}" type="pres">
      <dgm:prSet presAssocID="{0AEA795C-6C12-44FA-A963-EDDD3D8200CF}" presName="parentLin" presStyleCnt="0"/>
      <dgm:spPr/>
    </dgm:pt>
    <dgm:pt modelId="{6CDB5200-69B3-4F4F-9F84-169038FA9DA0}" type="pres">
      <dgm:prSet presAssocID="{0AEA795C-6C12-44FA-A963-EDDD3D8200CF}" presName="parentLeftMargin" presStyleLbl="node1" presStyleIdx="0" presStyleCnt="3"/>
      <dgm:spPr/>
    </dgm:pt>
    <dgm:pt modelId="{6F1F26F6-E82F-4542-B551-3AC6732C7C63}" type="pres">
      <dgm:prSet presAssocID="{0AEA795C-6C12-44FA-A963-EDDD3D8200CF}" presName="parentText" presStyleLbl="node1" presStyleIdx="0" presStyleCnt="3">
        <dgm:presLayoutVars>
          <dgm:chMax val="0"/>
          <dgm:bulletEnabled val="1"/>
        </dgm:presLayoutVars>
      </dgm:prSet>
      <dgm:spPr/>
    </dgm:pt>
    <dgm:pt modelId="{6FFCA3DD-2249-4229-BC67-8B1DB6C20890}" type="pres">
      <dgm:prSet presAssocID="{0AEA795C-6C12-44FA-A963-EDDD3D8200CF}" presName="negativeSpace" presStyleCnt="0"/>
      <dgm:spPr/>
    </dgm:pt>
    <dgm:pt modelId="{135B131C-25B8-406B-A287-DC83B7A794B2}" type="pres">
      <dgm:prSet presAssocID="{0AEA795C-6C12-44FA-A963-EDDD3D8200CF}" presName="childText" presStyleLbl="conFgAcc1" presStyleIdx="0" presStyleCnt="3">
        <dgm:presLayoutVars>
          <dgm:bulletEnabled val="1"/>
        </dgm:presLayoutVars>
      </dgm:prSet>
      <dgm:spPr/>
    </dgm:pt>
    <dgm:pt modelId="{AD41F89A-C518-42FB-801C-C44B704F26E1}" type="pres">
      <dgm:prSet presAssocID="{C4FC2082-85B3-49FE-AAE3-3778A67DD9E2}" presName="spaceBetweenRectangles" presStyleCnt="0"/>
      <dgm:spPr/>
    </dgm:pt>
    <dgm:pt modelId="{7AC50518-691F-4CD8-B90E-4DFDC931F4C7}" type="pres">
      <dgm:prSet presAssocID="{F79D1B4F-49E5-4E9B-920E-5BDA9D552BD1}" presName="parentLin" presStyleCnt="0"/>
      <dgm:spPr/>
    </dgm:pt>
    <dgm:pt modelId="{0A6790BB-EB00-4FD9-A8C8-5B97F380932C}" type="pres">
      <dgm:prSet presAssocID="{F79D1B4F-49E5-4E9B-920E-5BDA9D552BD1}" presName="parentLeftMargin" presStyleLbl="node1" presStyleIdx="0" presStyleCnt="3"/>
      <dgm:spPr/>
    </dgm:pt>
    <dgm:pt modelId="{638863F4-CEFD-430F-B5E5-3A6C83A4A715}" type="pres">
      <dgm:prSet presAssocID="{F79D1B4F-49E5-4E9B-920E-5BDA9D552BD1}" presName="parentText" presStyleLbl="node1" presStyleIdx="1" presStyleCnt="3">
        <dgm:presLayoutVars>
          <dgm:chMax val="0"/>
          <dgm:bulletEnabled val="1"/>
        </dgm:presLayoutVars>
      </dgm:prSet>
      <dgm:spPr/>
    </dgm:pt>
    <dgm:pt modelId="{94EE82B9-F1B3-48D1-9480-5C807B6DA738}" type="pres">
      <dgm:prSet presAssocID="{F79D1B4F-49E5-4E9B-920E-5BDA9D552BD1}" presName="negativeSpace" presStyleCnt="0"/>
      <dgm:spPr/>
    </dgm:pt>
    <dgm:pt modelId="{A1AC4FC8-A6BF-4440-8A38-5F9D7B6E7F67}" type="pres">
      <dgm:prSet presAssocID="{F79D1B4F-49E5-4E9B-920E-5BDA9D552BD1}" presName="childText" presStyleLbl="conFgAcc1" presStyleIdx="1" presStyleCnt="3">
        <dgm:presLayoutVars>
          <dgm:bulletEnabled val="1"/>
        </dgm:presLayoutVars>
      </dgm:prSet>
      <dgm:spPr/>
    </dgm:pt>
    <dgm:pt modelId="{A811D952-6CDF-4759-979B-6D96024F266A}" type="pres">
      <dgm:prSet presAssocID="{B8F59A02-120D-4E4A-A8A3-AD2BE8DD746D}" presName="spaceBetweenRectangles" presStyleCnt="0"/>
      <dgm:spPr/>
    </dgm:pt>
    <dgm:pt modelId="{71EECA04-99BA-4D2D-AC45-CB581E742E69}" type="pres">
      <dgm:prSet presAssocID="{1E4960CF-37C1-4535-AFE2-F1B3F4365F9E}" presName="parentLin" presStyleCnt="0"/>
      <dgm:spPr/>
    </dgm:pt>
    <dgm:pt modelId="{F45F1482-7B70-4EC6-8398-7798E911C7A8}" type="pres">
      <dgm:prSet presAssocID="{1E4960CF-37C1-4535-AFE2-F1B3F4365F9E}" presName="parentLeftMargin" presStyleLbl="node1" presStyleIdx="1" presStyleCnt="3"/>
      <dgm:spPr/>
    </dgm:pt>
    <dgm:pt modelId="{885D138C-8B26-4B6E-A641-B6482CCA5319}" type="pres">
      <dgm:prSet presAssocID="{1E4960CF-37C1-4535-AFE2-F1B3F4365F9E}" presName="parentText" presStyleLbl="node1" presStyleIdx="2" presStyleCnt="3">
        <dgm:presLayoutVars>
          <dgm:chMax val="0"/>
          <dgm:bulletEnabled val="1"/>
        </dgm:presLayoutVars>
      </dgm:prSet>
      <dgm:spPr/>
    </dgm:pt>
    <dgm:pt modelId="{42D8FCAA-CC14-4813-9771-8BC36C80ECE1}" type="pres">
      <dgm:prSet presAssocID="{1E4960CF-37C1-4535-AFE2-F1B3F4365F9E}" presName="negativeSpace" presStyleCnt="0"/>
      <dgm:spPr/>
    </dgm:pt>
    <dgm:pt modelId="{C7639FCC-56EE-4A49-AD3F-28C3802153C0}" type="pres">
      <dgm:prSet presAssocID="{1E4960CF-37C1-4535-AFE2-F1B3F4365F9E}" presName="childText" presStyleLbl="conFgAcc1" presStyleIdx="2" presStyleCnt="3">
        <dgm:presLayoutVars>
          <dgm:bulletEnabled val="1"/>
        </dgm:presLayoutVars>
      </dgm:prSet>
      <dgm:spPr/>
    </dgm:pt>
  </dgm:ptLst>
  <dgm:cxnLst>
    <dgm:cxn modelId="{A915640A-78CE-4A63-97CA-4D6A582B145B}" type="presOf" srcId="{0AEA795C-6C12-44FA-A963-EDDD3D8200CF}" destId="{6F1F26F6-E82F-4542-B551-3AC6732C7C63}" srcOrd="1" destOrd="0" presId="urn:microsoft.com/office/officeart/2005/8/layout/list1"/>
    <dgm:cxn modelId="{B65A3213-5005-4375-9907-C5C4ACA4E165}" type="presOf" srcId="{B8F3584C-6B82-4DE5-8223-77D7A5036650}" destId="{A1AC4FC8-A6BF-4440-8A38-5F9D7B6E7F67}" srcOrd="0" destOrd="0" presId="urn:microsoft.com/office/officeart/2005/8/layout/list1"/>
    <dgm:cxn modelId="{A4394317-9D3F-42FC-A8F3-C4D57860CBCE}" srcId="{F79D1B4F-49E5-4E9B-920E-5BDA9D552BD1}" destId="{2863A37D-E1DF-4EAD-94EC-18136D5FEE6D}" srcOrd="1" destOrd="0" parTransId="{AA4C3E65-B2D7-4286-99EC-4FAC65BC7565}" sibTransId="{85C3566C-3B4B-4DE7-B5E8-55756D5799B7}"/>
    <dgm:cxn modelId="{3F81D117-C50C-4A84-8DF5-47BE6DCC4909}" type="presOf" srcId="{1E4960CF-37C1-4535-AFE2-F1B3F4365F9E}" destId="{885D138C-8B26-4B6E-A641-B6482CCA5319}" srcOrd="1" destOrd="0" presId="urn:microsoft.com/office/officeart/2005/8/layout/list1"/>
    <dgm:cxn modelId="{434A5536-1758-4D17-BCC3-88018640F5FB}" type="presOf" srcId="{CF617B9B-E377-4E8A-820A-2F1F2E81FDB9}" destId="{135B131C-25B8-406B-A287-DC83B7A794B2}" srcOrd="0" destOrd="0" presId="urn:microsoft.com/office/officeart/2005/8/layout/list1"/>
    <dgm:cxn modelId="{A5AFAB3F-D1B7-477F-822D-2C57A95BB962}" srcId="{0AEA795C-6C12-44FA-A963-EDDD3D8200CF}" destId="{404CF4F8-3321-4FA0-9B19-34A3CFB86C70}" srcOrd="1" destOrd="0" parTransId="{9FAA0E55-6C8A-4BB7-BD6F-05878656EDB0}" sibTransId="{794DBC99-00F7-4853-87CE-476FBA084B2E}"/>
    <dgm:cxn modelId="{5E23EB5C-EE50-45EB-8FD4-255BCA7928ED}" type="presOf" srcId="{90651D19-2000-44F1-A730-4464EE79FE62}" destId="{4B4C94B9-9CB3-4D30-AB07-AF8EA1B50BF4}" srcOrd="0" destOrd="0" presId="urn:microsoft.com/office/officeart/2005/8/layout/list1"/>
    <dgm:cxn modelId="{C6FC2F63-F1F7-4DB0-9B06-80D76D7DD5C1}" srcId="{90651D19-2000-44F1-A730-4464EE79FE62}" destId="{F79D1B4F-49E5-4E9B-920E-5BDA9D552BD1}" srcOrd="1" destOrd="0" parTransId="{DC0364DC-B866-43A6-8B2D-500EAEAF3140}" sibTransId="{B8F59A02-120D-4E4A-A8A3-AD2BE8DD746D}"/>
    <dgm:cxn modelId="{D3F87765-4E35-455D-A1C5-23DD72A7975E}" type="presOf" srcId="{F79D1B4F-49E5-4E9B-920E-5BDA9D552BD1}" destId="{0A6790BB-EB00-4FD9-A8C8-5B97F380932C}" srcOrd="0" destOrd="0" presId="urn:microsoft.com/office/officeart/2005/8/layout/list1"/>
    <dgm:cxn modelId="{853F3E6A-88EF-434C-8D71-7B18273BB04B}" srcId="{1E4960CF-37C1-4535-AFE2-F1B3F4365F9E}" destId="{8C09AFF9-AAC6-4866-8EDD-8868842624E7}" srcOrd="0" destOrd="0" parTransId="{30164C72-0766-460E-AD6F-101CB4502FBE}" sibTransId="{8BA5A968-F6B7-42C4-B7A7-E8BDB0CCBD5C}"/>
    <dgm:cxn modelId="{252C9050-805A-45DF-BE9A-32B44A95AE0F}" type="presOf" srcId="{1E4960CF-37C1-4535-AFE2-F1B3F4365F9E}" destId="{F45F1482-7B70-4EC6-8398-7798E911C7A8}" srcOrd="0" destOrd="0" presId="urn:microsoft.com/office/officeart/2005/8/layout/list1"/>
    <dgm:cxn modelId="{581BE572-6518-4DDE-8CAC-FAE1FD13EC34}" srcId="{90651D19-2000-44F1-A730-4464EE79FE62}" destId="{1E4960CF-37C1-4535-AFE2-F1B3F4365F9E}" srcOrd="2" destOrd="0" parTransId="{2414B490-68D1-4EF2-8881-3CF0C45A64FC}" sibTransId="{680A4A8C-7850-49B2-BB9E-A33E69D49A70}"/>
    <dgm:cxn modelId="{F810D480-7BB6-4E57-BA6B-E6C9520B699C}" srcId="{F79D1B4F-49E5-4E9B-920E-5BDA9D552BD1}" destId="{B8F3584C-6B82-4DE5-8223-77D7A5036650}" srcOrd="0" destOrd="0" parTransId="{7DBC6141-8DC5-4D97-B826-57C82578639C}" sibTransId="{B5C802C0-FB24-44A1-BFC1-1C24DEB72648}"/>
    <dgm:cxn modelId="{37F0C89C-4898-453E-BDCB-02551F6103E2}" type="presOf" srcId="{F79D1B4F-49E5-4E9B-920E-5BDA9D552BD1}" destId="{638863F4-CEFD-430F-B5E5-3A6C83A4A715}" srcOrd="1" destOrd="0" presId="urn:microsoft.com/office/officeart/2005/8/layout/list1"/>
    <dgm:cxn modelId="{7217C69E-992D-46EF-9EE6-15FD5F53CCA3}" srcId="{0AEA795C-6C12-44FA-A963-EDDD3D8200CF}" destId="{CF617B9B-E377-4E8A-820A-2F1F2E81FDB9}" srcOrd="0" destOrd="0" parTransId="{1989DFB7-4C3D-4460-906E-D120F55865E9}" sibTransId="{60ED75E1-CC7F-44FF-A4BB-025A8A835980}"/>
    <dgm:cxn modelId="{20556CA3-CF2B-49BB-9D27-9CA4F7D7D95F}" type="presOf" srcId="{404CF4F8-3321-4FA0-9B19-34A3CFB86C70}" destId="{135B131C-25B8-406B-A287-DC83B7A794B2}" srcOrd="0" destOrd="1" presId="urn:microsoft.com/office/officeart/2005/8/layout/list1"/>
    <dgm:cxn modelId="{D14063B4-EE9C-4B85-9483-43149AB53220}" type="presOf" srcId="{0AEA795C-6C12-44FA-A963-EDDD3D8200CF}" destId="{6CDB5200-69B3-4F4F-9F84-169038FA9DA0}" srcOrd="0" destOrd="0" presId="urn:microsoft.com/office/officeart/2005/8/layout/list1"/>
    <dgm:cxn modelId="{164635DA-82CA-4464-AB19-8C22865919A0}" srcId="{90651D19-2000-44F1-A730-4464EE79FE62}" destId="{0AEA795C-6C12-44FA-A963-EDDD3D8200CF}" srcOrd="0" destOrd="0" parTransId="{45584E0E-BBE9-40B9-966A-FE359F2A57F7}" sibTransId="{C4FC2082-85B3-49FE-AAE3-3778A67DD9E2}"/>
    <dgm:cxn modelId="{D9D708EB-C348-4159-BF5D-CC647AE3F5D8}" type="presOf" srcId="{8C09AFF9-AAC6-4866-8EDD-8868842624E7}" destId="{C7639FCC-56EE-4A49-AD3F-28C3802153C0}" srcOrd="0" destOrd="0" presId="urn:microsoft.com/office/officeart/2005/8/layout/list1"/>
    <dgm:cxn modelId="{E8C0EDFC-1AA0-4455-816F-F4C662F66BFD}" type="presOf" srcId="{2863A37D-E1DF-4EAD-94EC-18136D5FEE6D}" destId="{A1AC4FC8-A6BF-4440-8A38-5F9D7B6E7F67}" srcOrd="0" destOrd="1" presId="urn:microsoft.com/office/officeart/2005/8/layout/list1"/>
    <dgm:cxn modelId="{24F61D40-F373-4BEF-917D-4D9D8004BD15}" type="presParOf" srcId="{4B4C94B9-9CB3-4D30-AB07-AF8EA1B50BF4}" destId="{0DAB7B05-4F69-4E22-BAE1-1DD3CD7D9F27}" srcOrd="0" destOrd="0" presId="urn:microsoft.com/office/officeart/2005/8/layout/list1"/>
    <dgm:cxn modelId="{EDCACB12-3C10-44B2-AA31-FA57C2A8CE08}" type="presParOf" srcId="{0DAB7B05-4F69-4E22-BAE1-1DD3CD7D9F27}" destId="{6CDB5200-69B3-4F4F-9F84-169038FA9DA0}" srcOrd="0" destOrd="0" presId="urn:microsoft.com/office/officeart/2005/8/layout/list1"/>
    <dgm:cxn modelId="{9CB52C5B-B08F-488F-88B1-5B1A0C3EDCDE}" type="presParOf" srcId="{0DAB7B05-4F69-4E22-BAE1-1DD3CD7D9F27}" destId="{6F1F26F6-E82F-4542-B551-3AC6732C7C63}" srcOrd="1" destOrd="0" presId="urn:microsoft.com/office/officeart/2005/8/layout/list1"/>
    <dgm:cxn modelId="{4D5D5B0D-BADE-415E-9ED4-C20DC5D2DDD6}" type="presParOf" srcId="{4B4C94B9-9CB3-4D30-AB07-AF8EA1B50BF4}" destId="{6FFCA3DD-2249-4229-BC67-8B1DB6C20890}" srcOrd="1" destOrd="0" presId="urn:microsoft.com/office/officeart/2005/8/layout/list1"/>
    <dgm:cxn modelId="{B1697309-6270-4805-AC4A-BFB8A8B05A09}" type="presParOf" srcId="{4B4C94B9-9CB3-4D30-AB07-AF8EA1B50BF4}" destId="{135B131C-25B8-406B-A287-DC83B7A794B2}" srcOrd="2" destOrd="0" presId="urn:microsoft.com/office/officeart/2005/8/layout/list1"/>
    <dgm:cxn modelId="{58477828-25EC-4380-87A3-D76B2FB38C1C}" type="presParOf" srcId="{4B4C94B9-9CB3-4D30-AB07-AF8EA1B50BF4}" destId="{AD41F89A-C518-42FB-801C-C44B704F26E1}" srcOrd="3" destOrd="0" presId="urn:microsoft.com/office/officeart/2005/8/layout/list1"/>
    <dgm:cxn modelId="{49774B01-91C3-41A6-92D2-B2F10ADA4559}" type="presParOf" srcId="{4B4C94B9-9CB3-4D30-AB07-AF8EA1B50BF4}" destId="{7AC50518-691F-4CD8-B90E-4DFDC931F4C7}" srcOrd="4" destOrd="0" presId="urn:microsoft.com/office/officeart/2005/8/layout/list1"/>
    <dgm:cxn modelId="{D5315EFC-CC59-494A-A86F-7FEC2949048A}" type="presParOf" srcId="{7AC50518-691F-4CD8-B90E-4DFDC931F4C7}" destId="{0A6790BB-EB00-4FD9-A8C8-5B97F380932C}" srcOrd="0" destOrd="0" presId="urn:microsoft.com/office/officeart/2005/8/layout/list1"/>
    <dgm:cxn modelId="{F846CA8D-53BE-4A5B-96DD-D96C6163ECFA}" type="presParOf" srcId="{7AC50518-691F-4CD8-B90E-4DFDC931F4C7}" destId="{638863F4-CEFD-430F-B5E5-3A6C83A4A715}" srcOrd="1" destOrd="0" presId="urn:microsoft.com/office/officeart/2005/8/layout/list1"/>
    <dgm:cxn modelId="{6892FBAE-754D-4581-9D48-881C81F45848}" type="presParOf" srcId="{4B4C94B9-9CB3-4D30-AB07-AF8EA1B50BF4}" destId="{94EE82B9-F1B3-48D1-9480-5C807B6DA738}" srcOrd="5" destOrd="0" presId="urn:microsoft.com/office/officeart/2005/8/layout/list1"/>
    <dgm:cxn modelId="{795FE32C-50B2-49CE-BF6A-7108A29CE0E2}" type="presParOf" srcId="{4B4C94B9-9CB3-4D30-AB07-AF8EA1B50BF4}" destId="{A1AC4FC8-A6BF-4440-8A38-5F9D7B6E7F67}" srcOrd="6" destOrd="0" presId="urn:microsoft.com/office/officeart/2005/8/layout/list1"/>
    <dgm:cxn modelId="{C25C57D4-E4BC-48B1-BE01-143F4326092A}" type="presParOf" srcId="{4B4C94B9-9CB3-4D30-AB07-AF8EA1B50BF4}" destId="{A811D952-6CDF-4759-979B-6D96024F266A}" srcOrd="7" destOrd="0" presId="urn:microsoft.com/office/officeart/2005/8/layout/list1"/>
    <dgm:cxn modelId="{6AFBFADD-81EC-4C7D-95A6-F5E0F2E6499A}" type="presParOf" srcId="{4B4C94B9-9CB3-4D30-AB07-AF8EA1B50BF4}" destId="{71EECA04-99BA-4D2D-AC45-CB581E742E69}" srcOrd="8" destOrd="0" presId="urn:microsoft.com/office/officeart/2005/8/layout/list1"/>
    <dgm:cxn modelId="{6969B30D-BD67-469A-A6F0-32AC530F10EB}" type="presParOf" srcId="{71EECA04-99BA-4D2D-AC45-CB581E742E69}" destId="{F45F1482-7B70-4EC6-8398-7798E911C7A8}" srcOrd="0" destOrd="0" presId="urn:microsoft.com/office/officeart/2005/8/layout/list1"/>
    <dgm:cxn modelId="{CA511FCD-3885-451B-9942-A2BB8ABD4A2A}" type="presParOf" srcId="{71EECA04-99BA-4D2D-AC45-CB581E742E69}" destId="{885D138C-8B26-4B6E-A641-B6482CCA5319}" srcOrd="1" destOrd="0" presId="urn:microsoft.com/office/officeart/2005/8/layout/list1"/>
    <dgm:cxn modelId="{7AC2C614-7455-463C-94A1-1355171C1121}" type="presParOf" srcId="{4B4C94B9-9CB3-4D30-AB07-AF8EA1B50BF4}" destId="{42D8FCAA-CC14-4813-9771-8BC36C80ECE1}" srcOrd="9" destOrd="0" presId="urn:microsoft.com/office/officeart/2005/8/layout/list1"/>
    <dgm:cxn modelId="{B8066392-9646-4530-B0E8-0670A5279140}" type="presParOf" srcId="{4B4C94B9-9CB3-4D30-AB07-AF8EA1B50BF4}" destId="{C7639FCC-56EE-4A49-AD3F-28C3802153C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651D19-2000-44F1-A730-4464EE79FE62}" type="doc">
      <dgm:prSet loTypeId="urn:microsoft.com/office/officeart/2005/8/layout/list1" loCatId="list" qsTypeId="urn:microsoft.com/office/officeart/2005/8/quickstyle/simple1" qsCatId="simple" csTypeId="urn:microsoft.com/office/officeart/2005/8/colors/colorful1#5" csCatId="colorful" phldr="1"/>
      <dgm:spPr/>
      <dgm:t>
        <a:bodyPr/>
        <a:lstStyle/>
        <a:p>
          <a:endParaRPr lang="id-ID"/>
        </a:p>
      </dgm:t>
    </dgm:pt>
    <dgm:pt modelId="{0AEA795C-6C12-44FA-A963-EDDD3D8200CF}">
      <dgm:prSet phldrT="[Text]" custT="1"/>
      <dgm:spPr/>
      <dgm:t>
        <a:bodyPr/>
        <a:lstStyle/>
        <a:p>
          <a:r>
            <a:rPr lang="id-ID" sz="1800" dirty="0">
              <a:latin typeface="Times New Roman" pitchFamily="18" charset="0"/>
              <a:cs typeface="Times New Roman" pitchFamily="18" charset="0"/>
            </a:rPr>
            <a:t>Model Ostroff et. al, 2003</a:t>
          </a:r>
        </a:p>
      </dgm:t>
    </dgm:pt>
    <dgm:pt modelId="{45584E0E-BBE9-40B9-966A-FE359F2A57F7}" type="parTrans" cxnId="{164635DA-82CA-4464-AB19-8C22865919A0}">
      <dgm:prSet/>
      <dgm:spPr/>
      <dgm:t>
        <a:bodyPr/>
        <a:lstStyle/>
        <a:p>
          <a:endParaRPr lang="id-ID"/>
        </a:p>
      </dgm:t>
    </dgm:pt>
    <dgm:pt modelId="{C4FC2082-85B3-49FE-AAE3-3778A67DD9E2}" type="sibTrans" cxnId="{164635DA-82CA-4464-AB19-8C22865919A0}">
      <dgm:prSet/>
      <dgm:spPr/>
      <dgm:t>
        <a:bodyPr/>
        <a:lstStyle/>
        <a:p>
          <a:endParaRPr lang="id-ID"/>
        </a:p>
      </dgm:t>
    </dgm:pt>
    <dgm:pt modelId="{1E4960CF-37C1-4535-AFE2-F1B3F4365F9E}">
      <dgm:prSet phldrT="[Text]" custT="1"/>
      <dgm:spPr/>
      <dgm:t>
        <a:bodyPr/>
        <a:lstStyle/>
        <a:p>
          <a:r>
            <a:rPr lang="id-ID" sz="2000" b="1" dirty="0">
              <a:latin typeface="Times New Roman" pitchFamily="18" charset="0"/>
              <a:cs typeface="Times New Roman" pitchFamily="18" charset="0"/>
            </a:rPr>
            <a:t>Harapan Model Usulan:</a:t>
          </a:r>
        </a:p>
      </dgm:t>
    </dgm:pt>
    <dgm:pt modelId="{2414B490-68D1-4EF2-8881-3CF0C45A64FC}" type="parTrans" cxnId="{581BE572-6518-4DDE-8CAC-FAE1FD13EC34}">
      <dgm:prSet/>
      <dgm:spPr/>
      <dgm:t>
        <a:bodyPr/>
        <a:lstStyle/>
        <a:p>
          <a:endParaRPr lang="id-ID"/>
        </a:p>
      </dgm:t>
    </dgm:pt>
    <dgm:pt modelId="{680A4A8C-7850-49B2-BB9E-A33E69D49A70}" type="sibTrans" cxnId="{581BE572-6518-4DDE-8CAC-FAE1FD13EC34}">
      <dgm:prSet/>
      <dgm:spPr/>
      <dgm:t>
        <a:bodyPr/>
        <a:lstStyle/>
        <a:p>
          <a:endParaRPr lang="id-ID"/>
        </a:p>
      </dgm:t>
    </dgm:pt>
    <dgm:pt modelId="{8C09AFF9-AAC6-4866-8EDD-8868842624E7}">
      <dgm:prSet phldrT="[Text]" custT="1"/>
      <dgm:spPr/>
      <dgm:t>
        <a:bodyPr/>
        <a:lstStyle/>
        <a:p>
          <a:r>
            <a:rPr lang="id-ID" sz="1600" dirty="0">
              <a:latin typeface="Times New Roman" pitchFamily="18" charset="0"/>
              <a:cs typeface="Times New Roman" pitchFamily="18" charset="0"/>
            </a:rPr>
            <a:t>Menguji hubungan yang disebabkan oleh faktor desain organisasi terhadap iklim keselamatan yang berhubungan dengan kinerja keselamatan dan hasil keselamatan. </a:t>
          </a:r>
        </a:p>
      </dgm:t>
    </dgm:pt>
    <dgm:pt modelId="{30164C72-0766-460E-AD6F-101CB4502FBE}" type="parTrans" cxnId="{853F3E6A-88EF-434C-8D71-7B18273BB04B}">
      <dgm:prSet/>
      <dgm:spPr/>
      <dgm:t>
        <a:bodyPr/>
        <a:lstStyle/>
        <a:p>
          <a:endParaRPr lang="id-ID"/>
        </a:p>
      </dgm:t>
    </dgm:pt>
    <dgm:pt modelId="{8BA5A968-F6B7-42C4-B7A7-E8BDB0CCBD5C}" type="sibTrans" cxnId="{853F3E6A-88EF-434C-8D71-7B18273BB04B}">
      <dgm:prSet/>
      <dgm:spPr/>
      <dgm:t>
        <a:bodyPr/>
        <a:lstStyle/>
        <a:p>
          <a:endParaRPr lang="id-ID"/>
        </a:p>
      </dgm:t>
    </dgm:pt>
    <dgm:pt modelId="{CF617B9B-E377-4E8A-820A-2F1F2E81FDB9}">
      <dgm:prSet phldrT="[Text]" custT="1"/>
      <dgm:spPr/>
      <dgm:t>
        <a:bodyPr/>
        <a:lstStyle/>
        <a:p>
          <a:r>
            <a:rPr lang="fr-FR" sz="1800" dirty="0">
              <a:latin typeface="Times New Roman" pitchFamily="18" charset="0"/>
              <a:cs typeface="Times New Roman" pitchFamily="18" charset="0"/>
            </a:rPr>
            <a:t>M</a:t>
          </a:r>
          <a:r>
            <a:rPr lang="id-ID" sz="1800" dirty="0">
              <a:latin typeface="Times New Roman" pitchFamily="18" charset="0"/>
              <a:cs typeface="Times New Roman" pitchFamily="18" charset="0"/>
            </a:rPr>
            <a:t>odel</a:t>
          </a:r>
          <a:r>
            <a:rPr lang="fr-FR" sz="1800" dirty="0">
              <a:latin typeface="Times New Roman" pitchFamily="18" charset="0"/>
              <a:cs typeface="Times New Roman" pitchFamily="18" charset="0"/>
            </a:rPr>
            <a:t> C</a:t>
          </a:r>
          <a:r>
            <a:rPr lang="id-ID" sz="1800" dirty="0">
              <a:latin typeface="Times New Roman" pitchFamily="18" charset="0"/>
              <a:cs typeface="Times New Roman" pitchFamily="18" charset="0"/>
            </a:rPr>
            <a:t>hristian</a:t>
          </a:r>
          <a:r>
            <a:rPr lang="fr-FR" sz="1800" dirty="0">
              <a:latin typeface="Times New Roman" pitchFamily="18" charset="0"/>
              <a:cs typeface="Times New Roman" pitchFamily="18" charset="0"/>
            </a:rPr>
            <a:t> et. al, 2009</a:t>
          </a:r>
          <a:endParaRPr lang="id-ID" sz="1600" dirty="0">
            <a:latin typeface="Times New Roman" pitchFamily="18" charset="0"/>
            <a:cs typeface="Times New Roman" pitchFamily="18" charset="0"/>
          </a:endParaRPr>
        </a:p>
      </dgm:t>
    </dgm:pt>
    <dgm:pt modelId="{1989DFB7-4C3D-4460-906E-D120F55865E9}" type="parTrans" cxnId="{7217C69E-992D-46EF-9EE6-15FD5F53CCA3}">
      <dgm:prSet/>
      <dgm:spPr/>
      <dgm:t>
        <a:bodyPr/>
        <a:lstStyle/>
        <a:p>
          <a:endParaRPr lang="id-ID"/>
        </a:p>
      </dgm:t>
    </dgm:pt>
    <dgm:pt modelId="{60ED75E1-CC7F-44FF-A4BB-025A8A835980}" type="sibTrans" cxnId="{7217C69E-992D-46EF-9EE6-15FD5F53CCA3}">
      <dgm:prSet/>
      <dgm:spPr/>
      <dgm:t>
        <a:bodyPr/>
        <a:lstStyle/>
        <a:p>
          <a:endParaRPr lang="id-ID"/>
        </a:p>
      </dgm:t>
    </dgm:pt>
    <dgm:pt modelId="{B8F3584C-6B82-4DE5-8223-77D7A5036650}">
      <dgm:prSet phldrT="[Text]" custT="1"/>
      <dgm:spPr/>
      <dgm:t>
        <a:bodyPr/>
        <a:lstStyle/>
        <a:p>
          <a:r>
            <a:rPr lang="id-ID" sz="2000" b="1" dirty="0">
              <a:latin typeface="Times New Roman" pitchFamily="18" charset="0"/>
              <a:cs typeface="Times New Roman" pitchFamily="18" charset="0"/>
            </a:rPr>
            <a:t>Penambahan Prinsip:</a:t>
          </a:r>
        </a:p>
      </dgm:t>
    </dgm:pt>
    <dgm:pt modelId="{7DBC6141-8DC5-4D97-B826-57C82578639C}" type="parTrans" cxnId="{F810D480-7BB6-4E57-BA6B-E6C9520B699C}">
      <dgm:prSet/>
      <dgm:spPr/>
      <dgm:t>
        <a:bodyPr/>
        <a:lstStyle/>
        <a:p>
          <a:endParaRPr lang="id-ID"/>
        </a:p>
      </dgm:t>
    </dgm:pt>
    <dgm:pt modelId="{B5C802C0-FB24-44A1-BFC1-1C24DEB72648}" type="sibTrans" cxnId="{F810D480-7BB6-4E57-BA6B-E6C9520B699C}">
      <dgm:prSet/>
      <dgm:spPr/>
      <dgm:t>
        <a:bodyPr/>
        <a:lstStyle/>
        <a:p>
          <a:endParaRPr lang="id-ID"/>
        </a:p>
      </dgm:t>
    </dgm:pt>
    <dgm:pt modelId="{8850E45B-578C-4CD5-A806-4C5E1C10F727}">
      <dgm:prSet phldrT="[Text]" custT="1"/>
      <dgm:spPr/>
      <dgm:t>
        <a:bodyPr/>
        <a:lstStyle/>
        <a:p>
          <a:r>
            <a:rPr lang="id-ID" sz="1800" dirty="0">
              <a:latin typeface="Times New Roman" pitchFamily="18" charset="0"/>
              <a:cs typeface="Times New Roman" pitchFamily="18" charset="0"/>
            </a:rPr>
            <a:t>Prinsip Hofmann et al, 2003</a:t>
          </a:r>
        </a:p>
      </dgm:t>
    </dgm:pt>
    <dgm:pt modelId="{BA2EC74B-A8AD-4B74-93F5-BBCC448E9B2B}" type="parTrans" cxnId="{83DD8B20-3235-4E2F-9D8C-7F93F32719E0}">
      <dgm:prSet/>
      <dgm:spPr/>
      <dgm:t>
        <a:bodyPr/>
        <a:lstStyle/>
        <a:p>
          <a:endParaRPr lang="id-ID"/>
        </a:p>
      </dgm:t>
    </dgm:pt>
    <dgm:pt modelId="{04E06E22-C1CD-4978-A881-520262878559}" type="sibTrans" cxnId="{83DD8B20-3235-4E2F-9D8C-7F93F32719E0}">
      <dgm:prSet/>
      <dgm:spPr/>
      <dgm:t>
        <a:bodyPr/>
        <a:lstStyle/>
        <a:p>
          <a:endParaRPr lang="id-ID"/>
        </a:p>
      </dgm:t>
    </dgm:pt>
    <dgm:pt modelId="{004BA2A5-78BB-405D-ADDB-360FECEDE66C}">
      <dgm:prSet phldrT="[Text]" custT="1"/>
      <dgm:spPr/>
      <dgm:t>
        <a:bodyPr/>
        <a:lstStyle/>
        <a:p>
          <a:r>
            <a:rPr lang="id-ID" sz="2000" b="1" dirty="0">
              <a:latin typeface="Times New Roman" pitchFamily="18" charset="0"/>
              <a:cs typeface="Times New Roman" pitchFamily="18" charset="0"/>
            </a:rPr>
            <a:t>Model Acuan</a:t>
          </a:r>
          <a:r>
            <a:rPr lang="id-ID" sz="2000" dirty="0">
              <a:latin typeface="Times New Roman" pitchFamily="18" charset="0"/>
              <a:cs typeface="Times New Roman" pitchFamily="18" charset="0"/>
            </a:rPr>
            <a:t>:</a:t>
          </a:r>
        </a:p>
      </dgm:t>
    </dgm:pt>
    <dgm:pt modelId="{3C28EE8D-8063-4FA4-B087-C1C32C02EA51}" type="parTrans" cxnId="{E6A6DB62-530C-4FDC-911E-CDACA4E66A16}">
      <dgm:prSet/>
      <dgm:spPr/>
    </dgm:pt>
    <dgm:pt modelId="{FF2351F0-C918-4508-83FF-5BBA20813D99}" type="sibTrans" cxnId="{E6A6DB62-530C-4FDC-911E-CDACA4E66A16}">
      <dgm:prSet/>
      <dgm:spPr/>
    </dgm:pt>
    <dgm:pt modelId="{594DADD4-C6C3-4369-827A-6FFC87886225}">
      <dgm:prSet phldrT="[Text]" custT="1"/>
      <dgm:spPr/>
      <dgm:t>
        <a:bodyPr/>
        <a:lstStyle/>
        <a:p>
          <a:r>
            <a:rPr lang="id-ID" sz="1600" dirty="0">
              <a:latin typeface="Times New Roman" pitchFamily="18" charset="0"/>
              <a:cs typeface="Times New Roman" pitchFamily="18" charset="0"/>
              <a:sym typeface="Wingdings" pitchFamily="2" charset="2"/>
            </a:rPr>
            <a:t> A</a:t>
          </a:r>
          <a:r>
            <a:rPr lang="id-ID" sz="1600" dirty="0">
              <a:latin typeface="Times New Roman" pitchFamily="18" charset="0"/>
              <a:cs typeface="Times New Roman" pitchFamily="18" charset="0"/>
            </a:rPr>
            <a:t>da hubungan positif antara </a:t>
          </a:r>
          <a:r>
            <a:rPr lang="id-ID" sz="1600" u="sng" dirty="0">
              <a:latin typeface="Times New Roman" pitchFamily="18" charset="0"/>
              <a:cs typeface="Times New Roman" pitchFamily="18" charset="0"/>
            </a:rPr>
            <a:t>Desain Organisasi </a:t>
          </a:r>
          <a:r>
            <a:rPr lang="id-ID" sz="1600" dirty="0">
              <a:latin typeface="Times New Roman" pitchFamily="18" charset="0"/>
              <a:cs typeface="Times New Roman" pitchFamily="18" charset="0"/>
            </a:rPr>
            <a:t>dengan </a:t>
          </a:r>
          <a:r>
            <a:rPr lang="id-ID" sz="1600" u="sng" dirty="0">
              <a:latin typeface="Times New Roman" pitchFamily="18" charset="0"/>
              <a:cs typeface="Times New Roman" pitchFamily="18" charset="0"/>
            </a:rPr>
            <a:t>Iklim Keselamatan</a:t>
          </a:r>
          <a:r>
            <a:rPr lang="id-ID" sz="1600" dirty="0">
              <a:latin typeface="Times New Roman" pitchFamily="18" charset="0"/>
              <a:cs typeface="Times New Roman" pitchFamily="18" charset="0"/>
            </a:rPr>
            <a:t>.</a:t>
          </a:r>
        </a:p>
      </dgm:t>
    </dgm:pt>
    <dgm:pt modelId="{DEE53352-C982-4B58-BD33-7667FA1478EC}" type="parTrans" cxnId="{BB677877-8695-4D3F-AFC4-02F81484DE3F}">
      <dgm:prSet/>
      <dgm:spPr/>
    </dgm:pt>
    <dgm:pt modelId="{95B4F309-1CC0-4234-B820-F3F6CE5E8CE1}" type="sibTrans" cxnId="{BB677877-8695-4D3F-AFC4-02F81484DE3F}">
      <dgm:prSet/>
      <dgm:spPr/>
    </dgm:pt>
    <dgm:pt modelId="{19E8E91F-B6FA-4F5B-8022-2015B53490D6}">
      <dgm:prSet phldrT="[Text]" custT="1"/>
      <dgm:spPr/>
      <dgm:t>
        <a:bodyPr/>
        <a:lstStyle/>
        <a:p>
          <a:r>
            <a:rPr lang="id-ID" sz="1600" dirty="0">
              <a:latin typeface="Times New Roman" pitchFamily="18" charset="0"/>
              <a:cs typeface="Times New Roman" pitchFamily="18" charset="0"/>
              <a:sym typeface="Wingdings" pitchFamily="2" charset="2"/>
            </a:rPr>
            <a:t> Ada hubungan positif antara </a:t>
          </a:r>
          <a:r>
            <a:rPr lang="id-ID" sz="1600" u="sng" dirty="0">
              <a:latin typeface="Times New Roman" pitchFamily="18" charset="0"/>
              <a:cs typeface="Times New Roman" pitchFamily="18" charset="0"/>
              <a:sym typeface="Wingdings" pitchFamily="2" charset="2"/>
            </a:rPr>
            <a:t>Iklim Keselamatan</a:t>
          </a:r>
          <a:r>
            <a:rPr lang="id-ID" sz="1600" u="none" dirty="0">
              <a:latin typeface="Times New Roman" pitchFamily="18" charset="0"/>
              <a:cs typeface="Times New Roman" pitchFamily="18" charset="0"/>
              <a:sym typeface="Wingdings" pitchFamily="2" charset="2"/>
            </a:rPr>
            <a:t> dengan </a:t>
          </a:r>
          <a:r>
            <a:rPr lang="id-ID" sz="1600" u="sng" dirty="0">
              <a:latin typeface="Times New Roman" pitchFamily="18" charset="0"/>
              <a:cs typeface="Times New Roman" pitchFamily="18" charset="0"/>
              <a:sym typeface="Wingdings" pitchFamily="2" charset="2"/>
            </a:rPr>
            <a:t>Kinerja Keselamatan</a:t>
          </a:r>
          <a:r>
            <a:rPr lang="id-ID" sz="1600" u="none" dirty="0">
              <a:latin typeface="Times New Roman" pitchFamily="18" charset="0"/>
              <a:cs typeface="Times New Roman" pitchFamily="18" charset="0"/>
              <a:sym typeface="Wingdings" pitchFamily="2" charset="2"/>
            </a:rPr>
            <a:t>.</a:t>
          </a:r>
          <a:endParaRPr lang="id-ID" sz="1400" dirty="0">
            <a:latin typeface="Times New Roman" pitchFamily="18" charset="0"/>
            <a:cs typeface="Times New Roman" pitchFamily="18" charset="0"/>
          </a:endParaRPr>
        </a:p>
      </dgm:t>
    </dgm:pt>
    <dgm:pt modelId="{105F45AB-9976-4842-AF33-1806C561D739}" type="parTrans" cxnId="{376A347A-04FD-4BA2-BD02-78DB3B7410D4}">
      <dgm:prSet/>
      <dgm:spPr/>
    </dgm:pt>
    <dgm:pt modelId="{D0218BD7-0908-40B1-A802-64E88E284762}" type="sibTrans" cxnId="{376A347A-04FD-4BA2-BD02-78DB3B7410D4}">
      <dgm:prSet/>
      <dgm:spPr/>
    </dgm:pt>
    <dgm:pt modelId="{A8E81072-5B64-46C1-BC52-05A0A51A0EAC}">
      <dgm:prSet phldrT="[Text]" custT="1"/>
      <dgm:spPr/>
      <dgm:t>
        <a:bodyPr/>
        <a:lstStyle/>
        <a:p>
          <a:r>
            <a:rPr lang="id-ID" sz="1600" dirty="0">
              <a:latin typeface="Times New Roman" pitchFamily="18" charset="0"/>
              <a:cs typeface="Times New Roman" pitchFamily="18" charset="0"/>
              <a:sym typeface="Wingdings" pitchFamily="2" charset="2"/>
            </a:rPr>
            <a:t> </a:t>
          </a:r>
          <a:r>
            <a:rPr lang="id-ID" sz="1600" dirty="0">
              <a:latin typeface="Times New Roman" pitchFamily="18" charset="0"/>
              <a:cs typeface="Times New Roman" pitchFamily="18" charset="0"/>
            </a:rPr>
            <a:t>Iklim keselamatan sebagai moderator menuju tujuan perilaku keselamatan.</a:t>
          </a:r>
        </a:p>
      </dgm:t>
    </dgm:pt>
    <dgm:pt modelId="{4A3F4362-2292-419C-80BD-597A47F77A3C}" type="parTrans" cxnId="{36595E5E-6B4B-4C72-883F-7EEFCD6C67C5}">
      <dgm:prSet/>
      <dgm:spPr/>
    </dgm:pt>
    <dgm:pt modelId="{5300626B-A323-4B88-B923-7E7EEC76C60A}" type="sibTrans" cxnId="{36595E5E-6B4B-4C72-883F-7EEFCD6C67C5}">
      <dgm:prSet/>
      <dgm:spPr/>
    </dgm:pt>
    <dgm:pt modelId="{9350F684-A053-4538-8670-6CC5BAB53DE5}">
      <dgm:prSet phldrT="[Text]" custT="1"/>
      <dgm:spPr/>
      <dgm:t>
        <a:bodyPr/>
        <a:lstStyle/>
        <a:p>
          <a:r>
            <a:rPr lang="id-ID" sz="1600" dirty="0">
              <a:latin typeface="Times New Roman" pitchFamily="18" charset="0"/>
              <a:cs typeface="Times New Roman" pitchFamily="18" charset="0"/>
              <a:sym typeface="Wingdings" pitchFamily="2" charset="2"/>
            </a:rPr>
            <a:t> Dianggap</a:t>
          </a:r>
          <a:r>
            <a:rPr lang="id-ID" sz="1600" dirty="0">
              <a:latin typeface="Times New Roman" pitchFamily="18" charset="0"/>
              <a:cs typeface="Times New Roman" pitchFamily="18" charset="0"/>
            </a:rPr>
            <a:t> mampu meningkatkan kinerja keselamatan.</a:t>
          </a:r>
        </a:p>
      </dgm:t>
    </dgm:pt>
    <dgm:pt modelId="{5BB25638-C012-46E1-B20C-2FD0A3A95FD2}" type="parTrans" cxnId="{5075EBA0-25D6-45D5-8926-B95758729D00}">
      <dgm:prSet/>
      <dgm:spPr/>
    </dgm:pt>
    <dgm:pt modelId="{B7732B3E-AE44-4781-87E8-FD061DB6A2DD}" type="sibTrans" cxnId="{5075EBA0-25D6-45D5-8926-B95758729D00}">
      <dgm:prSet/>
      <dgm:spPr/>
    </dgm:pt>
    <dgm:pt modelId="{02EF437F-682C-419F-9A31-710EE2B6A438}">
      <dgm:prSet phldrT="[Text]" custT="1"/>
      <dgm:spPr/>
      <dgm:t>
        <a:bodyPr/>
        <a:lstStyle/>
        <a:p>
          <a:r>
            <a:rPr lang="id-ID" sz="1600" dirty="0">
              <a:latin typeface="Times New Roman" pitchFamily="18" charset="0"/>
              <a:cs typeface="Times New Roman" pitchFamily="18" charset="0"/>
              <a:sym typeface="Wingdings" pitchFamily="2" charset="2"/>
            </a:rPr>
            <a:t> Ada hubungan negatif antara </a:t>
          </a:r>
          <a:r>
            <a:rPr lang="id-ID" sz="1600" u="sng" dirty="0">
              <a:latin typeface="Times New Roman" pitchFamily="18" charset="0"/>
              <a:cs typeface="Times New Roman" pitchFamily="18" charset="0"/>
              <a:sym typeface="Wingdings" pitchFamily="2" charset="2"/>
            </a:rPr>
            <a:t>Kinerja Keselamatan</a:t>
          </a:r>
          <a:r>
            <a:rPr lang="id-ID" sz="1600" dirty="0">
              <a:latin typeface="Times New Roman" pitchFamily="18" charset="0"/>
              <a:cs typeface="Times New Roman" pitchFamily="18" charset="0"/>
              <a:sym typeface="Wingdings" pitchFamily="2" charset="2"/>
            </a:rPr>
            <a:t> dengan </a:t>
          </a:r>
          <a:r>
            <a:rPr lang="id-ID" sz="1600" u="sng" dirty="0">
              <a:latin typeface="Times New Roman" pitchFamily="18" charset="0"/>
              <a:cs typeface="Times New Roman" pitchFamily="18" charset="0"/>
              <a:sym typeface="Wingdings" pitchFamily="2" charset="2"/>
            </a:rPr>
            <a:t>Keluaran Keselamatan</a:t>
          </a:r>
          <a:r>
            <a:rPr lang="id-ID" sz="1600" dirty="0">
              <a:latin typeface="Times New Roman" pitchFamily="18" charset="0"/>
              <a:cs typeface="Times New Roman" pitchFamily="18" charset="0"/>
              <a:sym typeface="Wingdings" pitchFamily="2" charset="2"/>
            </a:rPr>
            <a:t>.</a:t>
          </a:r>
          <a:endParaRPr lang="id-ID" sz="1600" dirty="0">
            <a:latin typeface="Times New Roman" pitchFamily="18" charset="0"/>
            <a:cs typeface="Times New Roman" pitchFamily="18" charset="0"/>
          </a:endParaRPr>
        </a:p>
      </dgm:t>
    </dgm:pt>
    <dgm:pt modelId="{D2663097-B28C-4DC9-A413-FA8DCE3714F3}" type="parTrans" cxnId="{15D61BD9-A8A8-4450-AE54-253F76AF2F23}">
      <dgm:prSet/>
      <dgm:spPr/>
    </dgm:pt>
    <dgm:pt modelId="{3906B72B-6196-4E4E-89AF-FD25FC7ECCE3}" type="sibTrans" cxnId="{15D61BD9-A8A8-4450-AE54-253F76AF2F23}">
      <dgm:prSet/>
      <dgm:spPr/>
    </dgm:pt>
    <dgm:pt modelId="{4B4C94B9-9CB3-4D30-AB07-AF8EA1B50BF4}" type="pres">
      <dgm:prSet presAssocID="{90651D19-2000-44F1-A730-4464EE79FE62}" presName="linear" presStyleCnt="0">
        <dgm:presLayoutVars>
          <dgm:dir/>
          <dgm:animLvl val="lvl"/>
          <dgm:resizeHandles val="exact"/>
        </dgm:presLayoutVars>
      </dgm:prSet>
      <dgm:spPr/>
    </dgm:pt>
    <dgm:pt modelId="{46FDDAE0-FBCD-4E4A-B24D-5800C59A2AB9}" type="pres">
      <dgm:prSet presAssocID="{004BA2A5-78BB-405D-ADDB-360FECEDE66C}" presName="parentLin" presStyleCnt="0"/>
      <dgm:spPr/>
    </dgm:pt>
    <dgm:pt modelId="{3283C000-4A87-4E29-8F9C-3DAD312B98E8}" type="pres">
      <dgm:prSet presAssocID="{004BA2A5-78BB-405D-ADDB-360FECEDE66C}" presName="parentLeftMargin" presStyleLbl="node1" presStyleIdx="0" presStyleCnt="3"/>
      <dgm:spPr/>
    </dgm:pt>
    <dgm:pt modelId="{86BA65AA-C671-44A7-BECC-80BD7BC41E0E}" type="pres">
      <dgm:prSet presAssocID="{004BA2A5-78BB-405D-ADDB-360FECEDE66C}" presName="parentText" presStyleLbl="node1" presStyleIdx="0" presStyleCnt="3">
        <dgm:presLayoutVars>
          <dgm:chMax val="0"/>
          <dgm:bulletEnabled val="1"/>
        </dgm:presLayoutVars>
      </dgm:prSet>
      <dgm:spPr/>
    </dgm:pt>
    <dgm:pt modelId="{484EE76F-0E42-4E05-A74E-92E88D62BF9E}" type="pres">
      <dgm:prSet presAssocID="{004BA2A5-78BB-405D-ADDB-360FECEDE66C}" presName="negativeSpace" presStyleCnt="0"/>
      <dgm:spPr/>
    </dgm:pt>
    <dgm:pt modelId="{DB661CBD-6817-4081-85E5-07ED5DB78F42}" type="pres">
      <dgm:prSet presAssocID="{004BA2A5-78BB-405D-ADDB-360FECEDE66C}" presName="childText" presStyleLbl="conFgAcc1" presStyleIdx="0" presStyleCnt="3">
        <dgm:presLayoutVars>
          <dgm:bulletEnabled val="1"/>
        </dgm:presLayoutVars>
      </dgm:prSet>
      <dgm:spPr/>
    </dgm:pt>
    <dgm:pt modelId="{DA202001-74BA-4023-A3EB-A10B877F747A}" type="pres">
      <dgm:prSet presAssocID="{FF2351F0-C918-4508-83FF-5BBA20813D99}" presName="spaceBetweenRectangles" presStyleCnt="0"/>
      <dgm:spPr/>
    </dgm:pt>
    <dgm:pt modelId="{CD1E75EF-95C7-41FC-A125-A3EBBC8E8344}" type="pres">
      <dgm:prSet presAssocID="{B8F3584C-6B82-4DE5-8223-77D7A5036650}" presName="parentLin" presStyleCnt="0"/>
      <dgm:spPr/>
    </dgm:pt>
    <dgm:pt modelId="{AB627AD1-F932-48D9-9732-F1C5C1DF7DD1}" type="pres">
      <dgm:prSet presAssocID="{B8F3584C-6B82-4DE5-8223-77D7A5036650}" presName="parentLeftMargin" presStyleLbl="node1" presStyleIdx="0" presStyleCnt="3"/>
      <dgm:spPr/>
    </dgm:pt>
    <dgm:pt modelId="{719C18C2-951E-44B3-B838-CEB91E774348}" type="pres">
      <dgm:prSet presAssocID="{B8F3584C-6B82-4DE5-8223-77D7A5036650}" presName="parentText" presStyleLbl="node1" presStyleIdx="1" presStyleCnt="3">
        <dgm:presLayoutVars>
          <dgm:chMax val="0"/>
          <dgm:bulletEnabled val="1"/>
        </dgm:presLayoutVars>
      </dgm:prSet>
      <dgm:spPr/>
    </dgm:pt>
    <dgm:pt modelId="{86723A9A-37F4-4A1B-8276-B4DAA85E7381}" type="pres">
      <dgm:prSet presAssocID="{B8F3584C-6B82-4DE5-8223-77D7A5036650}" presName="negativeSpace" presStyleCnt="0"/>
      <dgm:spPr/>
    </dgm:pt>
    <dgm:pt modelId="{79141E20-E6FF-4AA5-85A0-DA1D5FBD3803}" type="pres">
      <dgm:prSet presAssocID="{B8F3584C-6B82-4DE5-8223-77D7A5036650}" presName="childText" presStyleLbl="conFgAcc1" presStyleIdx="1" presStyleCnt="3">
        <dgm:presLayoutVars>
          <dgm:bulletEnabled val="1"/>
        </dgm:presLayoutVars>
      </dgm:prSet>
      <dgm:spPr/>
    </dgm:pt>
    <dgm:pt modelId="{4ECC6702-208F-4E92-BA35-F457B9FC187D}" type="pres">
      <dgm:prSet presAssocID="{B5C802C0-FB24-44A1-BFC1-1C24DEB72648}" presName="spaceBetweenRectangles" presStyleCnt="0"/>
      <dgm:spPr/>
    </dgm:pt>
    <dgm:pt modelId="{71EECA04-99BA-4D2D-AC45-CB581E742E69}" type="pres">
      <dgm:prSet presAssocID="{1E4960CF-37C1-4535-AFE2-F1B3F4365F9E}" presName="parentLin" presStyleCnt="0"/>
      <dgm:spPr/>
    </dgm:pt>
    <dgm:pt modelId="{F45F1482-7B70-4EC6-8398-7798E911C7A8}" type="pres">
      <dgm:prSet presAssocID="{1E4960CF-37C1-4535-AFE2-F1B3F4365F9E}" presName="parentLeftMargin" presStyleLbl="node1" presStyleIdx="1" presStyleCnt="3"/>
      <dgm:spPr/>
    </dgm:pt>
    <dgm:pt modelId="{885D138C-8B26-4B6E-A641-B6482CCA5319}" type="pres">
      <dgm:prSet presAssocID="{1E4960CF-37C1-4535-AFE2-F1B3F4365F9E}" presName="parentText" presStyleLbl="node1" presStyleIdx="2" presStyleCnt="3">
        <dgm:presLayoutVars>
          <dgm:chMax val="0"/>
          <dgm:bulletEnabled val="1"/>
        </dgm:presLayoutVars>
      </dgm:prSet>
      <dgm:spPr/>
    </dgm:pt>
    <dgm:pt modelId="{42D8FCAA-CC14-4813-9771-8BC36C80ECE1}" type="pres">
      <dgm:prSet presAssocID="{1E4960CF-37C1-4535-AFE2-F1B3F4365F9E}" presName="negativeSpace" presStyleCnt="0"/>
      <dgm:spPr/>
    </dgm:pt>
    <dgm:pt modelId="{C7639FCC-56EE-4A49-AD3F-28C3802153C0}" type="pres">
      <dgm:prSet presAssocID="{1E4960CF-37C1-4535-AFE2-F1B3F4365F9E}" presName="childText" presStyleLbl="conFgAcc1" presStyleIdx="2" presStyleCnt="3">
        <dgm:presLayoutVars>
          <dgm:bulletEnabled val="1"/>
        </dgm:presLayoutVars>
      </dgm:prSet>
      <dgm:spPr/>
    </dgm:pt>
  </dgm:ptLst>
  <dgm:cxnLst>
    <dgm:cxn modelId="{83DD8B20-3235-4E2F-9D8C-7F93F32719E0}" srcId="{B8F3584C-6B82-4DE5-8223-77D7A5036650}" destId="{8850E45B-578C-4CD5-A806-4C5E1C10F727}" srcOrd="0" destOrd="0" parTransId="{BA2EC74B-A8AD-4B74-93F5-BBCC448E9B2B}" sibTransId="{04E06E22-C1CD-4978-A881-520262878559}"/>
    <dgm:cxn modelId="{36595E5E-6B4B-4C72-883F-7EEFCD6C67C5}" srcId="{8850E45B-578C-4CD5-A806-4C5E1C10F727}" destId="{A8E81072-5B64-46C1-BC52-05A0A51A0EAC}" srcOrd="0" destOrd="0" parTransId="{4A3F4362-2292-419C-80BD-597A47F77A3C}" sibTransId="{5300626B-A323-4B88-B923-7E7EEC76C60A}"/>
    <dgm:cxn modelId="{E6A6DB62-530C-4FDC-911E-CDACA4E66A16}" srcId="{90651D19-2000-44F1-A730-4464EE79FE62}" destId="{004BA2A5-78BB-405D-ADDB-360FECEDE66C}" srcOrd="0" destOrd="0" parTransId="{3C28EE8D-8063-4FA4-B087-C1C32C02EA51}" sibTransId="{FF2351F0-C918-4508-83FF-5BBA20813D99}"/>
    <dgm:cxn modelId="{660E4643-179E-47CA-B954-EB9AC51D8254}" type="presOf" srcId="{8850E45B-578C-4CD5-A806-4C5E1C10F727}" destId="{79141E20-E6FF-4AA5-85A0-DA1D5FBD3803}" srcOrd="0" destOrd="0" presId="urn:microsoft.com/office/officeart/2005/8/layout/list1"/>
    <dgm:cxn modelId="{D1FB9A48-0CEE-4967-8A5E-16DC04F46590}" type="presOf" srcId="{B8F3584C-6B82-4DE5-8223-77D7A5036650}" destId="{AB627AD1-F932-48D9-9732-F1C5C1DF7DD1}" srcOrd="0" destOrd="0" presId="urn:microsoft.com/office/officeart/2005/8/layout/list1"/>
    <dgm:cxn modelId="{853F3E6A-88EF-434C-8D71-7B18273BB04B}" srcId="{1E4960CF-37C1-4535-AFE2-F1B3F4365F9E}" destId="{8C09AFF9-AAC6-4866-8EDD-8868842624E7}" srcOrd="0" destOrd="0" parTransId="{30164C72-0766-460E-AD6F-101CB4502FBE}" sibTransId="{8BA5A968-F6B7-42C4-B7A7-E8BDB0CCBD5C}"/>
    <dgm:cxn modelId="{EB762D4B-6CEA-4920-AC86-2AFF4A10F640}" type="presOf" srcId="{19E8E91F-B6FA-4F5B-8022-2015B53490D6}" destId="{DB661CBD-6817-4081-85E5-07ED5DB78F42}" srcOrd="0" destOrd="3" presId="urn:microsoft.com/office/officeart/2005/8/layout/list1"/>
    <dgm:cxn modelId="{8392604F-942A-47CC-BE03-ED7AF7073A2A}" type="presOf" srcId="{B8F3584C-6B82-4DE5-8223-77D7A5036650}" destId="{719C18C2-951E-44B3-B838-CEB91E774348}" srcOrd="1" destOrd="0" presId="urn:microsoft.com/office/officeart/2005/8/layout/list1"/>
    <dgm:cxn modelId="{B48E1850-F4BB-4E1C-8C5E-023A439EE908}" type="presOf" srcId="{CF617B9B-E377-4E8A-820A-2F1F2E81FDB9}" destId="{DB661CBD-6817-4081-85E5-07ED5DB78F42}" srcOrd="0" destOrd="2" presId="urn:microsoft.com/office/officeart/2005/8/layout/list1"/>
    <dgm:cxn modelId="{F0AFA671-5A31-4ED2-8B79-BC80BB111A20}" type="presOf" srcId="{0AEA795C-6C12-44FA-A963-EDDD3D8200CF}" destId="{DB661CBD-6817-4081-85E5-07ED5DB78F42}" srcOrd="0" destOrd="0" presId="urn:microsoft.com/office/officeart/2005/8/layout/list1"/>
    <dgm:cxn modelId="{581BE572-6518-4DDE-8CAC-FAE1FD13EC34}" srcId="{90651D19-2000-44F1-A730-4464EE79FE62}" destId="{1E4960CF-37C1-4535-AFE2-F1B3F4365F9E}" srcOrd="2" destOrd="0" parTransId="{2414B490-68D1-4EF2-8881-3CF0C45A64FC}" sibTransId="{680A4A8C-7850-49B2-BB9E-A33E69D49A70}"/>
    <dgm:cxn modelId="{BB677877-8695-4D3F-AFC4-02F81484DE3F}" srcId="{0AEA795C-6C12-44FA-A963-EDDD3D8200CF}" destId="{594DADD4-C6C3-4369-827A-6FFC87886225}" srcOrd="0" destOrd="0" parTransId="{DEE53352-C982-4B58-BD33-7667FA1478EC}" sibTransId="{95B4F309-1CC0-4234-B820-F3F6CE5E8CE1}"/>
    <dgm:cxn modelId="{376A347A-04FD-4BA2-BD02-78DB3B7410D4}" srcId="{CF617B9B-E377-4E8A-820A-2F1F2E81FDB9}" destId="{19E8E91F-B6FA-4F5B-8022-2015B53490D6}" srcOrd="0" destOrd="0" parTransId="{105F45AB-9976-4842-AF33-1806C561D739}" sibTransId="{D0218BD7-0908-40B1-A802-64E88E284762}"/>
    <dgm:cxn modelId="{F810D480-7BB6-4E57-BA6B-E6C9520B699C}" srcId="{90651D19-2000-44F1-A730-4464EE79FE62}" destId="{B8F3584C-6B82-4DE5-8223-77D7A5036650}" srcOrd="1" destOrd="0" parTransId="{7DBC6141-8DC5-4D97-B826-57C82578639C}" sibTransId="{B5C802C0-FB24-44A1-BFC1-1C24DEB72648}"/>
    <dgm:cxn modelId="{7DFCDA8A-8AAF-439A-84C0-68845DAC9310}" type="presOf" srcId="{004BA2A5-78BB-405D-ADDB-360FECEDE66C}" destId="{86BA65AA-C671-44A7-BECC-80BD7BC41E0E}" srcOrd="1" destOrd="0" presId="urn:microsoft.com/office/officeart/2005/8/layout/list1"/>
    <dgm:cxn modelId="{3EA14C97-1FCA-4701-94F0-221CE5B6FEF9}" type="presOf" srcId="{9350F684-A053-4538-8670-6CC5BAB53DE5}" destId="{79141E20-E6FF-4AA5-85A0-DA1D5FBD3803}" srcOrd="0" destOrd="2" presId="urn:microsoft.com/office/officeart/2005/8/layout/list1"/>
    <dgm:cxn modelId="{7059AF9E-6D73-4778-A418-15E88BD559C9}" type="presOf" srcId="{8C09AFF9-AAC6-4866-8EDD-8868842624E7}" destId="{C7639FCC-56EE-4A49-AD3F-28C3802153C0}" srcOrd="0" destOrd="0" presId="urn:microsoft.com/office/officeart/2005/8/layout/list1"/>
    <dgm:cxn modelId="{7217C69E-992D-46EF-9EE6-15FD5F53CCA3}" srcId="{004BA2A5-78BB-405D-ADDB-360FECEDE66C}" destId="{CF617B9B-E377-4E8A-820A-2F1F2E81FDB9}" srcOrd="1" destOrd="0" parTransId="{1989DFB7-4C3D-4460-906E-D120F55865E9}" sibTransId="{60ED75E1-CC7F-44FF-A4BB-025A8A835980}"/>
    <dgm:cxn modelId="{5AA4E09F-030A-4E38-BD68-F81BAD2F5B00}" type="presOf" srcId="{1E4960CF-37C1-4535-AFE2-F1B3F4365F9E}" destId="{F45F1482-7B70-4EC6-8398-7798E911C7A8}" srcOrd="0" destOrd="0" presId="urn:microsoft.com/office/officeart/2005/8/layout/list1"/>
    <dgm:cxn modelId="{5075EBA0-25D6-45D5-8926-B95758729D00}" srcId="{8850E45B-578C-4CD5-A806-4C5E1C10F727}" destId="{9350F684-A053-4538-8670-6CC5BAB53DE5}" srcOrd="1" destOrd="0" parTransId="{5BB25638-C012-46E1-B20C-2FD0A3A95FD2}" sibTransId="{B7732B3E-AE44-4781-87E8-FD061DB6A2DD}"/>
    <dgm:cxn modelId="{A2A9EFBA-C5AE-4BD2-8700-1A45828306A0}" type="presOf" srcId="{004BA2A5-78BB-405D-ADDB-360FECEDE66C}" destId="{3283C000-4A87-4E29-8F9C-3DAD312B98E8}" srcOrd="0" destOrd="0" presId="urn:microsoft.com/office/officeart/2005/8/layout/list1"/>
    <dgm:cxn modelId="{11CC30C6-0FA8-47F3-B425-1A593288B972}" type="presOf" srcId="{1E4960CF-37C1-4535-AFE2-F1B3F4365F9E}" destId="{885D138C-8B26-4B6E-A641-B6482CCA5319}" srcOrd="1" destOrd="0" presId="urn:microsoft.com/office/officeart/2005/8/layout/list1"/>
    <dgm:cxn modelId="{15D61BD9-A8A8-4450-AE54-253F76AF2F23}" srcId="{CF617B9B-E377-4E8A-820A-2F1F2E81FDB9}" destId="{02EF437F-682C-419F-9A31-710EE2B6A438}" srcOrd="1" destOrd="0" parTransId="{D2663097-B28C-4DC9-A413-FA8DCE3714F3}" sibTransId="{3906B72B-6196-4E4E-89AF-FD25FC7ECCE3}"/>
    <dgm:cxn modelId="{164635DA-82CA-4464-AB19-8C22865919A0}" srcId="{004BA2A5-78BB-405D-ADDB-360FECEDE66C}" destId="{0AEA795C-6C12-44FA-A963-EDDD3D8200CF}" srcOrd="0" destOrd="0" parTransId="{45584E0E-BBE9-40B9-966A-FE359F2A57F7}" sibTransId="{C4FC2082-85B3-49FE-AAE3-3778A67DD9E2}"/>
    <dgm:cxn modelId="{F6F6D0E4-E516-4156-827F-0BE0A839B82B}" type="presOf" srcId="{594DADD4-C6C3-4369-827A-6FFC87886225}" destId="{DB661CBD-6817-4081-85E5-07ED5DB78F42}" srcOrd="0" destOrd="1" presId="urn:microsoft.com/office/officeart/2005/8/layout/list1"/>
    <dgm:cxn modelId="{B0D2DBE4-719D-45ED-B312-E7B5762AA729}" type="presOf" srcId="{90651D19-2000-44F1-A730-4464EE79FE62}" destId="{4B4C94B9-9CB3-4D30-AB07-AF8EA1B50BF4}" srcOrd="0" destOrd="0" presId="urn:microsoft.com/office/officeart/2005/8/layout/list1"/>
    <dgm:cxn modelId="{34244DEB-CE7E-4ECA-997E-5BAC9AB04C6D}" type="presOf" srcId="{02EF437F-682C-419F-9A31-710EE2B6A438}" destId="{DB661CBD-6817-4081-85E5-07ED5DB78F42}" srcOrd="0" destOrd="4" presId="urn:microsoft.com/office/officeart/2005/8/layout/list1"/>
    <dgm:cxn modelId="{9203E1FB-31E7-4EEF-A96F-C9BBB89E388A}" type="presOf" srcId="{A8E81072-5B64-46C1-BC52-05A0A51A0EAC}" destId="{79141E20-E6FF-4AA5-85A0-DA1D5FBD3803}" srcOrd="0" destOrd="1" presId="urn:microsoft.com/office/officeart/2005/8/layout/list1"/>
    <dgm:cxn modelId="{7D5C415E-EE17-46C9-A826-E20EA5AA3CB8}" type="presParOf" srcId="{4B4C94B9-9CB3-4D30-AB07-AF8EA1B50BF4}" destId="{46FDDAE0-FBCD-4E4A-B24D-5800C59A2AB9}" srcOrd="0" destOrd="0" presId="urn:microsoft.com/office/officeart/2005/8/layout/list1"/>
    <dgm:cxn modelId="{41AE6774-DA22-4CCC-A9AD-70FCD1A167AC}" type="presParOf" srcId="{46FDDAE0-FBCD-4E4A-B24D-5800C59A2AB9}" destId="{3283C000-4A87-4E29-8F9C-3DAD312B98E8}" srcOrd="0" destOrd="0" presId="urn:microsoft.com/office/officeart/2005/8/layout/list1"/>
    <dgm:cxn modelId="{AAE7E84E-E6C0-42A5-87AB-99F1B3C267A9}" type="presParOf" srcId="{46FDDAE0-FBCD-4E4A-B24D-5800C59A2AB9}" destId="{86BA65AA-C671-44A7-BECC-80BD7BC41E0E}" srcOrd="1" destOrd="0" presId="urn:microsoft.com/office/officeart/2005/8/layout/list1"/>
    <dgm:cxn modelId="{7E988A63-49E5-4019-95AD-6FB85B940ED5}" type="presParOf" srcId="{4B4C94B9-9CB3-4D30-AB07-AF8EA1B50BF4}" destId="{484EE76F-0E42-4E05-A74E-92E88D62BF9E}" srcOrd="1" destOrd="0" presId="urn:microsoft.com/office/officeart/2005/8/layout/list1"/>
    <dgm:cxn modelId="{8256A562-1C33-49F1-9C43-2FC61131E628}" type="presParOf" srcId="{4B4C94B9-9CB3-4D30-AB07-AF8EA1B50BF4}" destId="{DB661CBD-6817-4081-85E5-07ED5DB78F42}" srcOrd="2" destOrd="0" presId="urn:microsoft.com/office/officeart/2005/8/layout/list1"/>
    <dgm:cxn modelId="{D05E9D68-192F-41A2-9F4E-B4D67BEF6686}" type="presParOf" srcId="{4B4C94B9-9CB3-4D30-AB07-AF8EA1B50BF4}" destId="{DA202001-74BA-4023-A3EB-A10B877F747A}" srcOrd="3" destOrd="0" presId="urn:microsoft.com/office/officeart/2005/8/layout/list1"/>
    <dgm:cxn modelId="{4B2A1352-A914-442A-AD22-B862B8F34E56}" type="presParOf" srcId="{4B4C94B9-9CB3-4D30-AB07-AF8EA1B50BF4}" destId="{CD1E75EF-95C7-41FC-A125-A3EBBC8E8344}" srcOrd="4" destOrd="0" presId="urn:microsoft.com/office/officeart/2005/8/layout/list1"/>
    <dgm:cxn modelId="{6A4398C7-97EE-4961-A4B6-CF2806A68F0C}" type="presParOf" srcId="{CD1E75EF-95C7-41FC-A125-A3EBBC8E8344}" destId="{AB627AD1-F932-48D9-9732-F1C5C1DF7DD1}" srcOrd="0" destOrd="0" presId="urn:microsoft.com/office/officeart/2005/8/layout/list1"/>
    <dgm:cxn modelId="{78D2C83A-8EC3-4FC6-A686-8307EA5127CE}" type="presParOf" srcId="{CD1E75EF-95C7-41FC-A125-A3EBBC8E8344}" destId="{719C18C2-951E-44B3-B838-CEB91E774348}" srcOrd="1" destOrd="0" presId="urn:microsoft.com/office/officeart/2005/8/layout/list1"/>
    <dgm:cxn modelId="{5494CD79-F3E1-45F1-807A-73089490E154}" type="presParOf" srcId="{4B4C94B9-9CB3-4D30-AB07-AF8EA1B50BF4}" destId="{86723A9A-37F4-4A1B-8276-B4DAA85E7381}" srcOrd="5" destOrd="0" presId="urn:microsoft.com/office/officeart/2005/8/layout/list1"/>
    <dgm:cxn modelId="{44E18D10-04B6-43A9-9A6C-5EDE817CB642}" type="presParOf" srcId="{4B4C94B9-9CB3-4D30-AB07-AF8EA1B50BF4}" destId="{79141E20-E6FF-4AA5-85A0-DA1D5FBD3803}" srcOrd="6" destOrd="0" presId="urn:microsoft.com/office/officeart/2005/8/layout/list1"/>
    <dgm:cxn modelId="{826FBD73-450C-4357-B0B0-D4F66C539CD3}" type="presParOf" srcId="{4B4C94B9-9CB3-4D30-AB07-AF8EA1B50BF4}" destId="{4ECC6702-208F-4E92-BA35-F457B9FC187D}" srcOrd="7" destOrd="0" presId="urn:microsoft.com/office/officeart/2005/8/layout/list1"/>
    <dgm:cxn modelId="{025E600B-B773-4E62-AF0E-3868536A5CCC}" type="presParOf" srcId="{4B4C94B9-9CB3-4D30-AB07-AF8EA1B50BF4}" destId="{71EECA04-99BA-4D2D-AC45-CB581E742E69}" srcOrd="8" destOrd="0" presId="urn:microsoft.com/office/officeart/2005/8/layout/list1"/>
    <dgm:cxn modelId="{F4A7F2C8-CFB2-477E-9D53-7324A60D7DB5}" type="presParOf" srcId="{71EECA04-99BA-4D2D-AC45-CB581E742E69}" destId="{F45F1482-7B70-4EC6-8398-7798E911C7A8}" srcOrd="0" destOrd="0" presId="urn:microsoft.com/office/officeart/2005/8/layout/list1"/>
    <dgm:cxn modelId="{17854EF4-85C1-4E29-8F06-EA438C31AEF0}" type="presParOf" srcId="{71EECA04-99BA-4D2D-AC45-CB581E742E69}" destId="{885D138C-8B26-4B6E-A641-B6482CCA5319}" srcOrd="1" destOrd="0" presId="urn:microsoft.com/office/officeart/2005/8/layout/list1"/>
    <dgm:cxn modelId="{7574E214-F79D-45C4-A67D-99B94D1B0428}" type="presParOf" srcId="{4B4C94B9-9CB3-4D30-AB07-AF8EA1B50BF4}" destId="{42D8FCAA-CC14-4813-9771-8BC36C80ECE1}" srcOrd="9" destOrd="0" presId="urn:microsoft.com/office/officeart/2005/8/layout/list1"/>
    <dgm:cxn modelId="{91DB9A2F-6CA7-4ACA-A2E5-C93B50F38849}" type="presParOf" srcId="{4B4C94B9-9CB3-4D30-AB07-AF8EA1B50BF4}" destId="{C7639FCC-56EE-4A49-AD3F-28C3802153C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F8F4D6-1D33-4B2D-BB8F-A1F0E3EA17F7}" type="doc">
      <dgm:prSet loTypeId="urn:microsoft.com/office/officeart/2005/8/layout/hList3" loCatId="list" qsTypeId="urn:microsoft.com/office/officeart/2005/8/quickstyle/simple3" qsCatId="simple" csTypeId="urn:microsoft.com/office/officeart/2005/8/colors/colorful1#7" csCatId="colorful" phldr="1"/>
      <dgm:spPr/>
      <dgm:t>
        <a:bodyPr/>
        <a:lstStyle/>
        <a:p>
          <a:endParaRPr lang="id-ID"/>
        </a:p>
      </dgm:t>
    </dgm:pt>
    <dgm:pt modelId="{114241C7-7E33-40B0-A213-B294669E21AF}">
      <dgm:prSet phldrT="[Text]" custT="1"/>
      <dgm:spPr/>
      <dgm:t>
        <a:bodyPr/>
        <a:lstStyle/>
        <a:p>
          <a:r>
            <a:rPr lang="id-ID" sz="2400" i="0" dirty="0">
              <a:latin typeface="Times New Roman" pitchFamily="18" charset="0"/>
              <a:cs typeface="Times New Roman" pitchFamily="18" charset="0"/>
            </a:rPr>
            <a:t>DATA SAMPEL PERUSAHAAN MRO</a:t>
          </a:r>
        </a:p>
        <a:p>
          <a:r>
            <a:rPr lang="id-ID" sz="2400" i="0" dirty="0">
              <a:latin typeface="Times New Roman" pitchFamily="18" charset="0"/>
              <a:cs typeface="Times New Roman" pitchFamily="18" charset="0"/>
            </a:rPr>
            <a:t>(</a:t>
          </a:r>
          <a:r>
            <a:rPr lang="id-ID" sz="2400" i="1" dirty="0">
              <a:latin typeface="Times New Roman" pitchFamily="18" charset="0"/>
              <a:cs typeface="Times New Roman" pitchFamily="18" charset="0"/>
            </a:rPr>
            <a:t>Maintenance, Repair, Overhaul</a:t>
          </a:r>
          <a:r>
            <a:rPr lang="id-ID" sz="2400" i="0" dirty="0">
              <a:latin typeface="Times New Roman" pitchFamily="18" charset="0"/>
              <a:cs typeface="Times New Roman" pitchFamily="18" charset="0"/>
            </a:rPr>
            <a:t>)</a:t>
          </a:r>
          <a:endParaRPr lang="id-ID" sz="2400" i="1" dirty="0">
            <a:latin typeface="Times New Roman" pitchFamily="18" charset="0"/>
            <a:cs typeface="Times New Roman" pitchFamily="18" charset="0"/>
          </a:endParaRPr>
        </a:p>
      </dgm:t>
    </dgm:pt>
    <dgm:pt modelId="{F3BEB50D-27F5-4AA1-83C8-2E404856A50A}" type="parTrans" cxnId="{AEAD5E29-971A-40E4-8E91-418ECAB7F6E7}">
      <dgm:prSet/>
      <dgm:spPr/>
      <dgm:t>
        <a:bodyPr/>
        <a:lstStyle/>
        <a:p>
          <a:endParaRPr lang="id-ID"/>
        </a:p>
      </dgm:t>
    </dgm:pt>
    <dgm:pt modelId="{49F565A6-9312-4217-9BF9-B287C5706988}" type="sibTrans" cxnId="{AEAD5E29-971A-40E4-8E91-418ECAB7F6E7}">
      <dgm:prSet/>
      <dgm:spPr/>
      <dgm:t>
        <a:bodyPr/>
        <a:lstStyle/>
        <a:p>
          <a:endParaRPr lang="id-ID"/>
        </a:p>
      </dgm:t>
    </dgm:pt>
    <dgm:pt modelId="{9BF86490-1AF8-4E92-8338-2276307185CB}">
      <dgm:prSet phldrT="[Text]" custT="1"/>
      <dgm:spPr/>
      <dgm:t>
        <a:bodyPr/>
        <a:lstStyle/>
        <a:p>
          <a:r>
            <a:rPr lang="id-ID" sz="2000" dirty="0">
              <a:latin typeface="Times New Roman" pitchFamily="18" charset="0"/>
              <a:cs typeface="Times New Roman" pitchFamily="18" charset="0"/>
            </a:rPr>
            <a:t>P.T. GMF AeroAsia (P.T. GMF AA)</a:t>
          </a:r>
        </a:p>
        <a:p>
          <a:endParaRPr lang="id-ID" sz="2000" dirty="0">
            <a:latin typeface="Times New Roman" pitchFamily="18" charset="0"/>
            <a:cs typeface="Times New Roman" pitchFamily="18" charset="0"/>
          </a:endParaRPr>
        </a:p>
        <a:p>
          <a:r>
            <a:rPr lang="id-ID" sz="2000" dirty="0">
              <a:latin typeface="Times New Roman" pitchFamily="18" charset="0"/>
              <a:cs typeface="Times New Roman" pitchFamily="18" charset="0"/>
            </a:rPr>
            <a:t>200 Responden</a:t>
          </a:r>
        </a:p>
      </dgm:t>
    </dgm:pt>
    <dgm:pt modelId="{BA066100-8874-46A4-944D-B39D3FC42176}" type="parTrans" cxnId="{561A0841-6CD3-4B1F-8981-42207012FAE5}">
      <dgm:prSet/>
      <dgm:spPr/>
      <dgm:t>
        <a:bodyPr/>
        <a:lstStyle/>
        <a:p>
          <a:endParaRPr lang="id-ID"/>
        </a:p>
      </dgm:t>
    </dgm:pt>
    <dgm:pt modelId="{B2908237-4E67-46F7-818A-13DB40324557}" type="sibTrans" cxnId="{561A0841-6CD3-4B1F-8981-42207012FAE5}">
      <dgm:prSet/>
      <dgm:spPr/>
      <dgm:t>
        <a:bodyPr/>
        <a:lstStyle/>
        <a:p>
          <a:endParaRPr lang="id-ID"/>
        </a:p>
      </dgm:t>
    </dgm:pt>
    <dgm:pt modelId="{0139DABC-048E-4A65-A136-D05DDFA133DB}">
      <dgm:prSet custT="1"/>
      <dgm:spPr/>
      <dgm:t>
        <a:bodyPr/>
        <a:lstStyle/>
        <a:p>
          <a:r>
            <a:rPr lang="it-IT" sz="2000" dirty="0">
              <a:latin typeface="Times New Roman" pitchFamily="18" charset="0"/>
              <a:cs typeface="Times New Roman" pitchFamily="18" charset="0"/>
            </a:rPr>
            <a:t>P.T. </a:t>
          </a:r>
          <a:r>
            <a:rPr lang="id-ID" sz="2000" dirty="0">
              <a:latin typeface="Times New Roman" pitchFamily="18" charset="0"/>
              <a:cs typeface="Times New Roman" pitchFamily="18" charset="0"/>
            </a:rPr>
            <a:t>Aircraft Service </a:t>
          </a:r>
          <a:r>
            <a:rPr lang="it-IT" sz="2000" dirty="0">
              <a:latin typeface="Times New Roman" pitchFamily="18" charset="0"/>
              <a:cs typeface="Times New Roman" pitchFamily="18" charset="0"/>
            </a:rPr>
            <a:t>(P.T. </a:t>
          </a:r>
          <a:r>
            <a:rPr lang="id-ID" sz="2000" dirty="0">
              <a:latin typeface="Times New Roman" pitchFamily="18" charset="0"/>
              <a:cs typeface="Times New Roman" pitchFamily="18" charset="0"/>
            </a:rPr>
            <a:t>ACS</a:t>
          </a:r>
          <a:r>
            <a:rPr lang="it-IT" sz="2000" dirty="0">
              <a:latin typeface="Times New Roman" pitchFamily="18" charset="0"/>
              <a:cs typeface="Times New Roman" pitchFamily="18" charset="0"/>
            </a:rPr>
            <a:t>)</a:t>
          </a:r>
          <a:endParaRPr lang="id-ID" sz="2000" dirty="0">
            <a:latin typeface="Times New Roman" pitchFamily="18" charset="0"/>
            <a:cs typeface="Times New Roman" pitchFamily="18" charset="0"/>
          </a:endParaRPr>
        </a:p>
        <a:p>
          <a:endParaRPr lang="id-ID"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a:t>
          </a:r>
          <a:r>
            <a:rPr lang="id-ID" sz="2000" dirty="0">
              <a:latin typeface="Times New Roman" pitchFamily="18" charset="0"/>
              <a:cs typeface="Times New Roman" pitchFamily="18" charset="0"/>
            </a:rPr>
            <a:t>0 Responden </a:t>
          </a:r>
        </a:p>
      </dgm:t>
    </dgm:pt>
    <dgm:pt modelId="{0370F02D-B597-4748-A233-CB415E5E7CAE}" type="parTrans" cxnId="{38D2C12C-B168-4FBD-90AE-EFA36F637EB2}">
      <dgm:prSet/>
      <dgm:spPr/>
      <dgm:t>
        <a:bodyPr/>
        <a:lstStyle/>
        <a:p>
          <a:endParaRPr lang="id-ID"/>
        </a:p>
      </dgm:t>
    </dgm:pt>
    <dgm:pt modelId="{F7ACE5E9-EACB-4F4F-BC41-5832CF5AE03F}" type="sibTrans" cxnId="{38D2C12C-B168-4FBD-90AE-EFA36F637EB2}">
      <dgm:prSet/>
      <dgm:spPr/>
      <dgm:t>
        <a:bodyPr/>
        <a:lstStyle/>
        <a:p>
          <a:endParaRPr lang="id-ID"/>
        </a:p>
      </dgm:t>
    </dgm:pt>
    <dgm:pt modelId="{A60C64EC-34D3-4643-974D-445E9211A612}">
      <dgm:prSet custT="1"/>
      <dgm:spPr/>
      <dgm:t>
        <a:bodyPr/>
        <a:lstStyle/>
        <a:p>
          <a:r>
            <a:rPr lang="en-US" sz="2000" dirty="0">
              <a:latin typeface="Times New Roman" pitchFamily="18" charset="0"/>
              <a:cs typeface="Times New Roman" pitchFamily="18" charset="0"/>
            </a:rPr>
            <a:t>P.T. Lion Technic (anak perusahaan Lion Air)</a:t>
          </a:r>
          <a:r>
            <a:rPr lang="id-ID" sz="2000" dirty="0">
              <a:latin typeface="Times New Roman" pitchFamily="18" charset="0"/>
              <a:cs typeface="Times New Roman" pitchFamily="18" charset="0"/>
            </a:rPr>
            <a:t> PT BATAM AERO</a:t>
          </a:r>
        </a:p>
        <a:p>
          <a:r>
            <a:rPr lang="en-US" sz="2000" dirty="0">
              <a:latin typeface="Times New Roman" pitchFamily="18" charset="0"/>
              <a:cs typeface="Times New Roman" pitchFamily="18" charset="0"/>
            </a:rPr>
            <a:t>30</a:t>
          </a:r>
          <a:r>
            <a:rPr lang="id-ID" sz="2000" dirty="0">
              <a:latin typeface="Times New Roman" pitchFamily="18" charset="0"/>
              <a:cs typeface="Times New Roman" pitchFamily="18" charset="0"/>
            </a:rPr>
            <a:t> Reponden</a:t>
          </a:r>
        </a:p>
        <a:p>
          <a:endParaRPr lang="id-ID" sz="2000" dirty="0">
            <a:latin typeface="Times New Roman" pitchFamily="18" charset="0"/>
            <a:cs typeface="Times New Roman" pitchFamily="18" charset="0"/>
          </a:endParaRPr>
        </a:p>
      </dgm:t>
    </dgm:pt>
    <dgm:pt modelId="{1EDD2A0E-C7F9-445B-AD1A-FBCBD4BD6775}" type="parTrans" cxnId="{DA98FBB8-8441-4274-A120-16B21A65DA30}">
      <dgm:prSet/>
      <dgm:spPr/>
      <dgm:t>
        <a:bodyPr/>
        <a:lstStyle/>
        <a:p>
          <a:endParaRPr lang="id-ID"/>
        </a:p>
      </dgm:t>
    </dgm:pt>
    <dgm:pt modelId="{0EB41A80-A97E-4981-83E9-8B00CAEA6E79}" type="sibTrans" cxnId="{DA98FBB8-8441-4274-A120-16B21A65DA30}">
      <dgm:prSet/>
      <dgm:spPr/>
      <dgm:t>
        <a:bodyPr/>
        <a:lstStyle/>
        <a:p>
          <a:endParaRPr lang="id-ID"/>
        </a:p>
      </dgm:t>
    </dgm:pt>
    <dgm:pt modelId="{659E076A-ECEA-4AC1-B147-F3DEF7EBA3C5}">
      <dgm:prSet custT="1"/>
      <dgm:spPr/>
      <dgm:t>
        <a:bodyPr/>
        <a:lstStyle/>
        <a:p>
          <a:r>
            <a:rPr lang="id-ID" sz="2000" dirty="0">
              <a:latin typeface="Times New Roman" pitchFamily="18" charset="0"/>
              <a:cs typeface="Times New Roman" pitchFamily="18" charset="0"/>
            </a:rPr>
            <a:t>P.T. Indopelita Aircraft Service (P.T. IAS)</a:t>
          </a:r>
        </a:p>
        <a:p>
          <a:endParaRPr lang="id-ID" sz="2000" dirty="0">
            <a:latin typeface="Times New Roman" pitchFamily="18" charset="0"/>
            <a:cs typeface="Times New Roman" pitchFamily="18" charset="0"/>
          </a:endParaRPr>
        </a:p>
        <a:p>
          <a:r>
            <a:rPr lang="id-ID" sz="2000" dirty="0">
              <a:latin typeface="Times New Roman" pitchFamily="18" charset="0"/>
              <a:cs typeface="Times New Roman" pitchFamily="18" charset="0"/>
            </a:rPr>
            <a:t>3</a:t>
          </a:r>
          <a:r>
            <a:rPr lang="en-US" sz="2000" dirty="0">
              <a:latin typeface="Times New Roman" pitchFamily="18" charset="0"/>
              <a:cs typeface="Times New Roman" pitchFamily="18" charset="0"/>
            </a:rPr>
            <a:t>8</a:t>
          </a:r>
          <a:r>
            <a:rPr lang="id-ID" sz="2000" dirty="0">
              <a:latin typeface="Times New Roman" pitchFamily="18" charset="0"/>
              <a:cs typeface="Times New Roman" pitchFamily="18" charset="0"/>
            </a:rPr>
            <a:t> Responden </a:t>
          </a:r>
        </a:p>
      </dgm:t>
    </dgm:pt>
    <dgm:pt modelId="{B9EA454D-E741-4DB2-9EDA-5F22E2178B74}" type="parTrans" cxnId="{D3B04A0C-3064-4F78-B1DC-D71761F8B4F5}">
      <dgm:prSet/>
      <dgm:spPr/>
      <dgm:t>
        <a:bodyPr/>
        <a:lstStyle/>
        <a:p>
          <a:endParaRPr lang="id-ID"/>
        </a:p>
      </dgm:t>
    </dgm:pt>
    <dgm:pt modelId="{0C4D5E75-3077-4D3F-826D-86CFDAFDA727}" type="sibTrans" cxnId="{D3B04A0C-3064-4F78-B1DC-D71761F8B4F5}">
      <dgm:prSet/>
      <dgm:spPr/>
      <dgm:t>
        <a:bodyPr/>
        <a:lstStyle/>
        <a:p>
          <a:endParaRPr lang="id-ID"/>
        </a:p>
      </dgm:t>
    </dgm:pt>
    <dgm:pt modelId="{6323B9D6-EBAF-4AF1-8FED-72F937874DE4}">
      <dgm:prSet custT="1"/>
      <dgm:spPr/>
      <dgm:t>
        <a:bodyPr/>
        <a:lstStyle/>
        <a:p>
          <a:r>
            <a:rPr lang="id-ID" sz="2000" dirty="0">
              <a:latin typeface="Times New Roman" pitchFamily="18" charset="0"/>
              <a:cs typeface="Times New Roman" pitchFamily="18" charset="0"/>
            </a:rPr>
            <a:t>P.T. Mulya Sejahtera Technology (P.T. MSTech) </a:t>
          </a:r>
        </a:p>
        <a:p>
          <a:r>
            <a:rPr lang="en-US" sz="2000" dirty="0">
              <a:latin typeface="Times New Roman" pitchFamily="18" charset="0"/>
              <a:cs typeface="Times New Roman" pitchFamily="18" charset="0"/>
            </a:rPr>
            <a:t>15</a:t>
          </a:r>
          <a:r>
            <a:rPr lang="id-ID" sz="2000" dirty="0">
              <a:latin typeface="Times New Roman" pitchFamily="18" charset="0"/>
              <a:cs typeface="Times New Roman" pitchFamily="18" charset="0"/>
            </a:rPr>
            <a:t> Responden</a:t>
          </a:r>
        </a:p>
      </dgm:t>
    </dgm:pt>
    <dgm:pt modelId="{CACDF185-BAB1-4580-8767-6824AA01824F}" type="parTrans" cxnId="{B4F0D1B0-3AEB-4730-9DEA-A90555E3F88A}">
      <dgm:prSet/>
      <dgm:spPr/>
      <dgm:t>
        <a:bodyPr/>
        <a:lstStyle/>
        <a:p>
          <a:endParaRPr lang="id-ID"/>
        </a:p>
      </dgm:t>
    </dgm:pt>
    <dgm:pt modelId="{D650C879-A6AC-4613-97DC-5288C2038561}" type="sibTrans" cxnId="{B4F0D1B0-3AEB-4730-9DEA-A90555E3F88A}">
      <dgm:prSet/>
      <dgm:spPr/>
      <dgm:t>
        <a:bodyPr/>
        <a:lstStyle/>
        <a:p>
          <a:endParaRPr lang="id-ID"/>
        </a:p>
      </dgm:t>
    </dgm:pt>
    <dgm:pt modelId="{9E64A2B9-98F9-4692-86DC-316C5B6BE1C4}" type="pres">
      <dgm:prSet presAssocID="{3BF8F4D6-1D33-4B2D-BB8F-A1F0E3EA17F7}" presName="composite" presStyleCnt="0">
        <dgm:presLayoutVars>
          <dgm:chMax val="1"/>
          <dgm:dir/>
          <dgm:resizeHandles val="exact"/>
        </dgm:presLayoutVars>
      </dgm:prSet>
      <dgm:spPr/>
    </dgm:pt>
    <dgm:pt modelId="{7DA86820-F1C2-479C-8715-8A0E50B3B883}" type="pres">
      <dgm:prSet presAssocID="{114241C7-7E33-40B0-A213-B294669E21AF}" presName="roof" presStyleLbl="dkBgShp" presStyleIdx="0" presStyleCnt="2" custScaleY="76657" custLinFactNeighborX="2043" custLinFactNeighborY="3327"/>
      <dgm:spPr/>
    </dgm:pt>
    <dgm:pt modelId="{AFD0100F-3FB7-4F2A-AFF1-E808906B6223}" type="pres">
      <dgm:prSet presAssocID="{114241C7-7E33-40B0-A213-B294669E21AF}" presName="pillars" presStyleCnt="0"/>
      <dgm:spPr/>
    </dgm:pt>
    <dgm:pt modelId="{4ABFF6C9-94E8-4D96-B6E4-C918AC837892}" type="pres">
      <dgm:prSet presAssocID="{114241C7-7E33-40B0-A213-B294669E21AF}" presName="pillar1" presStyleLbl="node1" presStyleIdx="0" presStyleCnt="5" custScaleX="133430" custScaleY="72647" custLinFactNeighborX="-314" custLinFactNeighborY="-23414">
        <dgm:presLayoutVars>
          <dgm:bulletEnabled val="1"/>
        </dgm:presLayoutVars>
      </dgm:prSet>
      <dgm:spPr/>
    </dgm:pt>
    <dgm:pt modelId="{A0DE3D8C-BD40-45B1-9939-B84197B248E0}" type="pres">
      <dgm:prSet presAssocID="{0139DABC-048E-4A65-A136-D05DDFA133DB}" presName="pillarX" presStyleLbl="node1" presStyleIdx="1" presStyleCnt="5" custScaleX="131635" custScaleY="72647" custLinFactNeighborX="-1992" custLinFactNeighborY="-23414">
        <dgm:presLayoutVars>
          <dgm:bulletEnabled val="1"/>
        </dgm:presLayoutVars>
      </dgm:prSet>
      <dgm:spPr/>
    </dgm:pt>
    <dgm:pt modelId="{3DFC390C-93B7-47B0-8096-EF2EB7EF29CB}" type="pres">
      <dgm:prSet presAssocID="{A60C64EC-34D3-4643-974D-445E9211A612}" presName="pillarX" presStyleLbl="node1" presStyleIdx="2" presStyleCnt="5" custScaleX="124534" custScaleY="72647" custLinFactNeighborX="-1992" custLinFactNeighborY="-23414">
        <dgm:presLayoutVars>
          <dgm:bulletEnabled val="1"/>
        </dgm:presLayoutVars>
      </dgm:prSet>
      <dgm:spPr/>
    </dgm:pt>
    <dgm:pt modelId="{F3C83E96-DAFA-4BEC-94C9-95B8F9232A96}" type="pres">
      <dgm:prSet presAssocID="{659E076A-ECEA-4AC1-B147-F3DEF7EBA3C5}" presName="pillarX" presStyleLbl="node1" presStyleIdx="3" presStyleCnt="5" custScaleX="133366" custScaleY="72646" custLinFactNeighborX="-1992" custLinFactNeighborY="-23414">
        <dgm:presLayoutVars>
          <dgm:bulletEnabled val="1"/>
        </dgm:presLayoutVars>
      </dgm:prSet>
      <dgm:spPr/>
    </dgm:pt>
    <dgm:pt modelId="{BBE29F14-42A2-4B97-8389-83ECE0FAC7A2}" type="pres">
      <dgm:prSet presAssocID="{6323B9D6-EBAF-4AF1-8FED-72F937874DE4}" presName="pillarX" presStyleLbl="node1" presStyleIdx="4" presStyleCnt="5" custScaleX="129116" custScaleY="72647" custLinFactNeighborX="-1992" custLinFactNeighborY="-23414">
        <dgm:presLayoutVars>
          <dgm:bulletEnabled val="1"/>
        </dgm:presLayoutVars>
      </dgm:prSet>
      <dgm:spPr/>
    </dgm:pt>
    <dgm:pt modelId="{90AE24DD-E8E2-4482-B997-A60A92AAC6F6}" type="pres">
      <dgm:prSet presAssocID="{114241C7-7E33-40B0-A213-B294669E21AF}" presName="base" presStyleLbl="dkBgShp" presStyleIdx="1" presStyleCnt="2" custScaleY="257085" custLinFactY="-100000" custLinFactNeighborY="-186619"/>
      <dgm:spPr/>
    </dgm:pt>
  </dgm:ptLst>
  <dgm:cxnLst>
    <dgm:cxn modelId="{A1165902-288D-4706-8731-83B627D5780E}" type="presOf" srcId="{6323B9D6-EBAF-4AF1-8FED-72F937874DE4}" destId="{BBE29F14-42A2-4B97-8389-83ECE0FAC7A2}" srcOrd="0" destOrd="0" presId="urn:microsoft.com/office/officeart/2005/8/layout/hList3"/>
    <dgm:cxn modelId="{D3B04A0C-3064-4F78-B1DC-D71761F8B4F5}" srcId="{114241C7-7E33-40B0-A213-B294669E21AF}" destId="{659E076A-ECEA-4AC1-B147-F3DEF7EBA3C5}" srcOrd="3" destOrd="0" parTransId="{B9EA454D-E741-4DB2-9EDA-5F22E2178B74}" sibTransId="{0C4D5E75-3077-4D3F-826D-86CFDAFDA727}"/>
    <dgm:cxn modelId="{3301C80D-DB17-46C8-8B8E-262BEF7BB635}" type="presOf" srcId="{9BF86490-1AF8-4E92-8338-2276307185CB}" destId="{4ABFF6C9-94E8-4D96-B6E4-C918AC837892}" srcOrd="0" destOrd="0" presId="urn:microsoft.com/office/officeart/2005/8/layout/hList3"/>
    <dgm:cxn modelId="{346EB616-18A5-4016-88B9-EE04CE6F9BAC}" type="presOf" srcId="{0139DABC-048E-4A65-A136-D05DDFA133DB}" destId="{A0DE3D8C-BD40-45B1-9939-B84197B248E0}" srcOrd="0" destOrd="0" presId="urn:microsoft.com/office/officeart/2005/8/layout/hList3"/>
    <dgm:cxn modelId="{AEAD5E29-971A-40E4-8E91-418ECAB7F6E7}" srcId="{3BF8F4D6-1D33-4B2D-BB8F-A1F0E3EA17F7}" destId="{114241C7-7E33-40B0-A213-B294669E21AF}" srcOrd="0" destOrd="0" parTransId="{F3BEB50D-27F5-4AA1-83C8-2E404856A50A}" sibTransId="{49F565A6-9312-4217-9BF9-B287C5706988}"/>
    <dgm:cxn modelId="{38D2C12C-B168-4FBD-90AE-EFA36F637EB2}" srcId="{114241C7-7E33-40B0-A213-B294669E21AF}" destId="{0139DABC-048E-4A65-A136-D05DDFA133DB}" srcOrd="1" destOrd="0" parTransId="{0370F02D-B597-4748-A233-CB415E5E7CAE}" sibTransId="{F7ACE5E9-EACB-4F4F-BC41-5832CF5AE03F}"/>
    <dgm:cxn modelId="{5062262D-C4B3-430D-84A8-48619EA201B2}" type="presOf" srcId="{114241C7-7E33-40B0-A213-B294669E21AF}" destId="{7DA86820-F1C2-479C-8715-8A0E50B3B883}" srcOrd="0" destOrd="0" presId="urn:microsoft.com/office/officeart/2005/8/layout/hList3"/>
    <dgm:cxn modelId="{D0A8875E-F214-473B-9903-B826B65D1B38}" type="presOf" srcId="{3BF8F4D6-1D33-4B2D-BB8F-A1F0E3EA17F7}" destId="{9E64A2B9-98F9-4692-86DC-316C5B6BE1C4}" srcOrd="0" destOrd="0" presId="urn:microsoft.com/office/officeart/2005/8/layout/hList3"/>
    <dgm:cxn modelId="{561A0841-6CD3-4B1F-8981-42207012FAE5}" srcId="{114241C7-7E33-40B0-A213-B294669E21AF}" destId="{9BF86490-1AF8-4E92-8338-2276307185CB}" srcOrd="0" destOrd="0" parTransId="{BA066100-8874-46A4-944D-B39D3FC42176}" sibTransId="{B2908237-4E67-46F7-818A-13DB40324557}"/>
    <dgm:cxn modelId="{7AB7A186-572A-402D-82CF-F7CE7189135B}" type="presOf" srcId="{659E076A-ECEA-4AC1-B147-F3DEF7EBA3C5}" destId="{F3C83E96-DAFA-4BEC-94C9-95B8F9232A96}" srcOrd="0" destOrd="0" presId="urn:microsoft.com/office/officeart/2005/8/layout/hList3"/>
    <dgm:cxn modelId="{B4F0D1B0-3AEB-4730-9DEA-A90555E3F88A}" srcId="{114241C7-7E33-40B0-A213-B294669E21AF}" destId="{6323B9D6-EBAF-4AF1-8FED-72F937874DE4}" srcOrd="4" destOrd="0" parTransId="{CACDF185-BAB1-4580-8767-6824AA01824F}" sibTransId="{D650C879-A6AC-4613-97DC-5288C2038561}"/>
    <dgm:cxn modelId="{DA98FBB8-8441-4274-A120-16B21A65DA30}" srcId="{114241C7-7E33-40B0-A213-B294669E21AF}" destId="{A60C64EC-34D3-4643-974D-445E9211A612}" srcOrd="2" destOrd="0" parTransId="{1EDD2A0E-C7F9-445B-AD1A-FBCBD4BD6775}" sibTransId="{0EB41A80-A97E-4981-83E9-8B00CAEA6E79}"/>
    <dgm:cxn modelId="{6B06BEE5-7BA3-4B4C-9F9A-FA885D0B3921}" type="presOf" srcId="{A60C64EC-34D3-4643-974D-445E9211A612}" destId="{3DFC390C-93B7-47B0-8096-EF2EB7EF29CB}" srcOrd="0" destOrd="0" presId="urn:microsoft.com/office/officeart/2005/8/layout/hList3"/>
    <dgm:cxn modelId="{0159C60A-C7BA-481C-AE57-6A0501E7A051}" type="presParOf" srcId="{9E64A2B9-98F9-4692-86DC-316C5B6BE1C4}" destId="{7DA86820-F1C2-479C-8715-8A0E50B3B883}" srcOrd="0" destOrd="0" presId="urn:microsoft.com/office/officeart/2005/8/layout/hList3"/>
    <dgm:cxn modelId="{57BF5501-29D3-4F19-A202-774FDE5B4BE9}" type="presParOf" srcId="{9E64A2B9-98F9-4692-86DC-316C5B6BE1C4}" destId="{AFD0100F-3FB7-4F2A-AFF1-E808906B6223}" srcOrd="1" destOrd="0" presId="urn:microsoft.com/office/officeart/2005/8/layout/hList3"/>
    <dgm:cxn modelId="{2D1F00C5-8AAB-43D4-BEC5-566B1350C54A}" type="presParOf" srcId="{AFD0100F-3FB7-4F2A-AFF1-E808906B6223}" destId="{4ABFF6C9-94E8-4D96-B6E4-C918AC837892}" srcOrd="0" destOrd="0" presId="urn:microsoft.com/office/officeart/2005/8/layout/hList3"/>
    <dgm:cxn modelId="{32EB1E8F-0034-4A05-92BE-03A5E371545A}" type="presParOf" srcId="{AFD0100F-3FB7-4F2A-AFF1-E808906B6223}" destId="{A0DE3D8C-BD40-45B1-9939-B84197B248E0}" srcOrd="1" destOrd="0" presId="urn:microsoft.com/office/officeart/2005/8/layout/hList3"/>
    <dgm:cxn modelId="{7592918D-C16F-447A-B204-5E82ED798D97}" type="presParOf" srcId="{AFD0100F-3FB7-4F2A-AFF1-E808906B6223}" destId="{3DFC390C-93B7-47B0-8096-EF2EB7EF29CB}" srcOrd="2" destOrd="0" presId="urn:microsoft.com/office/officeart/2005/8/layout/hList3"/>
    <dgm:cxn modelId="{DFCD5EB7-FA0A-493E-8D5A-6B5BF268170A}" type="presParOf" srcId="{AFD0100F-3FB7-4F2A-AFF1-E808906B6223}" destId="{F3C83E96-DAFA-4BEC-94C9-95B8F9232A96}" srcOrd="3" destOrd="0" presId="urn:microsoft.com/office/officeart/2005/8/layout/hList3"/>
    <dgm:cxn modelId="{03B31FC2-6275-42FD-A478-18708C796AA0}" type="presParOf" srcId="{AFD0100F-3FB7-4F2A-AFF1-E808906B6223}" destId="{BBE29F14-42A2-4B97-8389-83ECE0FAC7A2}" srcOrd="4" destOrd="0" presId="urn:microsoft.com/office/officeart/2005/8/layout/hList3"/>
    <dgm:cxn modelId="{2C23FA78-7E9C-436B-BCEF-AFEB4577CAD3}" type="presParOf" srcId="{9E64A2B9-98F9-4692-86DC-316C5B6BE1C4}" destId="{90AE24DD-E8E2-4482-B997-A60A92AAC6F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712534-E600-4F0B-8975-768952599B42}" type="doc">
      <dgm:prSet loTypeId="urn:microsoft.com/office/officeart/2005/8/layout/list1" loCatId="list" qsTypeId="urn:microsoft.com/office/officeart/2005/8/quickstyle/simple1" qsCatId="simple" csTypeId="urn:microsoft.com/office/officeart/2005/8/colors/colorful1#8" csCatId="colorful" phldr="1"/>
      <dgm:spPr/>
      <dgm:t>
        <a:bodyPr/>
        <a:lstStyle/>
        <a:p>
          <a:endParaRPr lang="id-ID"/>
        </a:p>
      </dgm:t>
    </dgm:pt>
    <dgm:pt modelId="{C9ECEDD1-44DC-44B6-A454-E0B9573CF948}">
      <dgm:prSet phldrT="[Text]" custT="1"/>
      <dgm:spPr/>
      <dgm:t>
        <a:bodyPr/>
        <a:lstStyle/>
        <a:p>
          <a:r>
            <a:rPr lang="id-ID" sz="1600" b="1" dirty="0">
              <a:latin typeface="Times New Roman" pitchFamily="18" charset="0"/>
              <a:cs typeface="Times New Roman" pitchFamily="18" charset="0"/>
            </a:rPr>
            <a:t>Desain Kuesioner</a:t>
          </a:r>
        </a:p>
      </dgm:t>
    </dgm:pt>
    <dgm:pt modelId="{111A4DA7-C04E-4DD0-9FBE-F78B45E20C03}" type="parTrans" cxnId="{3C8BDE0C-07BD-4CD2-BE4D-E6FDF5D946A3}">
      <dgm:prSet/>
      <dgm:spPr/>
      <dgm:t>
        <a:bodyPr/>
        <a:lstStyle/>
        <a:p>
          <a:endParaRPr lang="id-ID"/>
        </a:p>
      </dgm:t>
    </dgm:pt>
    <dgm:pt modelId="{BD5F76EB-C8D7-49FA-85CF-07F2AC6620CE}" type="sibTrans" cxnId="{3C8BDE0C-07BD-4CD2-BE4D-E6FDF5D946A3}">
      <dgm:prSet/>
      <dgm:spPr/>
      <dgm:t>
        <a:bodyPr/>
        <a:lstStyle/>
        <a:p>
          <a:endParaRPr lang="id-ID"/>
        </a:p>
      </dgm:t>
    </dgm:pt>
    <dgm:pt modelId="{43CA71E6-B5DD-444B-9370-0277C331F215}">
      <dgm:prSet phldrT="[Text]" custT="1"/>
      <dgm:spPr/>
      <dgm:t>
        <a:bodyPr/>
        <a:lstStyle/>
        <a:p>
          <a:r>
            <a:rPr lang="id-ID" sz="1500" b="1" dirty="0">
              <a:latin typeface="Times New Roman" pitchFamily="18" charset="0"/>
              <a:cs typeface="Times New Roman" pitchFamily="18" charset="0"/>
            </a:rPr>
            <a:t>Desain Organisasi</a:t>
          </a:r>
        </a:p>
      </dgm:t>
    </dgm:pt>
    <dgm:pt modelId="{CEECA5F9-7213-412F-8C8D-E24FDEBBE20F}" type="parTrans" cxnId="{37B66425-D946-4A12-AD21-441CD05AE185}">
      <dgm:prSet/>
      <dgm:spPr/>
      <dgm:t>
        <a:bodyPr/>
        <a:lstStyle/>
        <a:p>
          <a:endParaRPr lang="id-ID"/>
        </a:p>
      </dgm:t>
    </dgm:pt>
    <dgm:pt modelId="{E2659CD4-C98B-4D64-9D3A-C42FDDEAFAFF}" type="sibTrans" cxnId="{37B66425-D946-4A12-AD21-441CD05AE185}">
      <dgm:prSet/>
      <dgm:spPr/>
      <dgm:t>
        <a:bodyPr/>
        <a:lstStyle/>
        <a:p>
          <a:endParaRPr lang="id-ID"/>
        </a:p>
      </dgm:t>
    </dgm:pt>
    <dgm:pt modelId="{B67DD85B-903F-4B82-ACCB-31E238A7B469}">
      <dgm:prSet phldrT="[Text]" custT="1"/>
      <dgm:spPr/>
      <dgm:t>
        <a:bodyPr/>
        <a:lstStyle/>
        <a:p>
          <a:r>
            <a:rPr lang="id-ID" sz="1400" dirty="0">
              <a:latin typeface="Times New Roman" pitchFamily="18" charset="0"/>
              <a:cs typeface="Times New Roman" pitchFamily="18" charset="0"/>
            </a:rPr>
            <a:t>Dimensi Struktural</a:t>
          </a:r>
        </a:p>
      </dgm:t>
    </dgm:pt>
    <dgm:pt modelId="{C7008743-A541-403A-9055-2756A4038C9E}" type="parTrans" cxnId="{1F546E4B-858F-4668-901F-C574E18104BF}">
      <dgm:prSet/>
      <dgm:spPr/>
      <dgm:t>
        <a:bodyPr/>
        <a:lstStyle/>
        <a:p>
          <a:endParaRPr lang="id-ID"/>
        </a:p>
      </dgm:t>
    </dgm:pt>
    <dgm:pt modelId="{ABB9A8C6-ECC5-45FF-AFC1-AA793B7694F1}" type="sibTrans" cxnId="{1F546E4B-858F-4668-901F-C574E18104BF}">
      <dgm:prSet/>
      <dgm:spPr/>
      <dgm:t>
        <a:bodyPr/>
        <a:lstStyle/>
        <a:p>
          <a:endParaRPr lang="id-ID"/>
        </a:p>
      </dgm:t>
    </dgm:pt>
    <dgm:pt modelId="{EBD2E9F0-D384-40EB-9EA8-31B29349D0A4}">
      <dgm:prSet phldrT="[Text]" custT="1"/>
      <dgm:spPr/>
      <dgm:t>
        <a:bodyPr/>
        <a:lstStyle/>
        <a:p>
          <a:r>
            <a:rPr lang="id-ID" sz="1400" b="1" dirty="0">
              <a:latin typeface="Times New Roman" pitchFamily="18" charset="0"/>
              <a:cs typeface="Times New Roman" pitchFamily="18" charset="0"/>
            </a:rPr>
            <a:t>Iklim Keselamatan</a:t>
          </a:r>
        </a:p>
      </dgm:t>
    </dgm:pt>
    <dgm:pt modelId="{D19E0E91-36A0-4ABD-BF58-E802BDF9FD3D}" type="parTrans" cxnId="{4F24AB8B-D2A1-4972-88AB-9C4D3FF6FEB4}">
      <dgm:prSet/>
      <dgm:spPr/>
      <dgm:t>
        <a:bodyPr/>
        <a:lstStyle/>
        <a:p>
          <a:endParaRPr lang="id-ID"/>
        </a:p>
      </dgm:t>
    </dgm:pt>
    <dgm:pt modelId="{A89458BF-165F-4BAC-9D89-A951702D134F}" type="sibTrans" cxnId="{4F24AB8B-D2A1-4972-88AB-9C4D3FF6FEB4}">
      <dgm:prSet/>
      <dgm:spPr/>
      <dgm:t>
        <a:bodyPr/>
        <a:lstStyle/>
        <a:p>
          <a:endParaRPr lang="id-ID"/>
        </a:p>
      </dgm:t>
    </dgm:pt>
    <dgm:pt modelId="{0B62CF4E-CE6D-4D7C-B87C-FCA01DE6D309}">
      <dgm:prSet phldrT="[Text]" custT="1"/>
      <dgm:spPr/>
      <dgm:t>
        <a:bodyPr/>
        <a:lstStyle/>
        <a:p>
          <a:r>
            <a:rPr lang="id-ID" sz="1400" dirty="0">
              <a:latin typeface="Times New Roman" pitchFamily="18" charset="0"/>
              <a:cs typeface="Times New Roman" pitchFamily="18" charset="0"/>
            </a:rPr>
            <a:t>Komitmen dan kemampuan manajemen keselamatan kerja</a:t>
          </a:r>
        </a:p>
      </dgm:t>
    </dgm:pt>
    <dgm:pt modelId="{ADBCDB58-2E65-4387-B108-6F6371882F12}" type="parTrans" cxnId="{2951E5A4-34B6-4EA2-9CE2-4B11655F893B}">
      <dgm:prSet/>
      <dgm:spPr/>
      <dgm:t>
        <a:bodyPr/>
        <a:lstStyle/>
        <a:p>
          <a:endParaRPr lang="id-ID"/>
        </a:p>
      </dgm:t>
    </dgm:pt>
    <dgm:pt modelId="{9054BDD5-C691-4F97-A906-8A79C5317C95}" type="sibTrans" cxnId="{2951E5A4-34B6-4EA2-9CE2-4B11655F893B}">
      <dgm:prSet/>
      <dgm:spPr/>
      <dgm:t>
        <a:bodyPr/>
        <a:lstStyle/>
        <a:p>
          <a:endParaRPr lang="id-ID"/>
        </a:p>
      </dgm:t>
    </dgm:pt>
    <dgm:pt modelId="{2FD70F95-B568-4D74-AA14-31E2E1602A47}">
      <dgm:prSet phldrT="[Text]" custT="1"/>
      <dgm:spPr/>
      <dgm:t>
        <a:bodyPr/>
        <a:lstStyle/>
        <a:p>
          <a:r>
            <a:rPr lang="id-ID" sz="1400" dirty="0">
              <a:latin typeface="Times New Roman" pitchFamily="18" charset="0"/>
              <a:cs typeface="Times New Roman" pitchFamily="18" charset="0"/>
            </a:rPr>
            <a:t>Dimensi </a:t>
          </a:r>
          <a:r>
            <a:rPr lang="en-US" sz="1400" dirty="0" err="1">
              <a:latin typeface="Times New Roman" pitchFamily="18" charset="0"/>
              <a:cs typeface="Times New Roman" pitchFamily="18" charset="0"/>
            </a:rPr>
            <a:t>Kontingensi</a:t>
          </a:r>
          <a:endParaRPr lang="id-ID" sz="1400" dirty="0">
            <a:latin typeface="Times New Roman" pitchFamily="18" charset="0"/>
            <a:cs typeface="Times New Roman" pitchFamily="18" charset="0"/>
          </a:endParaRPr>
        </a:p>
      </dgm:t>
    </dgm:pt>
    <dgm:pt modelId="{DBEFD3D7-BC99-4626-ADCC-214494F7926F}" type="parTrans" cxnId="{FAE245DC-67FC-4105-A02D-B67DAFCC80CD}">
      <dgm:prSet/>
      <dgm:spPr/>
      <dgm:t>
        <a:bodyPr/>
        <a:lstStyle/>
        <a:p>
          <a:endParaRPr lang="id-ID"/>
        </a:p>
      </dgm:t>
    </dgm:pt>
    <dgm:pt modelId="{33312F95-F663-4A1D-8642-3E29B73B90C3}" type="sibTrans" cxnId="{FAE245DC-67FC-4105-A02D-B67DAFCC80CD}">
      <dgm:prSet/>
      <dgm:spPr/>
      <dgm:t>
        <a:bodyPr/>
        <a:lstStyle/>
        <a:p>
          <a:endParaRPr lang="id-ID"/>
        </a:p>
      </dgm:t>
    </dgm:pt>
    <dgm:pt modelId="{2C96E7A5-D9A2-4EEE-A112-42274D362266}">
      <dgm:prSet phldrT="[Text]" custT="1"/>
      <dgm:spPr/>
      <dgm:t>
        <a:bodyPr/>
        <a:lstStyle/>
        <a:p>
          <a:r>
            <a:rPr lang="id-ID" sz="1400" dirty="0">
              <a:latin typeface="Times New Roman" pitchFamily="18" charset="0"/>
              <a:cs typeface="Times New Roman" pitchFamily="18" charset="0"/>
            </a:rPr>
            <a:t>Pemberdayaan manajemen keselamatan kerja</a:t>
          </a:r>
        </a:p>
      </dgm:t>
    </dgm:pt>
    <dgm:pt modelId="{0B3D9E62-32DC-4F39-9FD1-BE1393A105CF}" type="parTrans" cxnId="{4E75889C-D107-429F-BD86-3718532FF296}">
      <dgm:prSet/>
      <dgm:spPr/>
      <dgm:t>
        <a:bodyPr/>
        <a:lstStyle/>
        <a:p>
          <a:endParaRPr lang="id-ID"/>
        </a:p>
      </dgm:t>
    </dgm:pt>
    <dgm:pt modelId="{DF03CAB0-9213-45BF-AA56-3DD05DA66798}" type="sibTrans" cxnId="{4E75889C-D107-429F-BD86-3718532FF296}">
      <dgm:prSet/>
      <dgm:spPr/>
      <dgm:t>
        <a:bodyPr/>
        <a:lstStyle/>
        <a:p>
          <a:endParaRPr lang="id-ID"/>
        </a:p>
      </dgm:t>
    </dgm:pt>
    <dgm:pt modelId="{F9D7C9FE-868D-4FED-AEBA-D0D92C2D2278}">
      <dgm:prSet phldrT="[Text]" custT="1"/>
      <dgm:spPr/>
      <dgm:t>
        <a:bodyPr/>
        <a:lstStyle/>
        <a:p>
          <a:r>
            <a:rPr lang="id-ID" sz="1400" dirty="0">
              <a:latin typeface="Times New Roman" pitchFamily="18" charset="0"/>
              <a:cs typeface="Times New Roman" pitchFamily="18" charset="0"/>
            </a:rPr>
            <a:t>Keadilan manajemen keselamatan kerja</a:t>
          </a:r>
        </a:p>
      </dgm:t>
    </dgm:pt>
    <dgm:pt modelId="{7B78793D-4DAE-44C5-8FE3-F957D033DFBE}" type="parTrans" cxnId="{C8FCCC34-94F9-4580-8A47-D8420BFF208C}">
      <dgm:prSet/>
      <dgm:spPr/>
      <dgm:t>
        <a:bodyPr/>
        <a:lstStyle/>
        <a:p>
          <a:endParaRPr lang="id-ID"/>
        </a:p>
      </dgm:t>
    </dgm:pt>
    <dgm:pt modelId="{7328D902-2323-4070-969F-7199EBCAE8C0}" type="sibTrans" cxnId="{C8FCCC34-94F9-4580-8A47-D8420BFF208C}">
      <dgm:prSet/>
      <dgm:spPr/>
      <dgm:t>
        <a:bodyPr/>
        <a:lstStyle/>
        <a:p>
          <a:endParaRPr lang="id-ID"/>
        </a:p>
      </dgm:t>
    </dgm:pt>
    <dgm:pt modelId="{B7BC372D-D580-4F3F-B916-386E77CF4CDA}">
      <dgm:prSet phldrT="[Text]" custT="1"/>
      <dgm:spPr/>
      <dgm:t>
        <a:bodyPr/>
        <a:lstStyle/>
        <a:p>
          <a:r>
            <a:rPr lang="id-ID" sz="1400" dirty="0">
              <a:latin typeface="Times New Roman" pitchFamily="18" charset="0"/>
              <a:cs typeface="Times New Roman" pitchFamily="18" charset="0"/>
            </a:rPr>
            <a:t>Komitmen pekerja terhadap keselamatan kerja</a:t>
          </a:r>
        </a:p>
      </dgm:t>
    </dgm:pt>
    <dgm:pt modelId="{3F6A8DC9-D8FA-426D-84E5-EB980B84FCA9}" type="parTrans" cxnId="{65033FE6-FF2E-4406-8593-A684A565B070}">
      <dgm:prSet/>
      <dgm:spPr/>
      <dgm:t>
        <a:bodyPr/>
        <a:lstStyle/>
        <a:p>
          <a:endParaRPr lang="id-ID"/>
        </a:p>
      </dgm:t>
    </dgm:pt>
    <dgm:pt modelId="{DA475A3D-DB34-4301-9018-DA6CBD4002BE}" type="sibTrans" cxnId="{65033FE6-FF2E-4406-8593-A684A565B070}">
      <dgm:prSet/>
      <dgm:spPr/>
      <dgm:t>
        <a:bodyPr/>
        <a:lstStyle/>
        <a:p>
          <a:endParaRPr lang="id-ID"/>
        </a:p>
      </dgm:t>
    </dgm:pt>
    <dgm:pt modelId="{3209623B-1AEE-4311-BDA8-CCD04F269D20}">
      <dgm:prSet phldrT="[Text]" custT="1"/>
      <dgm:spPr/>
      <dgm:t>
        <a:bodyPr/>
        <a:lstStyle/>
        <a:p>
          <a:r>
            <a:rPr lang="id-ID" sz="1400" dirty="0">
              <a:latin typeface="Times New Roman" pitchFamily="18" charset="0"/>
              <a:cs typeface="Times New Roman" pitchFamily="18" charset="0"/>
            </a:rPr>
            <a:t>Prioritas keselamatan pekerja dan tidak ditoleransinya risiko bahaya</a:t>
          </a:r>
        </a:p>
      </dgm:t>
    </dgm:pt>
    <dgm:pt modelId="{0927886C-099F-47F1-BBF4-E2789B3964D8}" type="parTrans" cxnId="{25106B97-01EA-4C54-9634-7F993B373F31}">
      <dgm:prSet/>
      <dgm:spPr/>
      <dgm:t>
        <a:bodyPr/>
        <a:lstStyle/>
        <a:p>
          <a:endParaRPr lang="id-ID"/>
        </a:p>
      </dgm:t>
    </dgm:pt>
    <dgm:pt modelId="{995C7555-C3D8-4FCE-9F70-C5D00729ECBF}" type="sibTrans" cxnId="{25106B97-01EA-4C54-9634-7F993B373F31}">
      <dgm:prSet/>
      <dgm:spPr/>
      <dgm:t>
        <a:bodyPr/>
        <a:lstStyle/>
        <a:p>
          <a:endParaRPr lang="id-ID"/>
        </a:p>
      </dgm:t>
    </dgm:pt>
    <dgm:pt modelId="{CB6A2958-71DE-4A26-83D7-AE9797AAE2A2}">
      <dgm:prSet phldrT="[Text]" custT="1"/>
      <dgm:spPr/>
      <dgm:t>
        <a:bodyPr/>
        <a:lstStyle/>
        <a:p>
          <a:r>
            <a:rPr lang="id-ID" sz="1400" dirty="0">
              <a:latin typeface="Times New Roman" pitchFamily="18" charset="0"/>
              <a:cs typeface="Times New Roman" pitchFamily="18" charset="0"/>
            </a:rPr>
            <a:t>Pembelajaran, komunikasi, dan kepercayaan</a:t>
          </a:r>
        </a:p>
      </dgm:t>
    </dgm:pt>
    <dgm:pt modelId="{EBC09419-0D5F-460F-9E2F-4E8A5F246B16}" type="parTrans" cxnId="{B6D2AF2F-319F-409A-B5A7-06FD048B9399}">
      <dgm:prSet/>
      <dgm:spPr/>
      <dgm:t>
        <a:bodyPr/>
        <a:lstStyle/>
        <a:p>
          <a:endParaRPr lang="id-ID"/>
        </a:p>
      </dgm:t>
    </dgm:pt>
    <dgm:pt modelId="{0DF5BECD-B08C-443B-9EA0-58399747D2AC}" type="sibTrans" cxnId="{B6D2AF2F-319F-409A-B5A7-06FD048B9399}">
      <dgm:prSet/>
      <dgm:spPr/>
      <dgm:t>
        <a:bodyPr/>
        <a:lstStyle/>
        <a:p>
          <a:endParaRPr lang="id-ID"/>
        </a:p>
      </dgm:t>
    </dgm:pt>
    <dgm:pt modelId="{AC7CBF2E-4F7F-47D9-B696-0C48EB88065D}">
      <dgm:prSet phldrT="[Text]" custT="1"/>
      <dgm:spPr/>
      <dgm:t>
        <a:bodyPr/>
        <a:lstStyle/>
        <a:p>
          <a:r>
            <a:rPr lang="id-ID" sz="1400" dirty="0">
              <a:latin typeface="Times New Roman" pitchFamily="18" charset="0"/>
              <a:cs typeface="Times New Roman" pitchFamily="18" charset="0"/>
            </a:rPr>
            <a:t>Kepercayaan terhadap keefektifan sistem keselamatan kerja</a:t>
          </a:r>
        </a:p>
      </dgm:t>
    </dgm:pt>
    <dgm:pt modelId="{4061C40D-03B4-44F8-9495-0608E235BD1D}" type="parTrans" cxnId="{0B8EAA63-CDA0-449C-BAEC-419D87D720DE}">
      <dgm:prSet/>
      <dgm:spPr/>
      <dgm:t>
        <a:bodyPr/>
        <a:lstStyle/>
        <a:p>
          <a:endParaRPr lang="id-ID"/>
        </a:p>
      </dgm:t>
    </dgm:pt>
    <dgm:pt modelId="{DA4D526D-BD06-4374-B132-1C7D4EA78DBB}" type="sibTrans" cxnId="{0B8EAA63-CDA0-449C-BAEC-419D87D720DE}">
      <dgm:prSet/>
      <dgm:spPr/>
      <dgm:t>
        <a:bodyPr/>
        <a:lstStyle/>
        <a:p>
          <a:endParaRPr lang="id-ID"/>
        </a:p>
      </dgm:t>
    </dgm:pt>
    <dgm:pt modelId="{07EF397A-6CD2-4F99-A78B-297075D4FFF7}">
      <dgm:prSet phldrT="[Text]" custT="1"/>
      <dgm:spPr/>
      <dgm:t>
        <a:bodyPr/>
        <a:lstStyle/>
        <a:p>
          <a:r>
            <a:rPr lang="id-ID" sz="1400" b="1" dirty="0">
              <a:latin typeface="Times New Roman" pitchFamily="18" charset="0"/>
              <a:cs typeface="Times New Roman" pitchFamily="18" charset="0"/>
            </a:rPr>
            <a:t>Kinerja Keselamatan (</a:t>
          </a:r>
          <a:r>
            <a:rPr lang="id-ID" sz="1400" b="1" i="1" dirty="0">
              <a:latin typeface="Times New Roman" pitchFamily="18" charset="0"/>
              <a:cs typeface="Times New Roman" pitchFamily="18" charset="0"/>
            </a:rPr>
            <a:t>Safety Performance</a:t>
          </a:r>
          <a:r>
            <a:rPr lang="id-ID" sz="1400" b="1" dirty="0">
              <a:latin typeface="Times New Roman" pitchFamily="18" charset="0"/>
              <a:cs typeface="Times New Roman" pitchFamily="18" charset="0"/>
            </a:rPr>
            <a:t>)</a:t>
          </a:r>
          <a:endParaRPr lang="id-ID" sz="1400" dirty="0">
            <a:latin typeface="Times New Roman" pitchFamily="18" charset="0"/>
            <a:cs typeface="Times New Roman" pitchFamily="18" charset="0"/>
          </a:endParaRPr>
        </a:p>
      </dgm:t>
    </dgm:pt>
    <dgm:pt modelId="{FB3D9A85-BCA0-4821-B73E-A8DCE09F7C57}" type="parTrans" cxnId="{1E9B88B0-1829-4DE3-8123-7856A3FC302A}">
      <dgm:prSet/>
      <dgm:spPr/>
      <dgm:t>
        <a:bodyPr/>
        <a:lstStyle/>
        <a:p>
          <a:endParaRPr lang="id-ID"/>
        </a:p>
      </dgm:t>
    </dgm:pt>
    <dgm:pt modelId="{F203CD32-62A6-4119-AE89-155223A5CE25}" type="sibTrans" cxnId="{1E9B88B0-1829-4DE3-8123-7856A3FC302A}">
      <dgm:prSet/>
      <dgm:spPr/>
      <dgm:t>
        <a:bodyPr/>
        <a:lstStyle/>
        <a:p>
          <a:endParaRPr lang="id-ID"/>
        </a:p>
      </dgm:t>
    </dgm:pt>
    <dgm:pt modelId="{D00CD123-4DDA-4803-96E2-2745C3FCCB44}">
      <dgm:prSet custT="1"/>
      <dgm:spPr/>
      <dgm:t>
        <a:bodyPr/>
        <a:lstStyle/>
        <a:p>
          <a:r>
            <a:rPr lang="id-ID" sz="1400" dirty="0">
              <a:effectLst/>
              <a:latin typeface="Times New Roman" pitchFamily="18" charset="0"/>
              <a:cs typeface="Times New Roman" pitchFamily="18" charset="0"/>
            </a:rPr>
            <a:t>Pengetahuan Keselamatan</a:t>
          </a:r>
          <a:endParaRPr lang="id-ID" sz="1400" dirty="0">
            <a:latin typeface="Times New Roman" pitchFamily="18" charset="0"/>
            <a:cs typeface="Times New Roman" pitchFamily="18" charset="0"/>
          </a:endParaRPr>
        </a:p>
      </dgm:t>
    </dgm:pt>
    <dgm:pt modelId="{01ED0E45-79E8-4A41-B955-2B479F04576D}" type="parTrans" cxnId="{79CDBDAB-5CDD-4D50-9066-D252749BC8D6}">
      <dgm:prSet/>
      <dgm:spPr/>
      <dgm:t>
        <a:bodyPr/>
        <a:lstStyle/>
        <a:p>
          <a:endParaRPr lang="id-ID"/>
        </a:p>
      </dgm:t>
    </dgm:pt>
    <dgm:pt modelId="{258408B8-8F16-48C0-88A9-0EE2B8695F5F}" type="sibTrans" cxnId="{79CDBDAB-5CDD-4D50-9066-D252749BC8D6}">
      <dgm:prSet/>
      <dgm:spPr/>
      <dgm:t>
        <a:bodyPr/>
        <a:lstStyle/>
        <a:p>
          <a:endParaRPr lang="id-ID"/>
        </a:p>
      </dgm:t>
    </dgm:pt>
    <dgm:pt modelId="{CCA193DB-E909-458E-82B1-B66D3F8C2BDB}">
      <dgm:prSet custT="1"/>
      <dgm:spPr/>
      <dgm:t>
        <a:bodyPr/>
        <a:lstStyle/>
        <a:p>
          <a:r>
            <a:rPr lang="id-ID" sz="1400" dirty="0">
              <a:effectLst/>
              <a:latin typeface="Times New Roman" pitchFamily="18" charset="0"/>
              <a:cs typeface="Times New Roman" pitchFamily="18" charset="0"/>
            </a:rPr>
            <a:t>TindakanTidak Aman</a:t>
          </a:r>
          <a:endParaRPr lang="id-ID" sz="1400" dirty="0">
            <a:latin typeface="Times New Roman" pitchFamily="18" charset="0"/>
            <a:cs typeface="Times New Roman" pitchFamily="18" charset="0"/>
          </a:endParaRPr>
        </a:p>
      </dgm:t>
    </dgm:pt>
    <dgm:pt modelId="{5A1AF3DE-81EF-4154-A29C-A747779A4F6D}" type="parTrans" cxnId="{ABF1EDD7-D490-491D-A056-6B6F34205672}">
      <dgm:prSet/>
      <dgm:spPr/>
      <dgm:t>
        <a:bodyPr/>
        <a:lstStyle/>
        <a:p>
          <a:endParaRPr lang="id-ID"/>
        </a:p>
      </dgm:t>
    </dgm:pt>
    <dgm:pt modelId="{7237F025-AE8C-47B6-BC4B-405F8CA7FAF3}" type="sibTrans" cxnId="{ABF1EDD7-D490-491D-A056-6B6F34205672}">
      <dgm:prSet/>
      <dgm:spPr/>
      <dgm:t>
        <a:bodyPr/>
        <a:lstStyle/>
        <a:p>
          <a:endParaRPr lang="id-ID"/>
        </a:p>
      </dgm:t>
    </dgm:pt>
    <dgm:pt modelId="{9898C54B-99D1-4734-852E-9AE9EEFD3DF8}">
      <dgm:prSet custT="1"/>
      <dgm:spPr/>
      <dgm:t>
        <a:bodyPr/>
        <a:lstStyle/>
        <a:p>
          <a:r>
            <a:rPr lang="id-ID" sz="1400" dirty="0">
              <a:effectLst/>
              <a:latin typeface="Times New Roman" pitchFamily="18" charset="0"/>
              <a:cs typeface="Times New Roman" pitchFamily="18" charset="0"/>
            </a:rPr>
            <a:t>Perilaku Pelaporan Tindakan Tidak Aman</a:t>
          </a:r>
          <a:endParaRPr lang="id-ID" sz="1400" dirty="0">
            <a:latin typeface="Times New Roman" pitchFamily="18" charset="0"/>
            <a:cs typeface="Times New Roman" pitchFamily="18" charset="0"/>
          </a:endParaRPr>
        </a:p>
      </dgm:t>
    </dgm:pt>
    <dgm:pt modelId="{EDB88950-B7BD-4070-BD57-76EF7BDE75DE}" type="parTrans" cxnId="{FF561CA2-C9C8-4FA5-AFA3-60CC527182D7}">
      <dgm:prSet/>
      <dgm:spPr/>
      <dgm:t>
        <a:bodyPr/>
        <a:lstStyle/>
        <a:p>
          <a:endParaRPr lang="id-ID"/>
        </a:p>
      </dgm:t>
    </dgm:pt>
    <dgm:pt modelId="{ECCA6A30-7C8C-4148-9BB4-CEC13DBE9F48}" type="sibTrans" cxnId="{FF561CA2-C9C8-4FA5-AFA3-60CC527182D7}">
      <dgm:prSet/>
      <dgm:spPr/>
      <dgm:t>
        <a:bodyPr/>
        <a:lstStyle/>
        <a:p>
          <a:endParaRPr lang="id-ID"/>
        </a:p>
      </dgm:t>
    </dgm:pt>
    <dgm:pt modelId="{CA7F83AA-6E65-4BCB-A051-0D27252543F4}">
      <dgm:prSet custT="1"/>
      <dgm:spPr/>
      <dgm:t>
        <a:bodyPr/>
        <a:lstStyle/>
        <a:p>
          <a:endParaRPr lang="id-ID" sz="1400" dirty="0">
            <a:latin typeface="Times New Roman" pitchFamily="18" charset="0"/>
            <a:cs typeface="Times New Roman" pitchFamily="18" charset="0"/>
          </a:endParaRPr>
        </a:p>
      </dgm:t>
    </dgm:pt>
    <dgm:pt modelId="{F0CF31AA-68D6-4F83-8EB9-E390A819DD59}" type="parTrans" cxnId="{02CCA5A0-E6ED-4165-BE90-8C1EEA37C8E6}">
      <dgm:prSet/>
      <dgm:spPr/>
      <dgm:t>
        <a:bodyPr/>
        <a:lstStyle/>
        <a:p>
          <a:endParaRPr lang="id-ID"/>
        </a:p>
      </dgm:t>
    </dgm:pt>
    <dgm:pt modelId="{D223BBBB-31E1-49BD-AF9C-38B71A7ADB8B}" type="sibTrans" cxnId="{02CCA5A0-E6ED-4165-BE90-8C1EEA37C8E6}">
      <dgm:prSet/>
      <dgm:spPr/>
      <dgm:t>
        <a:bodyPr/>
        <a:lstStyle/>
        <a:p>
          <a:endParaRPr lang="id-ID"/>
        </a:p>
      </dgm:t>
    </dgm:pt>
    <dgm:pt modelId="{18180F06-96A6-46CF-A30D-502FBF2B053C}">
      <dgm:prSet custT="1"/>
      <dgm:spPr/>
      <dgm:t>
        <a:bodyPr/>
        <a:lstStyle/>
        <a:p>
          <a:r>
            <a:rPr lang="id-ID" sz="1400" b="1" dirty="0">
              <a:latin typeface="Times New Roman" pitchFamily="18" charset="0"/>
              <a:cs typeface="Times New Roman" pitchFamily="18" charset="0"/>
            </a:rPr>
            <a:t>Dampak Keselamatan (</a:t>
          </a:r>
          <a:r>
            <a:rPr lang="id-ID" sz="1400" b="1" i="1" dirty="0">
              <a:latin typeface="Times New Roman" pitchFamily="18" charset="0"/>
              <a:cs typeface="Times New Roman" pitchFamily="18" charset="0"/>
            </a:rPr>
            <a:t>Safety Outcomes</a:t>
          </a:r>
          <a:r>
            <a:rPr lang="id-ID" sz="1400" b="1" dirty="0">
              <a:latin typeface="Times New Roman" pitchFamily="18" charset="0"/>
              <a:cs typeface="Times New Roman" pitchFamily="18" charset="0"/>
            </a:rPr>
            <a:t>)</a:t>
          </a:r>
          <a:endParaRPr lang="id-ID" sz="1400" dirty="0">
            <a:latin typeface="Times New Roman" pitchFamily="18" charset="0"/>
            <a:cs typeface="Times New Roman" pitchFamily="18" charset="0"/>
          </a:endParaRPr>
        </a:p>
      </dgm:t>
    </dgm:pt>
    <dgm:pt modelId="{9F1ACFAB-6F1C-4938-80BE-25E0186CD8C7}" type="parTrans" cxnId="{7E0C662E-0AEE-4EDD-AFBF-FAE658161B79}">
      <dgm:prSet/>
      <dgm:spPr/>
      <dgm:t>
        <a:bodyPr/>
        <a:lstStyle/>
        <a:p>
          <a:endParaRPr lang="id-ID"/>
        </a:p>
      </dgm:t>
    </dgm:pt>
    <dgm:pt modelId="{1FDBDAE8-59F0-4ADC-A866-66BAB006342F}" type="sibTrans" cxnId="{7E0C662E-0AEE-4EDD-AFBF-FAE658161B79}">
      <dgm:prSet/>
      <dgm:spPr/>
      <dgm:t>
        <a:bodyPr/>
        <a:lstStyle/>
        <a:p>
          <a:endParaRPr lang="id-ID"/>
        </a:p>
      </dgm:t>
    </dgm:pt>
    <dgm:pt modelId="{A895A490-1D59-4A78-8446-ED51612F905D}">
      <dgm:prSet phldrT="[Text]" custT="1"/>
      <dgm:spPr/>
      <dgm:t>
        <a:bodyPr/>
        <a:lstStyle/>
        <a:p>
          <a:endParaRPr lang="id-ID" sz="1500" b="1" dirty="0">
            <a:latin typeface="Times New Roman" pitchFamily="18" charset="0"/>
            <a:cs typeface="Times New Roman" pitchFamily="18" charset="0"/>
          </a:endParaRPr>
        </a:p>
      </dgm:t>
    </dgm:pt>
    <dgm:pt modelId="{64C5FA69-5E26-47C1-9146-2BE61FDA4698}" type="parTrans" cxnId="{4DC11EAD-7A0E-459A-9668-E0C5ED7E48D7}">
      <dgm:prSet/>
      <dgm:spPr/>
      <dgm:t>
        <a:bodyPr/>
        <a:lstStyle/>
        <a:p>
          <a:endParaRPr lang="id-ID"/>
        </a:p>
      </dgm:t>
    </dgm:pt>
    <dgm:pt modelId="{8C681533-392E-497F-9C6A-DAFDE57A93DD}" type="sibTrans" cxnId="{4DC11EAD-7A0E-459A-9668-E0C5ED7E48D7}">
      <dgm:prSet/>
      <dgm:spPr/>
      <dgm:t>
        <a:bodyPr/>
        <a:lstStyle/>
        <a:p>
          <a:endParaRPr lang="id-ID"/>
        </a:p>
      </dgm:t>
    </dgm:pt>
    <dgm:pt modelId="{B674141F-33BB-44A6-98FF-F1312F1E4BD9}" type="pres">
      <dgm:prSet presAssocID="{EA712534-E600-4F0B-8975-768952599B42}" presName="linear" presStyleCnt="0">
        <dgm:presLayoutVars>
          <dgm:dir/>
          <dgm:animLvl val="lvl"/>
          <dgm:resizeHandles val="exact"/>
        </dgm:presLayoutVars>
      </dgm:prSet>
      <dgm:spPr/>
    </dgm:pt>
    <dgm:pt modelId="{B51056DF-FF4A-4E68-B8D9-F2EE3FDBBEAA}" type="pres">
      <dgm:prSet presAssocID="{C9ECEDD1-44DC-44B6-A454-E0B9573CF948}" presName="parentLin" presStyleCnt="0"/>
      <dgm:spPr/>
    </dgm:pt>
    <dgm:pt modelId="{8AAC8A88-D2F6-4E42-8C0C-F2EC8E0D9862}" type="pres">
      <dgm:prSet presAssocID="{C9ECEDD1-44DC-44B6-A454-E0B9573CF948}" presName="parentLeftMargin" presStyleLbl="node1" presStyleIdx="0" presStyleCnt="1"/>
      <dgm:spPr/>
    </dgm:pt>
    <dgm:pt modelId="{F7A5C9FD-BF77-49CA-BD87-CE517B2763F0}" type="pres">
      <dgm:prSet presAssocID="{C9ECEDD1-44DC-44B6-A454-E0B9573CF948}" presName="parentText" presStyleLbl="node1" presStyleIdx="0" presStyleCnt="1" custScaleX="100530" custScaleY="188402" custLinFactNeighborX="-32203" custLinFactNeighborY="96545">
        <dgm:presLayoutVars>
          <dgm:chMax val="0"/>
          <dgm:bulletEnabled val="1"/>
        </dgm:presLayoutVars>
      </dgm:prSet>
      <dgm:spPr/>
    </dgm:pt>
    <dgm:pt modelId="{9F1F1295-BAB6-4F22-9ABD-2CE687D31C5F}" type="pres">
      <dgm:prSet presAssocID="{C9ECEDD1-44DC-44B6-A454-E0B9573CF948}" presName="negativeSpace" presStyleCnt="0"/>
      <dgm:spPr/>
    </dgm:pt>
    <dgm:pt modelId="{F480281B-B0FA-4102-A630-8E5F2EABE166}" type="pres">
      <dgm:prSet presAssocID="{C9ECEDD1-44DC-44B6-A454-E0B9573CF948}" presName="childText" presStyleLbl="conFgAcc1" presStyleIdx="0" presStyleCnt="1" custScaleX="100000" custScaleY="119695" custLinFactY="17519" custLinFactNeighborY="100000">
        <dgm:presLayoutVars>
          <dgm:bulletEnabled val="1"/>
        </dgm:presLayoutVars>
      </dgm:prSet>
      <dgm:spPr/>
    </dgm:pt>
  </dgm:ptLst>
  <dgm:cxnLst>
    <dgm:cxn modelId="{7141B303-20B9-4422-995C-D973B2FC3C24}" type="presOf" srcId="{43CA71E6-B5DD-444B-9370-0277C331F215}" destId="{F480281B-B0FA-4102-A630-8E5F2EABE166}" srcOrd="0" destOrd="1" presId="urn:microsoft.com/office/officeart/2005/8/layout/list1"/>
    <dgm:cxn modelId="{A872D806-2044-4AA2-B5A0-AD916D3DBFC9}" type="presOf" srcId="{CB6A2958-71DE-4A26-83D7-AE9797AAE2A2}" destId="{F480281B-B0FA-4102-A630-8E5F2EABE166}" srcOrd="0" destOrd="10" presId="urn:microsoft.com/office/officeart/2005/8/layout/list1"/>
    <dgm:cxn modelId="{0E61CE08-6E2F-4238-9DBD-5E10FB9F899B}" type="presOf" srcId="{C9ECEDD1-44DC-44B6-A454-E0B9573CF948}" destId="{F7A5C9FD-BF77-49CA-BD87-CE517B2763F0}" srcOrd="1" destOrd="0" presId="urn:microsoft.com/office/officeart/2005/8/layout/list1"/>
    <dgm:cxn modelId="{3C8BDE0C-07BD-4CD2-BE4D-E6FDF5D946A3}" srcId="{EA712534-E600-4F0B-8975-768952599B42}" destId="{C9ECEDD1-44DC-44B6-A454-E0B9573CF948}" srcOrd="0" destOrd="0" parTransId="{111A4DA7-C04E-4DD0-9FBE-F78B45E20C03}" sibTransId="{BD5F76EB-C8D7-49FA-85CF-07F2AC6620CE}"/>
    <dgm:cxn modelId="{D198D121-4924-4AC8-AD09-F2FAA6B95DB9}" type="presOf" srcId="{CA7F83AA-6E65-4BCB-A051-0D27252543F4}" destId="{F480281B-B0FA-4102-A630-8E5F2EABE166}" srcOrd="0" destOrd="17" presId="urn:microsoft.com/office/officeart/2005/8/layout/list1"/>
    <dgm:cxn modelId="{FA39B024-A370-4300-B384-97556D151B30}" type="presOf" srcId="{07EF397A-6CD2-4F99-A78B-297075D4FFF7}" destId="{F480281B-B0FA-4102-A630-8E5F2EABE166}" srcOrd="0" destOrd="12" presId="urn:microsoft.com/office/officeart/2005/8/layout/list1"/>
    <dgm:cxn modelId="{37B66425-D946-4A12-AD21-441CD05AE185}" srcId="{C9ECEDD1-44DC-44B6-A454-E0B9573CF948}" destId="{43CA71E6-B5DD-444B-9370-0277C331F215}" srcOrd="1" destOrd="0" parTransId="{CEECA5F9-7213-412F-8C8D-E24FDEBBE20F}" sibTransId="{E2659CD4-C98B-4D64-9D3A-C42FDDEAFAFF}"/>
    <dgm:cxn modelId="{7E0C662E-0AEE-4EDD-AFBF-FAE658161B79}" srcId="{07EF397A-6CD2-4F99-A78B-297075D4FFF7}" destId="{18180F06-96A6-46CF-A30D-502FBF2B053C}" srcOrd="3" destOrd="0" parTransId="{9F1ACFAB-6F1C-4938-80BE-25E0186CD8C7}" sibTransId="{1FDBDAE8-59F0-4ADC-A866-66BAB006342F}"/>
    <dgm:cxn modelId="{EEBB562F-D0FA-422A-8EBB-2B7B545A0B8E}" type="presOf" srcId="{AC7CBF2E-4F7F-47D9-B696-0C48EB88065D}" destId="{F480281B-B0FA-4102-A630-8E5F2EABE166}" srcOrd="0" destOrd="11" presId="urn:microsoft.com/office/officeart/2005/8/layout/list1"/>
    <dgm:cxn modelId="{B6D2AF2F-319F-409A-B5A7-06FD048B9399}" srcId="{EBD2E9F0-D384-40EB-9EA8-31B29349D0A4}" destId="{CB6A2958-71DE-4A26-83D7-AE9797AAE2A2}" srcOrd="5" destOrd="0" parTransId="{EBC09419-0D5F-460F-9E2F-4E8A5F246B16}" sibTransId="{0DF5BECD-B08C-443B-9EA0-58399747D2AC}"/>
    <dgm:cxn modelId="{ADCB8831-744B-42E1-A7AD-4D9D028B5624}" type="presOf" srcId="{0B62CF4E-CE6D-4D7C-B87C-FCA01DE6D309}" destId="{F480281B-B0FA-4102-A630-8E5F2EABE166}" srcOrd="0" destOrd="5" presId="urn:microsoft.com/office/officeart/2005/8/layout/list1"/>
    <dgm:cxn modelId="{C8FCCC34-94F9-4580-8A47-D8420BFF208C}" srcId="{EBD2E9F0-D384-40EB-9EA8-31B29349D0A4}" destId="{F9D7C9FE-868D-4FED-AEBA-D0D92C2D2278}" srcOrd="2" destOrd="0" parTransId="{7B78793D-4DAE-44C5-8FE3-F957D033DFBE}" sibTransId="{7328D902-2323-4070-969F-7199EBCAE8C0}"/>
    <dgm:cxn modelId="{190C7E61-5ACE-4060-9A53-EE7F59147040}" type="presOf" srcId="{2C96E7A5-D9A2-4EEE-A112-42274D362266}" destId="{F480281B-B0FA-4102-A630-8E5F2EABE166}" srcOrd="0" destOrd="6" presId="urn:microsoft.com/office/officeart/2005/8/layout/list1"/>
    <dgm:cxn modelId="{0B8EAA63-CDA0-449C-BAEC-419D87D720DE}" srcId="{EBD2E9F0-D384-40EB-9EA8-31B29349D0A4}" destId="{AC7CBF2E-4F7F-47D9-B696-0C48EB88065D}" srcOrd="6" destOrd="0" parTransId="{4061C40D-03B4-44F8-9495-0608E235BD1D}" sibTransId="{DA4D526D-BD06-4374-B132-1C7D4EA78DBB}"/>
    <dgm:cxn modelId="{94CBC144-4B31-462B-81FE-66C78FB48C43}" type="presOf" srcId="{2FD70F95-B568-4D74-AA14-31E2E1602A47}" destId="{F480281B-B0FA-4102-A630-8E5F2EABE166}" srcOrd="0" destOrd="3" presId="urn:microsoft.com/office/officeart/2005/8/layout/list1"/>
    <dgm:cxn modelId="{1F546E4B-858F-4668-901F-C574E18104BF}" srcId="{43CA71E6-B5DD-444B-9370-0277C331F215}" destId="{B67DD85B-903F-4B82-ACCB-31E238A7B469}" srcOrd="0" destOrd="0" parTransId="{C7008743-A541-403A-9055-2756A4038C9E}" sibTransId="{ABB9A8C6-ECC5-45FF-AFC1-AA793B7694F1}"/>
    <dgm:cxn modelId="{7400756B-D657-4F54-87B3-C1CB2F63A815}" type="presOf" srcId="{9898C54B-99D1-4734-852E-9AE9EEFD3DF8}" destId="{F480281B-B0FA-4102-A630-8E5F2EABE166}" srcOrd="0" destOrd="15" presId="urn:microsoft.com/office/officeart/2005/8/layout/list1"/>
    <dgm:cxn modelId="{2032416E-4ABF-4FF2-93E4-10F845C4B751}" type="presOf" srcId="{EA712534-E600-4F0B-8975-768952599B42}" destId="{B674141F-33BB-44A6-98FF-F1312F1E4BD9}" srcOrd="0" destOrd="0" presId="urn:microsoft.com/office/officeart/2005/8/layout/list1"/>
    <dgm:cxn modelId="{EBB73F50-B675-462B-A7CE-B0B4877656B1}" type="presOf" srcId="{F9D7C9FE-868D-4FED-AEBA-D0D92C2D2278}" destId="{F480281B-B0FA-4102-A630-8E5F2EABE166}" srcOrd="0" destOrd="7" presId="urn:microsoft.com/office/officeart/2005/8/layout/list1"/>
    <dgm:cxn modelId="{4F24AB8B-D2A1-4972-88AB-9C4D3FF6FEB4}" srcId="{C9ECEDD1-44DC-44B6-A454-E0B9573CF948}" destId="{EBD2E9F0-D384-40EB-9EA8-31B29349D0A4}" srcOrd="2" destOrd="0" parTransId="{D19E0E91-36A0-4ABD-BF58-E802BDF9FD3D}" sibTransId="{A89458BF-165F-4BAC-9D89-A951702D134F}"/>
    <dgm:cxn modelId="{25106B97-01EA-4C54-9634-7F993B373F31}" srcId="{EBD2E9F0-D384-40EB-9EA8-31B29349D0A4}" destId="{3209623B-1AEE-4311-BDA8-CCD04F269D20}" srcOrd="4" destOrd="0" parTransId="{0927886C-099F-47F1-BBF4-E2789B3964D8}" sibTransId="{995C7555-C3D8-4FCE-9F70-C5D00729ECBF}"/>
    <dgm:cxn modelId="{817B2A98-FE9C-4A71-B25B-3C55BF139F3D}" type="presOf" srcId="{B7BC372D-D580-4F3F-B916-386E77CF4CDA}" destId="{F480281B-B0FA-4102-A630-8E5F2EABE166}" srcOrd="0" destOrd="8" presId="urn:microsoft.com/office/officeart/2005/8/layout/list1"/>
    <dgm:cxn modelId="{4E75889C-D107-429F-BD86-3718532FF296}" srcId="{EBD2E9F0-D384-40EB-9EA8-31B29349D0A4}" destId="{2C96E7A5-D9A2-4EEE-A112-42274D362266}" srcOrd="1" destOrd="0" parTransId="{0B3D9E62-32DC-4F39-9FD1-BE1393A105CF}" sibTransId="{DF03CAB0-9213-45BF-AA56-3DD05DA66798}"/>
    <dgm:cxn modelId="{02CCA5A0-E6ED-4165-BE90-8C1EEA37C8E6}" srcId="{C9ECEDD1-44DC-44B6-A454-E0B9573CF948}" destId="{CA7F83AA-6E65-4BCB-A051-0D27252543F4}" srcOrd="4" destOrd="0" parTransId="{F0CF31AA-68D6-4F83-8EB9-E390A819DD59}" sibTransId="{D223BBBB-31E1-49BD-AF9C-38B71A7ADB8B}"/>
    <dgm:cxn modelId="{FF561CA2-C9C8-4FA5-AFA3-60CC527182D7}" srcId="{07EF397A-6CD2-4F99-A78B-297075D4FFF7}" destId="{9898C54B-99D1-4734-852E-9AE9EEFD3DF8}" srcOrd="2" destOrd="0" parTransId="{EDB88950-B7BD-4070-BD57-76EF7BDE75DE}" sibTransId="{ECCA6A30-7C8C-4148-9BB4-CEC13DBE9F48}"/>
    <dgm:cxn modelId="{46B191A3-4E09-490D-A92E-70AEBAFEA04E}" type="presOf" srcId="{18180F06-96A6-46CF-A30D-502FBF2B053C}" destId="{F480281B-B0FA-4102-A630-8E5F2EABE166}" srcOrd="0" destOrd="16" presId="urn:microsoft.com/office/officeart/2005/8/layout/list1"/>
    <dgm:cxn modelId="{2951E5A4-34B6-4EA2-9CE2-4B11655F893B}" srcId="{EBD2E9F0-D384-40EB-9EA8-31B29349D0A4}" destId="{0B62CF4E-CE6D-4D7C-B87C-FCA01DE6D309}" srcOrd="0" destOrd="0" parTransId="{ADBCDB58-2E65-4387-B108-6F6371882F12}" sibTransId="{9054BDD5-C691-4F97-A906-8A79C5317C95}"/>
    <dgm:cxn modelId="{79CDBDAB-5CDD-4D50-9066-D252749BC8D6}" srcId="{07EF397A-6CD2-4F99-A78B-297075D4FFF7}" destId="{D00CD123-4DDA-4803-96E2-2745C3FCCB44}" srcOrd="0" destOrd="0" parTransId="{01ED0E45-79E8-4A41-B955-2B479F04576D}" sibTransId="{258408B8-8F16-48C0-88A9-0EE2B8695F5F}"/>
    <dgm:cxn modelId="{4DC11EAD-7A0E-459A-9668-E0C5ED7E48D7}" srcId="{C9ECEDD1-44DC-44B6-A454-E0B9573CF948}" destId="{A895A490-1D59-4A78-8446-ED51612F905D}" srcOrd="0" destOrd="0" parTransId="{64C5FA69-5E26-47C1-9146-2BE61FDA4698}" sibTransId="{8C681533-392E-497F-9C6A-DAFDE57A93DD}"/>
    <dgm:cxn modelId="{1E9B88B0-1829-4DE3-8123-7856A3FC302A}" srcId="{C9ECEDD1-44DC-44B6-A454-E0B9573CF948}" destId="{07EF397A-6CD2-4F99-A78B-297075D4FFF7}" srcOrd="3" destOrd="0" parTransId="{FB3D9A85-BCA0-4821-B73E-A8DCE09F7C57}" sibTransId="{F203CD32-62A6-4119-AE89-155223A5CE25}"/>
    <dgm:cxn modelId="{F04308B4-9A21-4664-84C0-CB42B92B180D}" type="presOf" srcId="{CCA193DB-E909-458E-82B1-B66D3F8C2BDB}" destId="{F480281B-B0FA-4102-A630-8E5F2EABE166}" srcOrd="0" destOrd="14" presId="urn:microsoft.com/office/officeart/2005/8/layout/list1"/>
    <dgm:cxn modelId="{14EF07C0-43DB-4F75-9902-EA1C665197BE}" type="presOf" srcId="{D00CD123-4DDA-4803-96E2-2745C3FCCB44}" destId="{F480281B-B0FA-4102-A630-8E5F2EABE166}" srcOrd="0" destOrd="13" presId="urn:microsoft.com/office/officeart/2005/8/layout/list1"/>
    <dgm:cxn modelId="{505167CE-67B9-49ED-8EB9-292AD26C3E51}" type="presOf" srcId="{3209623B-1AEE-4311-BDA8-CCD04F269D20}" destId="{F480281B-B0FA-4102-A630-8E5F2EABE166}" srcOrd="0" destOrd="9" presId="urn:microsoft.com/office/officeart/2005/8/layout/list1"/>
    <dgm:cxn modelId="{ABF1EDD7-D490-491D-A056-6B6F34205672}" srcId="{07EF397A-6CD2-4F99-A78B-297075D4FFF7}" destId="{CCA193DB-E909-458E-82B1-B66D3F8C2BDB}" srcOrd="1" destOrd="0" parTransId="{5A1AF3DE-81EF-4154-A29C-A747779A4F6D}" sibTransId="{7237F025-AE8C-47B6-BC4B-405F8CA7FAF3}"/>
    <dgm:cxn modelId="{EBF2C0DA-91EF-4AD9-8EF6-F26E833AD78B}" type="presOf" srcId="{EBD2E9F0-D384-40EB-9EA8-31B29349D0A4}" destId="{F480281B-B0FA-4102-A630-8E5F2EABE166}" srcOrd="0" destOrd="4" presId="urn:microsoft.com/office/officeart/2005/8/layout/list1"/>
    <dgm:cxn modelId="{FAE245DC-67FC-4105-A02D-B67DAFCC80CD}" srcId="{43CA71E6-B5DD-444B-9370-0277C331F215}" destId="{2FD70F95-B568-4D74-AA14-31E2E1602A47}" srcOrd="1" destOrd="0" parTransId="{DBEFD3D7-BC99-4626-ADCC-214494F7926F}" sibTransId="{33312F95-F663-4A1D-8642-3E29B73B90C3}"/>
    <dgm:cxn modelId="{54A0C2DE-9E1A-44C3-AB75-16D10C6E5AE7}" type="presOf" srcId="{B67DD85B-903F-4B82-ACCB-31E238A7B469}" destId="{F480281B-B0FA-4102-A630-8E5F2EABE166}" srcOrd="0" destOrd="2" presId="urn:microsoft.com/office/officeart/2005/8/layout/list1"/>
    <dgm:cxn modelId="{65033FE6-FF2E-4406-8593-A684A565B070}" srcId="{EBD2E9F0-D384-40EB-9EA8-31B29349D0A4}" destId="{B7BC372D-D580-4F3F-B916-386E77CF4CDA}" srcOrd="3" destOrd="0" parTransId="{3F6A8DC9-D8FA-426D-84E5-EB980B84FCA9}" sibTransId="{DA475A3D-DB34-4301-9018-DA6CBD4002BE}"/>
    <dgm:cxn modelId="{5446D3F6-76D2-442A-B7AF-59F0F990DA55}" type="presOf" srcId="{C9ECEDD1-44DC-44B6-A454-E0B9573CF948}" destId="{8AAC8A88-D2F6-4E42-8C0C-F2EC8E0D9862}" srcOrd="0" destOrd="0" presId="urn:microsoft.com/office/officeart/2005/8/layout/list1"/>
    <dgm:cxn modelId="{3917EAFB-3E79-405B-8772-1961C0DB341A}" type="presOf" srcId="{A895A490-1D59-4A78-8446-ED51612F905D}" destId="{F480281B-B0FA-4102-A630-8E5F2EABE166}" srcOrd="0" destOrd="0" presId="urn:microsoft.com/office/officeart/2005/8/layout/list1"/>
    <dgm:cxn modelId="{5160560C-A267-4C1F-B062-3FF3217B17A3}" type="presParOf" srcId="{B674141F-33BB-44A6-98FF-F1312F1E4BD9}" destId="{B51056DF-FF4A-4E68-B8D9-F2EE3FDBBEAA}" srcOrd="0" destOrd="0" presId="urn:microsoft.com/office/officeart/2005/8/layout/list1"/>
    <dgm:cxn modelId="{068DFC17-7EAA-4CFF-8DA9-617D3E34C8EC}" type="presParOf" srcId="{B51056DF-FF4A-4E68-B8D9-F2EE3FDBBEAA}" destId="{8AAC8A88-D2F6-4E42-8C0C-F2EC8E0D9862}" srcOrd="0" destOrd="0" presId="urn:microsoft.com/office/officeart/2005/8/layout/list1"/>
    <dgm:cxn modelId="{53010871-1CA6-46B0-91F7-61465BA9A1BC}" type="presParOf" srcId="{B51056DF-FF4A-4E68-B8D9-F2EE3FDBBEAA}" destId="{F7A5C9FD-BF77-49CA-BD87-CE517B2763F0}" srcOrd="1" destOrd="0" presId="urn:microsoft.com/office/officeart/2005/8/layout/list1"/>
    <dgm:cxn modelId="{51753640-7FA1-4DF7-9B80-8C46AC9DE3BD}" type="presParOf" srcId="{B674141F-33BB-44A6-98FF-F1312F1E4BD9}" destId="{9F1F1295-BAB6-4F22-9ABD-2CE687D31C5F}" srcOrd="1" destOrd="0" presId="urn:microsoft.com/office/officeart/2005/8/layout/list1"/>
    <dgm:cxn modelId="{D56279F7-42AD-48E4-8799-9471A9317A55}" type="presParOf" srcId="{B674141F-33BB-44A6-98FF-F1312F1E4BD9}" destId="{F480281B-B0FA-4102-A630-8E5F2EABE16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12534-E600-4F0B-8975-768952599B4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id-ID"/>
        </a:p>
      </dgm:t>
    </dgm:pt>
    <dgm:pt modelId="{2FD7764C-F206-40FE-8E3E-784B25ECFB08}">
      <dgm:prSet phldrT="[Text]" custT="1"/>
      <dgm:spPr/>
      <dgm:t>
        <a:bodyPr/>
        <a:lstStyle/>
        <a:p>
          <a:r>
            <a:rPr lang="id-ID" sz="1600" dirty="0">
              <a:latin typeface="Times New Roman" pitchFamily="18" charset="0"/>
              <a:cs typeface="Times New Roman" pitchFamily="18" charset="0"/>
            </a:rPr>
            <a:t>Nilai jawaban dengan skala Likert</a:t>
          </a:r>
        </a:p>
      </dgm:t>
    </dgm:pt>
    <dgm:pt modelId="{77BBF707-432E-4125-B45B-0E3C7CBAC152}" type="sibTrans" cxnId="{55A3DF72-FBA6-44B8-9FF4-F7030A1C85DE}">
      <dgm:prSet/>
      <dgm:spPr/>
      <dgm:t>
        <a:bodyPr/>
        <a:lstStyle/>
        <a:p>
          <a:endParaRPr lang="id-ID"/>
        </a:p>
      </dgm:t>
    </dgm:pt>
    <dgm:pt modelId="{7B7BED4B-8CA8-4A20-9D62-A5C367FB4D92}" type="parTrans" cxnId="{55A3DF72-FBA6-44B8-9FF4-F7030A1C85DE}">
      <dgm:prSet/>
      <dgm:spPr/>
      <dgm:t>
        <a:bodyPr/>
        <a:lstStyle/>
        <a:p>
          <a:endParaRPr lang="id-ID"/>
        </a:p>
      </dgm:t>
    </dgm:pt>
    <dgm:pt modelId="{C532EF84-836A-4548-809F-BCE57EA49147}">
      <dgm:prSet phldrT="[Text]" custT="1"/>
      <dgm:spPr/>
      <dgm:t>
        <a:bodyPr/>
        <a:lstStyle/>
        <a:p>
          <a:r>
            <a:rPr lang="id-ID" sz="1600" dirty="0">
              <a:latin typeface="Times New Roman" pitchFamily="18" charset="0"/>
              <a:cs typeface="Times New Roman" pitchFamily="18" charset="0"/>
            </a:rPr>
            <a:t>Nilai jawaban dengan skala Likert</a:t>
          </a:r>
          <a:endParaRPr lang="id-ID" sz="1800" dirty="0">
            <a:latin typeface="Times New Roman" pitchFamily="18" charset="0"/>
            <a:cs typeface="Times New Roman" pitchFamily="18" charset="0"/>
          </a:endParaRPr>
        </a:p>
      </dgm:t>
    </dgm:pt>
    <dgm:pt modelId="{0E640027-8FBC-4A3D-A08F-CA2FBF7DB168}">
      <dgm:prSet phldrT="[Text]" custT="1"/>
      <dgm:spPr/>
      <dgm:t>
        <a:bodyPr/>
        <a:lstStyle/>
        <a:p>
          <a:r>
            <a:rPr lang="id-ID" sz="2000" b="1" dirty="0">
              <a:latin typeface="Times New Roman" pitchFamily="18" charset="0"/>
              <a:cs typeface="Times New Roman" pitchFamily="18" charset="0"/>
            </a:rPr>
            <a:t>Bentuk Data</a:t>
          </a:r>
        </a:p>
      </dgm:t>
    </dgm:pt>
    <dgm:pt modelId="{E38BB8A1-9F93-4487-9B6E-8F2596F47510}" type="sibTrans" cxnId="{19175DD3-C963-43A8-A7E2-B9CB06A6B5BB}">
      <dgm:prSet/>
      <dgm:spPr/>
      <dgm:t>
        <a:bodyPr/>
        <a:lstStyle/>
        <a:p>
          <a:endParaRPr lang="id-ID"/>
        </a:p>
      </dgm:t>
    </dgm:pt>
    <dgm:pt modelId="{2CA68ADF-0BB1-46B3-815B-843002223203}" type="parTrans" cxnId="{19175DD3-C963-43A8-A7E2-B9CB06A6B5BB}">
      <dgm:prSet/>
      <dgm:spPr/>
      <dgm:t>
        <a:bodyPr/>
        <a:lstStyle/>
        <a:p>
          <a:endParaRPr lang="id-ID"/>
        </a:p>
      </dgm:t>
    </dgm:pt>
    <dgm:pt modelId="{6DE93536-9E71-433D-B766-28C854E21EBF}" type="sibTrans" cxnId="{EE5C06F4-78D1-4F28-BA1D-AB0C2E4E065B}">
      <dgm:prSet/>
      <dgm:spPr/>
      <dgm:t>
        <a:bodyPr/>
        <a:lstStyle/>
        <a:p>
          <a:endParaRPr lang="id-ID"/>
        </a:p>
      </dgm:t>
    </dgm:pt>
    <dgm:pt modelId="{E1E6D410-1AF8-4A43-B456-64A6E7AB3126}" type="parTrans" cxnId="{EE5C06F4-78D1-4F28-BA1D-AB0C2E4E065B}">
      <dgm:prSet/>
      <dgm:spPr/>
      <dgm:t>
        <a:bodyPr/>
        <a:lstStyle/>
        <a:p>
          <a:endParaRPr lang="id-ID"/>
        </a:p>
      </dgm:t>
    </dgm:pt>
    <dgm:pt modelId="{FEB172EC-B195-4B59-AB20-66FB40EF3916}">
      <dgm:prSet phldrT="[Text]" custT="1"/>
      <dgm:spPr/>
      <dgm:t>
        <a:bodyPr/>
        <a:lstStyle/>
        <a:p>
          <a:r>
            <a:rPr lang="id-ID" sz="1400" dirty="0">
              <a:latin typeface="Times New Roman" pitchFamily="18" charset="0"/>
              <a:cs typeface="Times New Roman" pitchFamily="18" charset="0"/>
            </a:rPr>
            <a:t>[1] Tidak Pernah</a:t>
          </a:r>
        </a:p>
      </dgm:t>
    </dgm:pt>
    <dgm:pt modelId="{6915FA43-CFB0-48E2-BC1B-7D3D9742DE60}" type="parTrans" cxnId="{6CB4A663-4E10-4D3E-BB33-9DDD2FD44629}">
      <dgm:prSet/>
      <dgm:spPr/>
      <dgm:t>
        <a:bodyPr/>
        <a:lstStyle/>
        <a:p>
          <a:endParaRPr lang="id-ID"/>
        </a:p>
      </dgm:t>
    </dgm:pt>
    <dgm:pt modelId="{D59FE9CA-9386-4D6E-BCB0-7E244EBE0E2E}" type="sibTrans" cxnId="{6CB4A663-4E10-4D3E-BB33-9DDD2FD44629}">
      <dgm:prSet/>
      <dgm:spPr/>
      <dgm:t>
        <a:bodyPr/>
        <a:lstStyle/>
        <a:p>
          <a:endParaRPr lang="id-ID"/>
        </a:p>
      </dgm:t>
    </dgm:pt>
    <dgm:pt modelId="{6796C432-DF1F-468E-96F1-3FEF3A38B38F}">
      <dgm:prSet phldrT="[Text]" custT="1"/>
      <dgm:spPr/>
      <dgm:t>
        <a:bodyPr/>
        <a:lstStyle/>
        <a:p>
          <a:r>
            <a:rPr lang="id-ID" sz="1400" dirty="0">
              <a:latin typeface="Times New Roman" pitchFamily="18" charset="0"/>
              <a:cs typeface="Times New Roman" pitchFamily="18" charset="0"/>
            </a:rPr>
            <a:t>[2] Jarang</a:t>
          </a:r>
        </a:p>
      </dgm:t>
    </dgm:pt>
    <dgm:pt modelId="{D8302DC2-6F80-4B9D-855B-180200812CF8}" type="parTrans" cxnId="{4AD34571-F335-499B-BE75-AF73F5143850}">
      <dgm:prSet/>
      <dgm:spPr/>
      <dgm:t>
        <a:bodyPr/>
        <a:lstStyle/>
        <a:p>
          <a:endParaRPr lang="id-ID"/>
        </a:p>
      </dgm:t>
    </dgm:pt>
    <dgm:pt modelId="{C3F06EA5-7AF9-486F-9668-39F0F1A6D50B}" type="sibTrans" cxnId="{4AD34571-F335-499B-BE75-AF73F5143850}">
      <dgm:prSet/>
      <dgm:spPr/>
      <dgm:t>
        <a:bodyPr/>
        <a:lstStyle/>
        <a:p>
          <a:endParaRPr lang="id-ID"/>
        </a:p>
      </dgm:t>
    </dgm:pt>
    <dgm:pt modelId="{4DED5752-7B99-4F1C-B3F3-DC3BD6F26FCE}">
      <dgm:prSet phldrT="[Text]" custT="1"/>
      <dgm:spPr/>
      <dgm:t>
        <a:bodyPr/>
        <a:lstStyle/>
        <a:p>
          <a:r>
            <a:rPr lang="id-ID" sz="1400" dirty="0">
              <a:latin typeface="Times New Roman" pitchFamily="18" charset="0"/>
              <a:cs typeface="Times New Roman" pitchFamily="18" charset="0"/>
            </a:rPr>
            <a:t>[3] Sering</a:t>
          </a:r>
        </a:p>
      </dgm:t>
    </dgm:pt>
    <dgm:pt modelId="{216BF6E0-CEF8-4025-A8A4-D98D19366859}" type="parTrans" cxnId="{3E8C83B8-60D5-460D-A017-360F8C1FDB97}">
      <dgm:prSet/>
      <dgm:spPr/>
      <dgm:t>
        <a:bodyPr/>
        <a:lstStyle/>
        <a:p>
          <a:endParaRPr lang="id-ID"/>
        </a:p>
      </dgm:t>
    </dgm:pt>
    <dgm:pt modelId="{AB41A375-2643-4B39-A25F-883F91F35B42}" type="sibTrans" cxnId="{3E8C83B8-60D5-460D-A017-360F8C1FDB97}">
      <dgm:prSet/>
      <dgm:spPr/>
      <dgm:t>
        <a:bodyPr/>
        <a:lstStyle/>
        <a:p>
          <a:endParaRPr lang="id-ID"/>
        </a:p>
      </dgm:t>
    </dgm:pt>
    <dgm:pt modelId="{7388729E-2C6B-40A5-9AB0-4B17BFAB8F45}">
      <dgm:prSet phldrT="[Text]" custT="1"/>
      <dgm:spPr/>
      <dgm:t>
        <a:bodyPr/>
        <a:lstStyle/>
        <a:p>
          <a:r>
            <a:rPr lang="id-ID" sz="1400" dirty="0">
              <a:latin typeface="Times New Roman" pitchFamily="18" charset="0"/>
              <a:cs typeface="Times New Roman" pitchFamily="18" charset="0"/>
            </a:rPr>
            <a:t>[4] Sangat Sering</a:t>
          </a:r>
        </a:p>
      </dgm:t>
    </dgm:pt>
    <dgm:pt modelId="{DA423214-0C29-4885-9A28-2DA30F25F4B9}" type="parTrans" cxnId="{8595F21F-0A06-4D75-87BA-EDCF31BEA1D1}">
      <dgm:prSet/>
      <dgm:spPr/>
      <dgm:t>
        <a:bodyPr/>
        <a:lstStyle/>
        <a:p>
          <a:endParaRPr lang="id-ID"/>
        </a:p>
      </dgm:t>
    </dgm:pt>
    <dgm:pt modelId="{6E3C05D8-F584-40E3-B11F-3FEDEB4148E4}" type="sibTrans" cxnId="{8595F21F-0A06-4D75-87BA-EDCF31BEA1D1}">
      <dgm:prSet/>
      <dgm:spPr/>
      <dgm:t>
        <a:bodyPr/>
        <a:lstStyle/>
        <a:p>
          <a:endParaRPr lang="id-ID"/>
        </a:p>
      </dgm:t>
    </dgm:pt>
    <dgm:pt modelId="{139D15FF-3528-4FC8-BC52-0B182666275A}">
      <dgm:prSet custT="1"/>
      <dgm:spPr/>
      <dgm:t>
        <a:bodyPr/>
        <a:lstStyle/>
        <a:p>
          <a:r>
            <a:rPr lang="id-ID" sz="1400" dirty="0">
              <a:latin typeface="Times New Roman" pitchFamily="18" charset="0"/>
              <a:cs typeface="Times New Roman" pitchFamily="18" charset="0"/>
            </a:rPr>
            <a:t>[1] Sangat tidak setuju</a:t>
          </a:r>
        </a:p>
      </dgm:t>
    </dgm:pt>
    <dgm:pt modelId="{F7F30B6C-D91F-4FD0-96C5-7B5415736BEA}" type="parTrans" cxnId="{E6139333-C914-4E93-A85D-04CF45D2CD0F}">
      <dgm:prSet/>
      <dgm:spPr/>
      <dgm:t>
        <a:bodyPr/>
        <a:lstStyle/>
        <a:p>
          <a:endParaRPr lang="id-ID"/>
        </a:p>
      </dgm:t>
    </dgm:pt>
    <dgm:pt modelId="{380A0DAB-C4D1-48FF-A19D-6DF8676BE6F8}" type="sibTrans" cxnId="{E6139333-C914-4E93-A85D-04CF45D2CD0F}">
      <dgm:prSet/>
      <dgm:spPr/>
      <dgm:t>
        <a:bodyPr/>
        <a:lstStyle/>
        <a:p>
          <a:endParaRPr lang="id-ID"/>
        </a:p>
      </dgm:t>
    </dgm:pt>
    <dgm:pt modelId="{835FCF63-7271-4493-82E0-7CD801B1D857}">
      <dgm:prSet custT="1"/>
      <dgm:spPr/>
      <dgm:t>
        <a:bodyPr/>
        <a:lstStyle/>
        <a:p>
          <a:r>
            <a:rPr lang="id-ID" sz="1400" dirty="0">
              <a:latin typeface="Times New Roman" pitchFamily="18" charset="0"/>
              <a:cs typeface="Times New Roman" pitchFamily="18" charset="0"/>
            </a:rPr>
            <a:t>[2] Tidak setuju</a:t>
          </a:r>
        </a:p>
      </dgm:t>
    </dgm:pt>
    <dgm:pt modelId="{7AC3B7BE-D76A-46D5-85B3-4AC1149A45A7}" type="parTrans" cxnId="{D389DB1D-BB9A-4451-94DD-391CA073BA1A}">
      <dgm:prSet/>
      <dgm:spPr/>
      <dgm:t>
        <a:bodyPr/>
        <a:lstStyle/>
        <a:p>
          <a:endParaRPr lang="id-ID"/>
        </a:p>
      </dgm:t>
    </dgm:pt>
    <dgm:pt modelId="{5E3CD4FD-49E2-46D3-B642-052C93185EF8}" type="sibTrans" cxnId="{D389DB1D-BB9A-4451-94DD-391CA073BA1A}">
      <dgm:prSet/>
      <dgm:spPr/>
      <dgm:t>
        <a:bodyPr/>
        <a:lstStyle/>
        <a:p>
          <a:endParaRPr lang="id-ID"/>
        </a:p>
      </dgm:t>
    </dgm:pt>
    <dgm:pt modelId="{EC8B7159-5D7B-4E8C-B537-E91ABDB81E9F}">
      <dgm:prSet custT="1"/>
      <dgm:spPr/>
      <dgm:t>
        <a:bodyPr/>
        <a:lstStyle/>
        <a:p>
          <a:r>
            <a:rPr lang="id-ID" sz="1400" dirty="0">
              <a:latin typeface="Times New Roman" pitchFamily="18" charset="0"/>
              <a:cs typeface="Times New Roman" pitchFamily="18" charset="0"/>
            </a:rPr>
            <a:t>[4] Setuju</a:t>
          </a:r>
        </a:p>
      </dgm:t>
    </dgm:pt>
    <dgm:pt modelId="{9C4EFE05-88B3-4538-8846-CE1778965FD1}" type="parTrans" cxnId="{5E09C682-DCFA-4C28-A285-BECF6509C54B}">
      <dgm:prSet/>
      <dgm:spPr/>
      <dgm:t>
        <a:bodyPr/>
        <a:lstStyle/>
        <a:p>
          <a:endParaRPr lang="id-ID"/>
        </a:p>
      </dgm:t>
    </dgm:pt>
    <dgm:pt modelId="{1101878F-7CAF-4544-BC4F-53AAD9F98F11}" type="sibTrans" cxnId="{5E09C682-DCFA-4C28-A285-BECF6509C54B}">
      <dgm:prSet/>
      <dgm:spPr/>
      <dgm:t>
        <a:bodyPr/>
        <a:lstStyle/>
        <a:p>
          <a:endParaRPr lang="id-ID"/>
        </a:p>
      </dgm:t>
    </dgm:pt>
    <dgm:pt modelId="{6C042059-397B-4D37-A173-E6B9FDBCBFBE}">
      <dgm:prSet custT="1"/>
      <dgm:spPr/>
      <dgm:t>
        <a:bodyPr/>
        <a:lstStyle/>
        <a:p>
          <a:r>
            <a:rPr lang="id-ID" sz="1400" dirty="0">
              <a:latin typeface="Times New Roman" pitchFamily="18" charset="0"/>
              <a:cs typeface="Times New Roman" pitchFamily="18" charset="0"/>
            </a:rPr>
            <a:t>[5] Sangat setuju</a:t>
          </a:r>
        </a:p>
      </dgm:t>
    </dgm:pt>
    <dgm:pt modelId="{9907C1BD-C98E-4184-9CD3-E7FB5959472E}" type="parTrans" cxnId="{148EF6A8-623F-4248-AC4E-0CC0E9E71B01}">
      <dgm:prSet/>
      <dgm:spPr/>
      <dgm:t>
        <a:bodyPr/>
        <a:lstStyle/>
        <a:p>
          <a:endParaRPr lang="id-ID"/>
        </a:p>
      </dgm:t>
    </dgm:pt>
    <dgm:pt modelId="{14062C85-5ECA-439E-9874-B0E0C2A132B9}" type="sibTrans" cxnId="{148EF6A8-623F-4248-AC4E-0CC0E9E71B01}">
      <dgm:prSet/>
      <dgm:spPr/>
      <dgm:t>
        <a:bodyPr/>
        <a:lstStyle/>
        <a:p>
          <a:endParaRPr lang="id-ID"/>
        </a:p>
      </dgm:t>
    </dgm:pt>
    <dgm:pt modelId="{178FF683-40F5-4096-A0A1-3C89115F1ACC}">
      <dgm:prSet custT="1"/>
      <dgm:spPr/>
      <dgm:t>
        <a:bodyPr/>
        <a:lstStyle/>
        <a:p>
          <a:r>
            <a:rPr lang="id-ID" sz="1400" dirty="0">
              <a:latin typeface="Times New Roman" pitchFamily="18" charset="0"/>
              <a:cs typeface="Times New Roman" pitchFamily="18" charset="0"/>
            </a:rPr>
            <a:t>[3] Ragu-ragu</a:t>
          </a:r>
        </a:p>
      </dgm:t>
    </dgm:pt>
    <dgm:pt modelId="{6E8D1217-681F-497C-AF12-958A3A50CE16}" type="parTrans" cxnId="{844DB4F7-E103-40EF-AC08-2BC9D5F7201D}">
      <dgm:prSet/>
      <dgm:spPr/>
      <dgm:t>
        <a:bodyPr/>
        <a:lstStyle/>
        <a:p>
          <a:endParaRPr lang="id-ID"/>
        </a:p>
      </dgm:t>
    </dgm:pt>
    <dgm:pt modelId="{14FF7CBB-E857-4840-AA12-84B3FBFCD7F8}" type="sibTrans" cxnId="{844DB4F7-E103-40EF-AC08-2BC9D5F7201D}">
      <dgm:prSet/>
      <dgm:spPr/>
      <dgm:t>
        <a:bodyPr/>
        <a:lstStyle/>
        <a:p>
          <a:endParaRPr lang="id-ID"/>
        </a:p>
      </dgm:t>
    </dgm:pt>
    <dgm:pt modelId="{072852B2-6419-4931-BABC-60390F8D4A3A}">
      <dgm:prSet phldrT="[Text]" custT="1"/>
      <dgm:spPr/>
      <dgm:t>
        <a:bodyPr/>
        <a:lstStyle/>
        <a:p>
          <a:endParaRPr lang="id-ID" sz="1600" dirty="0">
            <a:latin typeface="Times New Roman" pitchFamily="18" charset="0"/>
            <a:cs typeface="Times New Roman" pitchFamily="18" charset="0"/>
          </a:endParaRPr>
        </a:p>
      </dgm:t>
    </dgm:pt>
    <dgm:pt modelId="{189B75D6-3FD6-44C8-953F-6AD458D5991B}" type="parTrans" cxnId="{5A7867BB-61DA-4A0B-A210-3C7332EDFF8C}">
      <dgm:prSet/>
      <dgm:spPr/>
      <dgm:t>
        <a:bodyPr/>
        <a:lstStyle/>
        <a:p>
          <a:endParaRPr lang="id-ID"/>
        </a:p>
      </dgm:t>
    </dgm:pt>
    <dgm:pt modelId="{80550A7E-EF02-48A8-BCE8-7A565CBC58CC}" type="sibTrans" cxnId="{5A7867BB-61DA-4A0B-A210-3C7332EDFF8C}">
      <dgm:prSet/>
      <dgm:spPr/>
      <dgm:t>
        <a:bodyPr/>
        <a:lstStyle/>
        <a:p>
          <a:endParaRPr lang="id-ID"/>
        </a:p>
      </dgm:t>
    </dgm:pt>
    <dgm:pt modelId="{94A4EA5E-30E2-44C3-9356-EBB925AA5D02}">
      <dgm:prSet phldrT="[Text]" custT="1"/>
      <dgm:spPr/>
      <dgm:t>
        <a:bodyPr/>
        <a:lstStyle/>
        <a:p>
          <a:endParaRPr lang="id-ID" sz="1600" dirty="0">
            <a:latin typeface="Times New Roman" pitchFamily="18" charset="0"/>
            <a:cs typeface="Times New Roman" pitchFamily="18" charset="0"/>
          </a:endParaRPr>
        </a:p>
      </dgm:t>
    </dgm:pt>
    <dgm:pt modelId="{C369D7F0-CB69-4DF4-8356-25BE9A7E535B}" type="parTrans" cxnId="{C95450FE-C3F3-4C7C-B4BB-038DFDA23BAE}">
      <dgm:prSet/>
      <dgm:spPr/>
      <dgm:t>
        <a:bodyPr/>
        <a:lstStyle/>
        <a:p>
          <a:endParaRPr lang="id-ID"/>
        </a:p>
      </dgm:t>
    </dgm:pt>
    <dgm:pt modelId="{D9289B07-20C0-4EB1-802F-0D8B0024FC65}" type="sibTrans" cxnId="{C95450FE-C3F3-4C7C-B4BB-038DFDA23BAE}">
      <dgm:prSet/>
      <dgm:spPr/>
      <dgm:t>
        <a:bodyPr/>
        <a:lstStyle/>
        <a:p>
          <a:endParaRPr lang="id-ID"/>
        </a:p>
      </dgm:t>
    </dgm:pt>
    <dgm:pt modelId="{9145CFC3-7ED3-403A-A49E-EDC2AFB26D31}">
      <dgm:prSet phldrT="[Text]" custT="1"/>
      <dgm:spPr/>
      <dgm:t>
        <a:bodyPr/>
        <a:lstStyle/>
        <a:p>
          <a:endParaRPr lang="id-ID" sz="1600" dirty="0">
            <a:latin typeface="Times New Roman" pitchFamily="18" charset="0"/>
            <a:cs typeface="Times New Roman" pitchFamily="18" charset="0"/>
          </a:endParaRPr>
        </a:p>
      </dgm:t>
    </dgm:pt>
    <dgm:pt modelId="{962A35F6-CFB0-4B01-8E6F-2A7C790E4835}" type="parTrans" cxnId="{76C1F438-DC1C-4B4B-861B-36160FCF224C}">
      <dgm:prSet/>
      <dgm:spPr/>
      <dgm:t>
        <a:bodyPr/>
        <a:lstStyle/>
        <a:p>
          <a:endParaRPr lang="id-ID"/>
        </a:p>
      </dgm:t>
    </dgm:pt>
    <dgm:pt modelId="{8B42C5DE-0BFD-4EFB-AF87-8CB1755676D9}" type="sibTrans" cxnId="{76C1F438-DC1C-4B4B-861B-36160FCF224C}">
      <dgm:prSet/>
      <dgm:spPr/>
      <dgm:t>
        <a:bodyPr/>
        <a:lstStyle/>
        <a:p>
          <a:endParaRPr lang="id-ID"/>
        </a:p>
      </dgm:t>
    </dgm:pt>
    <dgm:pt modelId="{81E03A66-4C64-417F-BA3E-FB42D0901964}">
      <dgm:prSet phldrT="[Text]" custT="1"/>
      <dgm:spPr/>
      <dgm:t>
        <a:bodyPr/>
        <a:lstStyle/>
        <a:p>
          <a:r>
            <a:rPr lang="id-ID" sz="1400" dirty="0">
              <a:latin typeface="Times New Roman" pitchFamily="18" charset="0"/>
              <a:cs typeface="Times New Roman" pitchFamily="18" charset="0"/>
            </a:rPr>
            <a:t>[3] Terkadang</a:t>
          </a:r>
        </a:p>
      </dgm:t>
    </dgm:pt>
    <dgm:pt modelId="{5DD60B7F-CC0D-4D49-90AF-CBF2355A582F}" type="parTrans" cxnId="{31D6BB2E-5F2B-4AB3-8349-5DF32E5F11EB}">
      <dgm:prSet/>
      <dgm:spPr/>
      <dgm:t>
        <a:bodyPr/>
        <a:lstStyle/>
        <a:p>
          <a:endParaRPr lang="id-ID"/>
        </a:p>
      </dgm:t>
    </dgm:pt>
    <dgm:pt modelId="{C1834B8D-B50C-4B81-8055-5135F633C0A3}" type="sibTrans" cxnId="{31D6BB2E-5F2B-4AB3-8349-5DF32E5F11EB}">
      <dgm:prSet/>
      <dgm:spPr/>
      <dgm:t>
        <a:bodyPr/>
        <a:lstStyle/>
        <a:p>
          <a:endParaRPr lang="id-ID"/>
        </a:p>
      </dgm:t>
    </dgm:pt>
    <dgm:pt modelId="{B674141F-33BB-44A6-98FF-F1312F1E4BD9}" type="pres">
      <dgm:prSet presAssocID="{EA712534-E600-4F0B-8975-768952599B42}" presName="linear" presStyleCnt="0">
        <dgm:presLayoutVars>
          <dgm:dir/>
          <dgm:animLvl val="lvl"/>
          <dgm:resizeHandles val="exact"/>
        </dgm:presLayoutVars>
      </dgm:prSet>
      <dgm:spPr/>
    </dgm:pt>
    <dgm:pt modelId="{E1AD58EA-1509-4AD0-BFE5-2AC199020F8E}" type="pres">
      <dgm:prSet presAssocID="{0E640027-8FBC-4A3D-A08F-CA2FBF7DB168}" presName="parentLin" presStyleCnt="0"/>
      <dgm:spPr/>
    </dgm:pt>
    <dgm:pt modelId="{3A9312E3-60C6-4B38-BF48-A09A5B7137CC}" type="pres">
      <dgm:prSet presAssocID="{0E640027-8FBC-4A3D-A08F-CA2FBF7DB168}" presName="parentLeftMargin" presStyleLbl="node1" presStyleIdx="0" presStyleCnt="1"/>
      <dgm:spPr/>
    </dgm:pt>
    <dgm:pt modelId="{9966855B-D0EA-498B-AAAB-718F1C037AD9}" type="pres">
      <dgm:prSet presAssocID="{0E640027-8FBC-4A3D-A08F-CA2FBF7DB168}" presName="parentText" presStyleLbl="node1" presStyleIdx="0" presStyleCnt="1" custScaleY="32313" custLinFactNeighborX="-28571" custLinFactNeighborY="-32153">
        <dgm:presLayoutVars>
          <dgm:chMax val="0"/>
          <dgm:bulletEnabled val="1"/>
        </dgm:presLayoutVars>
      </dgm:prSet>
      <dgm:spPr/>
    </dgm:pt>
    <dgm:pt modelId="{18A4AAC1-3C6D-4280-BB35-60ECA7507314}" type="pres">
      <dgm:prSet presAssocID="{0E640027-8FBC-4A3D-A08F-CA2FBF7DB168}" presName="negativeSpace" presStyleCnt="0"/>
      <dgm:spPr/>
    </dgm:pt>
    <dgm:pt modelId="{3D3A43AE-905A-4624-8D9E-B97330DD4E3D}" type="pres">
      <dgm:prSet presAssocID="{0E640027-8FBC-4A3D-A08F-CA2FBF7DB168}" presName="childText" presStyleLbl="conFgAcc1" presStyleIdx="0" presStyleCnt="1" custScaleY="125572">
        <dgm:presLayoutVars>
          <dgm:bulletEnabled val="1"/>
        </dgm:presLayoutVars>
      </dgm:prSet>
      <dgm:spPr/>
    </dgm:pt>
  </dgm:ptLst>
  <dgm:cxnLst>
    <dgm:cxn modelId="{0DDCF606-3C4B-418E-914A-4036E0F721C3}" type="presOf" srcId="{835FCF63-7271-4493-82E0-7CD801B1D857}" destId="{3D3A43AE-905A-4624-8D9E-B97330DD4E3D}" srcOrd="0" destOrd="2" presId="urn:microsoft.com/office/officeart/2005/8/layout/list1"/>
    <dgm:cxn modelId="{D8914D09-B2F8-4DAA-9374-FF704C6A9735}" type="presOf" srcId="{81E03A66-4C64-417F-BA3E-FB42D0901964}" destId="{3D3A43AE-905A-4624-8D9E-B97330DD4E3D}" srcOrd="0" destOrd="12" presId="urn:microsoft.com/office/officeart/2005/8/layout/list1"/>
    <dgm:cxn modelId="{B3CB1D15-7F5B-4AEC-B17E-1E6F915CDA4F}" type="presOf" srcId="{0E640027-8FBC-4A3D-A08F-CA2FBF7DB168}" destId="{9966855B-D0EA-498B-AAAB-718F1C037AD9}" srcOrd="1" destOrd="0" presId="urn:microsoft.com/office/officeart/2005/8/layout/list1"/>
    <dgm:cxn modelId="{5BD9831B-7B1D-4879-A955-EE688138040A}" type="presOf" srcId="{072852B2-6419-4931-BABC-60390F8D4A3A}" destId="{3D3A43AE-905A-4624-8D9E-B97330DD4E3D}" srcOrd="0" destOrd="8" presId="urn:microsoft.com/office/officeart/2005/8/layout/list1"/>
    <dgm:cxn modelId="{D389DB1D-BB9A-4451-94DD-391CA073BA1A}" srcId="{C532EF84-836A-4548-809F-BCE57EA49147}" destId="{835FCF63-7271-4493-82E0-7CD801B1D857}" srcOrd="1" destOrd="0" parTransId="{7AC3B7BE-D76A-46D5-85B3-4AC1149A45A7}" sibTransId="{5E3CD4FD-49E2-46D3-B642-052C93185EF8}"/>
    <dgm:cxn modelId="{8595F21F-0A06-4D75-87BA-EDCF31BEA1D1}" srcId="{2FD7764C-F206-40FE-8E3E-784B25ECFB08}" destId="{7388729E-2C6B-40A5-9AB0-4B17BFAB8F45}" srcOrd="4" destOrd="0" parTransId="{DA423214-0C29-4885-9A28-2DA30F25F4B9}" sibTransId="{6E3C05D8-F584-40E3-B11F-3FEDEB4148E4}"/>
    <dgm:cxn modelId="{363BD42A-8FE9-44F2-AC2C-DB0B35977D24}" type="presOf" srcId="{94A4EA5E-30E2-44C3-9356-EBB925AA5D02}" destId="{3D3A43AE-905A-4624-8D9E-B97330DD4E3D}" srcOrd="0" destOrd="6" presId="urn:microsoft.com/office/officeart/2005/8/layout/list1"/>
    <dgm:cxn modelId="{31D6BB2E-5F2B-4AB3-8349-5DF32E5F11EB}" srcId="{2FD7764C-F206-40FE-8E3E-784B25ECFB08}" destId="{81E03A66-4C64-417F-BA3E-FB42D0901964}" srcOrd="2" destOrd="0" parTransId="{5DD60B7F-CC0D-4D49-90AF-CBF2355A582F}" sibTransId="{C1834B8D-B50C-4B81-8055-5135F633C0A3}"/>
    <dgm:cxn modelId="{D69F6B30-537D-45F1-8D7C-48057D3EF4FF}" type="presOf" srcId="{FEB172EC-B195-4B59-AB20-66FB40EF3916}" destId="{3D3A43AE-905A-4624-8D9E-B97330DD4E3D}" srcOrd="0" destOrd="10" presId="urn:microsoft.com/office/officeart/2005/8/layout/list1"/>
    <dgm:cxn modelId="{E6139333-C914-4E93-A85D-04CF45D2CD0F}" srcId="{C532EF84-836A-4548-809F-BCE57EA49147}" destId="{139D15FF-3528-4FC8-BC52-0B182666275A}" srcOrd="0" destOrd="0" parTransId="{F7F30B6C-D91F-4FD0-96C5-7B5415736BEA}" sibTransId="{380A0DAB-C4D1-48FF-A19D-6DF8676BE6F8}"/>
    <dgm:cxn modelId="{76C1F438-DC1C-4B4B-861B-36160FCF224C}" srcId="{0E640027-8FBC-4A3D-A08F-CA2FBF7DB168}" destId="{9145CFC3-7ED3-403A-A49E-EDC2AFB26D31}" srcOrd="2" destOrd="0" parTransId="{962A35F6-CFB0-4B01-8E6F-2A7C790E4835}" sibTransId="{8B42C5DE-0BFD-4EFB-AF87-8CB1755676D9}"/>
    <dgm:cxn modelId="{1063253A-2FA0-4DB1-B1B1-1859CD7F2A3E}" type="presOf" srcId="{4DED5752-7B99-4F1C-B3F3-DC3BD6F26FCE}" destId="{3D3A43AE-905A-4624-8D9E-B97330DD4E3D}" srcOrd="0" destOrd="13" presId="urn:microsoft.com/office/officeart/2005/8/layout/list1"/>
    <dgm:cxn modelId="{6CB4A663-4E10-4D3E-BB33-9DDD2FD44629}" srcId="{2FD7764C-F206-40FE-8E3E-784B25ECFB08}" destId="{FEB172EC-B195-4B59-AB20-66FB40EF3916}" srcOrd="0" destOrd="0" parTransId="{6915FA43-CFB0-48E2-BC1B-7D3D9742DE60}" sibTransId="{D59FE9CA-9386-4D6E-BCB0-7E244EBE0E2E}"/>
    <dgm:cxn modelId="{F1E45147-314C-4B3B-96CA-CB6CA41E604D}" type="presOf" srcId="{C532EF84-836A-4548-809F-BCE57EA49147}" destId="{3D3A43AE-905A-4624-8D9E-B97330DD4E3D}" srcOrd="0" destOrd="0" presId="urn:microsoft.com/office/officeart/2005/8/layout/list1"/>
    <dgm:cxn modelId="{12AB9A6D-46AE-451F-8137-E156FDB4E200}" type="presOf" srcId="{6C042059-397B-4D37-A173-E6B9FDBCBFBE}" destId="{3D3A43AE-905A-4624-8D9E-B97330DD4E3D}" srcOrd="0" destOrd="5" presId="urn:microsoft.com/office/officeart/2005/8/layout/list1"/>
    <dgm:cxn modelId="{4AD34571-F335-499B-BE75-AF73F5143850}" srcId="{2FD7764C-F206-40FE-8E3E-784B25ECFB08}" destId="{6796C432-DF1F-468E-96F1-3FEF3A38B38F}" srcOrd="1" destOrd="0" parTransId="{D8302DC2-6F80-4B9D-855B-180200812CF8}" sibTransId="{C3F06EA5-7AF9-486F-9668-39F0F1A6D50B}"/>
    <dgm:cxn modelId="{55A3DF72-FBA6-44B8-9FF4-F7030A1C85DE}" srcId="{0E640027-8FBC-4A3D-A08F-CA2FBF7DB168}" destId="{2FD7764C-F206-40FE-8E3E-784B25ECFB08}" srcOrd="4" destOrd="0" parTransId="{7B7BED4B-8CA8-4A20-9D62-A5C367FB4D92}" sibTransId="{77BBF707-432E-4125-B45B-0E3C7CBAC152}"/>
    <dgm:cxn modelId="{48481F73-4D1B-49CE-A535-FB88EB9BC952}" type="presOf" srcId="{6796C432-DF1F-468E-96F1-3FEF3A38B38F}" destId="{3D3A43AE-905A-4624-8D9E-B97330DD4E3D}" srcOrd="0" destOrd="11" presId="urn:microsoft.com/office/officeart/2005/8/layout/list1"/>
    <dgm:cxn modelId="{0DDFC378-89C3-46E5-93F6-DF7CCBE2E15B}" type="presOf" srcId="{7388729E-2C6B-40A5-9AB0-4B17BFAB8F45}" destId="{3D3A43AE-905A-4624-8D9E-B97330DD4E3D}" srcOrd="0" destOrd="14" presId="urn:microsoft.com/office/officeart/2005/8/layout/list1"/>
    <dgm:cxn modelId="{5E09C682-DCFA-4C28-A285-BECF6509C54B}" srcId="{C532EF84-836A-4548-809F-BCE57EA49147}" destId="{EC8B7159-5D7B-4E8C-B537-E91ABDB81E9F}" srcOrd="3" destOrd="0" parTransId="{9C4EFE05-88B3-4538-8846-CE1778965FD1}" sibTransId="{1101878F-7CAF-4544-BC4F-53AAD9F98F11}"/>
    <dgm:cxn modelId="{C2A11E8B-58C1-4C79-8AC2-CEB4E35BA47E}" type="presOf" srcId="{EA712534-E600-4F0B-8975-768952599B42}" destId="{B674141F-33BB-44A6-98FF-F1312F1E4BD9}" srcOrd="0" destOrd="0" presId="urn:microsoft.com/office/officeart/2005/8/layout/list1"/>
    <dgm:cxn modelId="{E8D8C792-62D5-442F-84A8-7B1502D22871}" type="presOf" srcId="{0E640027-8FBC-4A3D-A08F-CA2FBF7DB168}" destId="{3A9312E3-60C6-4B38-BF48-A09A5B7137CC}" srcOrd="0" destOrd="0" presId="urn:microsoft.com/office/officeart/2005/8/layout/list1"/>
    <dgm:cxn modelId="{E67D5B99-7CF5-45EF-B054-098E484D5D88}" type="presOf" srcId="{139D15FF-3528-4FC8-BC52-0B182666275A}" destId="{3D3A43AE-905A-4624-8D9E-B97330DD4E3D}" srcOrd="0" destOrd="1" presId="urn:microsoft.com/office/officeart/2005/8/layout/list1"/>
    <dgm:cxn modelId="{148EF6A8-623F-4248-AC4E-0CC0E9E71B01}" srcId="{C532EF84-836A-4548-809F-BCE57EA49147}" destId="{6C042059-397B-4D37-A173-E6B9FDBCBFBE}" srcOrd="4" destOrd="0" parTransId="{9907C1BD-C98E-4184-9CD3-E7FB5959472E}" sibTransId="{14062C85-5ECA-439E-9874-B0E0C2A132B9}"/>
    <dgm:cxn modelId="{EB23DEAD-CC9A-430E-BD7E-23947E3C92AE}" type="presOf" srcId="{9145CFC3-7ED3-403A-A49E-EDC2AFB26D31}" destId="{3D3A43AE-905A-4624-8D9E-B97330DD4E3D}" srcOrd="0" destOrd="7" presId="urn:microsoft.com/office/officeart/2005/8/layout/list1"/>
    <dgm:cxn modelId="{3E8C83B8-60D5-460D-A017-360F8C1FDB97}" srcId="{2FD7764C-F206-40FE-8E3E-784B25ECFB08}" destId="{4DED5752-7B99-4F1C-B3F3-DC3BD6F26FCE}" srcOrd="3" destOrd="0" parTransId="{216BF6E0-CEF8-4025-A8A4-D98D19366859}" sibTransId="{AB41A375-2643-4B39-A25F-883F91F35B42}"/>
    <dgm:cxn modelId="{5A7867BB-61DA-4A0B-A210-3C7332EDFF8C}" srcId="{0E640027-8FBC-4A3D-A08F-CA2FBF7DB168}" destId="{072852B2-6419-4931-BABC-60390F8D4A3A}" srcOrd="3" destOrd="0" parTransId="{189B75D6-3FD6-44C8-953F-6AD458D5991B}" sibTransId="{80550A7E-EF02-48A8-BCE8-7A565CBC58CC}"/>
    <dgm:cxn modelId="{0B2B28BC-EB8B-4A3B-B4AE-7F1FFC8C337B}" type="presOf" srcId="{178FF683-40F5-4096-A0A1-3C89115F1ACC}" destId="{3D3A43AE-905A-4624-8D9E-B97330DD4E3D}" srcOrd="0" destOrd="3" presId="urn:microsoft.com/office/officeart/2005/8/layout/list1"/>
    <dgm:cxn modelId="{7274A3BF-98AB-4B82-80B1-590760072B13}" type="presOf" srcId="{EC8B7159-5D7B-4E8C-B537-E91ABDB81E9F}" destId="{3D3A43AE-905A-4624-8D9E-B97330DD4E3D}" srcOrd="0" destOrd="4" presId="urn:microsoft.com/office/officeart/2005/8/layout/list1"/>
    <dgm:cxn modelId="{19175DD3-C963-43A8-A7E2-B9CB06A6B5BB}" srcId="{EA712534-E600-4F0B-8975-768952599B42}" destId="{0E640027-8FBC-4A3D-A08F-CA2FBF7DB168}" srcOrd="0" destOrd="0" parTransId="{2CA68ADF-0BB1-46B3-815B-843002223203}" sibTransId="{E38BB8A1-9F93-4487-9B6E-8F2596F47510}"/>
    <dgm:cxn modelId="{EE5C06F4-78D1-4F28-BA1D-AB0C2E4E065B}" srcId="{0E640027-8FBC-4A3D-A08F-CA2FBF7DB168}" destId="{C532EF84-836A-4548-809F-BCE57EA49147}" srcOrd="0" destOrd="0" parTransId="{E1E6D410-1AF8-4A43-B456-64A6E7AB3126}" sibTransId="{6DE93536-9E71-433D-B766-28C854E21EBF}"/>
    <dgm:cxn modelId="{DC5D1FF7-A1BF-4E8E-9D14-B83171E4B6B9}" type="presOf" srcId="{2FD7764C-F206-40FE-8E3E-784B25ECFB08}" destId="{3D3A43AE-905A-4624-8D9E-B97330DD4E3D}" srcOrd="0" destOrd="9" presId="urn:microsoft.com/office/officeart/2005/8/layout/list1"/>
    <dgm:cxn modelId="{844DB4F7-E103-40EF-AC08-2BC9D5F7201D}" srcId="{C532EF84-836A-4548-809F-BCE57EA49147}" destId="{178FF683-40F5-4096-A0A1-3C89115F1ACC}" srcOrd="2" destOrd="0" parTransId="{6E8D1217-681F-497C-AF12-958A3A50CE16}" sibTransId="{14FF7CBB-E857-4840-AA12-84B3FBFCD7F8}"/>
    <dgm:cxn modelId="{C95450FE-C3F3-4C7C-B4BB-038DFDA23BAE}" srcId="{0E640027-8FBC-4A3D-A08F-CA2FBF7DB168}" destId="{94A4EA5E-30E2-44C3-9356-EBB925AA5D02}" srcOrd="1" destOrd="0" parTransId="{C369D7F0-CB69-4DF4-8356-25BE9A7E535B}" sibTransId="{D9289B07-20C0-4EB1-802F-0D8B0024FC65}"/>
    <dgm:cxn modelId="{6F18B5C7-98E0-4242-A347-31387260BE67}" type="presParOf" srcId="{B674141F-33BB-44A6-98FF-F1312F1E4BD9}" destId="{E1AD58EA-1509-4AD0-BFE5-2AC199020F8E}" srcOrd="0" destOrd="0" presId="urn:microsoft.com/office/officeart/2005/8/layout/list1"/>
    <dgm:cxn modelId="{C41C2963-C601-4D2E-9799-5D12E6F5CF3B}" type="presParOf" srcId="{E1AD58EA-1509-4AD0-BFE5-2AC199020F8E}" destId="{3A9312E3-60C6-4B38-BF48-A09A5B7137CC}" srcOrd="0" destOrd="0" presId="urn:microsoft.com/office/officeart/2005/8/layout/list1"/>
    <dgm:cxn modelId="{FC79C6F3-619C-492F-8976-4984DC3F391C}" type="presParOf" srcId="{E1AD58EA-1509-4AD0-BFE5-2AC199020F8E}" destId="{9966855B-D0EA-498B-AAAB-718F1C037AD9}" srcOrd="1" destOrd="0" presId="urn:microsoft.com/office/officeart/2005/8/layout/list1"/>
    <dgm:cxn modelId="{C2FA55FA-3513-40B5-9CE9-57A0B2086332}" type="presParOf" srcId="{B674141F-33BB-44A6-98FF-F1312F1E4BD9}" destId="{18A4AAC1-3C6D-4280-BB35-60ECA7507314}" srcOrd="1" destOrd="0" presId="urn:microsoft.com/office/officeart/2005/8/layout/list1"/>
    <dgm:cxn modelId="{F1F9F6BF-E44A-485B-8589-126ABFB558DF}" type="presParOf" srcId="{B674141F-33BB-44A6-98FF-F1312F1E4BD9}" destId="{3D3A43AE-905A-4624-8D9E-B97330DD4E3D}"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A7EEF4-1340-4E3E-8898-BFAC421B499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id-ID"/>
        </a:p>
      </dgm:t>
    </dgm:pt>
    <dgm:pt modelId="{D77CC5B0-3D0B-4B4C-B30E-BF9369166512}">
      <dgm:prSet phldrT="[Text]" custT="1"/>
      <dgm:spPr/>
      <dgm:t>
        <a:bodyPr/>
        <a:lstStyle/>
        <a:p>
          <a:r>
            <a:rPr lang="id-ID" sz="2400" b="1" dirty="0">
              <a:latin typeface="Times New Roman" pitchFamily="18" charset="0"/>
              <a:cs typeface="Times New Roman" pitchFamily="18" charset="0"/>
            </a:rPr>
            <a:t>Hasil Wawancara</a:t>
          </a:r>
        </a:p>
      </dgm:t>
    </dgm:pt>
    <dgm:pt modelId="{FF860B57-6808-4CF1-AEEF-EAA893652A61}" type="parTrans" cxnId="{14B55487-5999-45F7-B05E-AED7A65991E2}">
      <dgm:prSet/>
      <dgm:spPr/>
      <dgm:t>
        <a:bodyPr/>
        <a:lstStyle/>
        <a:p>
          <a:endParaRPr lang="id-ID"/>
        </a:p>
      </dgm:t>
    </dgm:pt>
    <dgm:pt modelId="{3ED72650-01D3-45EC-A3F4-2E0B81E4FF09}" type="sibTrans" cxnId="{14B55487-5999-45F7-B05E-AED7A65991E2}">
      <dgm:prSet/>
      <dgm:spPr/>
      <dgm:t>
        <a:bodyPr/>
        <a:lstStyle/>
        <a:p>
          <a:endParaRPr lang="id-ID"/>
        </a:p>
      </dgm:t>
    </dgm:pt>
    <dgm:pt modelId="{657DEDBD-7E61-4D05-BA6D-C454A923D0C4}">
      <dgm:prSet phldrT="[Text]" custT="1"/>
      <dgm:spPr/>
      <dgm:t>
        <a:bodyPr/>
        <a:lstStyle/>
        <a:p>
          <a:r>
            <a:rPr lang="id-ID" sz="2000" b="0" i="0" dirty="0">
              <a:latin typeface="Times New Roman" pitchFamily="18" charset="0"/>
              <a:cs typeface="Times New Roman" pitchFamily="18" charset="0"/>
            </a:rPr>
            <a:t>Formalisasi lebih ditekankan.</a:t>
          </a:r>
        </a:p>
      </dgm:t>
    </dgm:pt>
    <dgm:pt modelId="{1B95087C-8DC6-4F33-B632-6174D60461E4}" type="parTrans" cxnId="{8B1BA7D2-8D27-4CA5-990B-F9F5CB6991F7}">
      <dgm:prSet/>
      <dgm:spPr/>
      <dgm:t>
        <a:bodyPr/>
        <a:lstStyle/>
        <a:p>
          <a:endParaRPr lang="id-ID"/>
        </a:p>
      </dgm:t>
    </dgm:pt>
    <dgm:pt modelId="{DBF2ECC0-20D1-4619-BCAC-E2E2F92386C8}" type="sibTrans" cxnId="{8B1BA7D2-8D27-4CA5-990B-F9F5CB6991F7}">
      <dgm:prSet/>
      <dgm:spPr/>
      <dgm:t>
        <a:bodyPr/>
        <a:lstStyle/>
        <a:p>
          <a:endParaRPr lang="id-ID"/>
        </a:p>
      </dgm:t>
    </dgm:pt>
    <dgm:pt modelId="{9FEB10B9-BA8A-4204-AE9B-5D9D81CAC005}">
      <dgm:prSet phldrT="[Text]" custT="1"/>
      <dgm:spPr/>
      <dgm:t>
        <a:bodyPr/>
        <a:lstStyle/>
        <a:p>
          <a:r>
            <a:rPr lang="id-ID" sz="2000" b="0" i="0" dirty="0">
              <a:latin typeface="Times New Roman" pitchFamily="18" charset="0"/>
              <a:cs typeface="Times New Roman" pitchFamily="18" charset="0"/>
            </a:rPr>
            <a:t>Besaran struktur desain divisional.</a:t>
          </a:r>
        </a:p>
      </dgm:t>
    </dgm:pt>
    <dgm:pt modelId="{963B4810-FE78-4711-B3CA-C5E5849814CB}" type="parTrans" cxnId="{5D6DD054-5724-4A96-8677-BAD1ED796CD1}">
      <dgm:prSet/>
      <dgm:spPr/>
      <dgm:t>
        <a:bodyPr/>
        <a:lstStyle/>
        <a:p>
          <a:endParaRPr lang="id-ID"/>
        </a:p>
      </dgm:t>
    </dgm:pt>
    <dgm:pt modelId="{E32E13FC-0996-4BA4-B6E2-4D43D25006A9}" type="sibTrans" cxnId="{5D6DD054-5724-4A96-8677-BAD1ED796CD1}">
      <dgm:prSet/>
      <dgm:spPr/>
      <dgm:t>
        <a:bodyPr/>
        <a:lstStyle/>
        <a:p>
          <a:endParaRPr lang="id-ID"/>
        </a:p>
      </dgm:t>
    </dgm:pt>
    <dgm:pt modelId="{9FE94A68-4E1F-4EF2-AFC7-C27ABB179A2D}">
      <dgm:prSet phldrT="[Text]" custT="1"/>
      <dgm:spPr/>
      <dgm:t>
        <a:bodyPr/>
        <a:lstStyle/>
        <a:p>
          <a:r>
            <a:rPr lang="id-ID" sz="2000" b="0" i="0" dirty="0">
              <a:latin typeface="Times New Roman" pitchFamily="18" charset="0"/>
              <a:cs typeface="Times New Roman" pitchFamily="18" charset="0"/>
            </a:rPr>
            <a:t>Organisasi yang dibuat berupa pembagian unit bisnis antara unit semi otonom dan divisi.</a:t>
          </a:r>
        </a:p>
      </dgm:t>
    </dgm:pt>
    <dgm:pt modelId="{8B8332EA-5E8D-4584-9BD8-79866049AF03}" type="parTrans" cxnId="{E9840ACE-E5C3-46EC-9BA4-C4E2AC7AB5D6}">
      <dgm:prSet/>
      <dgm:spPr/>
      <dgm:t>
        <a:bodyPr/>
        <a:lstStyle/>
        <a:p>
          <a:endParaRPr lang="id-ID"/>
        </a:p>
      </dgm:t>
    </dgm:pt>
    <dgm:pt modelId="{551EC1DA-F41C-458D-B3F7-E8EEB176B293}" type="sibTrans" cxnId="{E9840ACE-E5C3-46EC-9BA4-C4E2AC7AB5D6}">
      <dgm:prSet/>
      <dgm:spPr/>
      <dgm:t>
        <a:bodyPr/>
        <a:lstStyle/>
        <a:p>
          <a:endParaRPr lang="id-ID"/>
        </a:p>
      </dgm:t>
    </dgm:pt>
    <dgm:pt modelId="{2924E8B1-2FB9-464D-BF48-F8675784C7A4}">
      <dgm:prSet phldrT="[Text]" custT="1"/>
      <dgm:spPr/>
      <dgm:t>
        <a:bodyPr/>
        <a:lstStyle/>
        <a:p>
          <a:r>
            <a:rPr lang="id-ID" sz="2000" b="0" i="0" dirty="0">
              <a:latin typeface="Times New Roman" pitchFamily="18" charset="0"/>
              <a:cs typeface="Times New Roman" pitchFamily="18" charset="0"/>
            </a:rPr>
            <a:t>Kekuasaan berada di manajemen tengah karena sejumlah unit dikoordinasi secara sentral oleh pusat.</a:t>
          </a:r>
        </a:p>
      </dgm:t>
    </dgm:pt>
    <dgm:pt modelId="{497DD5CC-85A5-4334-A423-B60974C5D3AB}" type="parTrans" cxnId="{C8C1F5E8-2B8E-4895-9D33-9ECE2ADD8EF6}">
      <dgm:prSet/>
      <dgm:spPr/>
      <dgm:t>
        <a:bodyPr/>
        <a:lstStyle/>
        <a:p>
          <a:endParaRPr lang="id-ID"/>
        </a:p>
      </dgm:t>
    </dgm:pt>
    <dgm:pt modelId="{A7A8ED30-04D9-450B-A729-C764D520B35A}" type="sibTrans" cxnId="{C8C1F5E8-2B8E-4895-9D33-9ECE2ADD8EF6}">
      <dgm:prSet/>
      <dgm:spPr/>
      <dgm:t>
        <a:bodyPr/>
        <a:lstStyle/>
        <a:p>
          <a:endParaRPr lang="id-ID"/>
        </a:p>
      </dgm:t>
    </dgm:pt>
    <dgm:pt modelId="{5E09699E-1B5C-4E6D-B939-9EFF09831FD5}" type="pres">
      <dgm:prSet presAssocID="{4AA7EEF4-1340-4E3E-8898-BFAC421B499B}" presName="linear" presStyleCnt="0">
        <dgm:presLayoutVars>
          <dgm:dir/>
          <dgm:animLvl val="lvl"/>
          <dgm:resizeHandles val="exact"/>
        </dgm:presLayoutVars>
      </dgm:prSet>
      <dgm:spPr/>
    </dgm:pt>
    <dgm:pt modelId="{8DC2B7D4-2BFD-49D7-9AC4-A76E8D4B8080}" type="pres">
      <dgm:prSet presAssocID="{D77CC5B0-3D0B-4B4C-B30E-BF9369166512}" presName="parentLin" presStyleCnt="0"/>
      <dgm:spPr/>
    </dgm:pt>
    <dgm:pt modelId="{F185B996-ACCA-4C25-AA10-055B3930FBE8}" type="pres">
      <dgm:prSet presAssocID="{D77CC5B0-3D0B-4B4C-B30E-BF9369166512}" presName="parentLeftMargin" presStyleLbl="node1" presStyleIdx="0" presStyleCnt="1"/>
      <dgm:spPr/>
    </dgm:pt>
    <dgm:pt modelId="{55BAC3A3-DE6F-4E5A-B0B3-410D4D9B4497}" type="pres">
      <dgm:prSet presAssocID="{D77CC5B0-3D0B-4B4C-B30E-BF9369166512}" presName="parentText" presStyleLbl="node1" presStyleIdx="0" presStyleCnt="1">
        <dgm:presLayoutVars>
          <dgm:chMax val="0"/>
          <dgm:bulletEnabled val="1"/>
        </dgm:presLayoutVars>
      </dgm:prSet>
      <dgm:spPr/>
    </dgm:pt>
    <dgm:pt modelId="{1AED5799-1BB6-4431-9DC0-D51C9A30B8C7}" type="pres">
      <dgm:prSet presAssocID="{D77CC5B0-3D0B-4B4C-B30E-BF9369166512}" presName="negativeSpace" presStyleCnt="0"/>
      <dgm:spPr/>
    </dgm:pt>
    <dgm:pt modelId="{27363851-EE21-4C35-9E0F-26A84173F5E4}" type="pres">
      <dgm:prSet presAssocID="{D77CC5B0-3D0B-4B4C-B30E-BF9369166512}" presName="childText" presStyleLbl="conFgAcc1" presStyleIdx="0" presStyleCnt="1">
        <dgm:presLayoutVars>
          <dgm:bulletEnabled val="1"/>
        </dgm:presLayoutVars>
      </dgm:prSet>
      <dgm:spPr/>
    </dgm:pt>
  </dgm:ptLst>
  <dgm:cxnLst>
    <dgm:cxn modelId="{986E3E09-2CEF-44C1-9A45-DF5A1C9C68BC}" type="presOf" srcId="{4AA7EEF4-1340-4E3E-8898-BFAC421B499B}" destId="{5E09699E-1B5C-4E6D-B939-9EFF09831FD5}" srcOrd="0" destOrd="0" presId="urn:microsoft.com/office/officeart/2005/8/layout/list1"/>
    <dgm:cxn modelId="{D417CA68-DC4E-4832-B868-2A8EA964895D}" type="presOf" srcId="{D77CC5B0-3D0B-4B4C-B30E-BF9369166512}" destId="{F185B996-ACCA-4C25-AA10-055B3930FBE8}" srcOrd="0" destOrd="0" presId="urn:microsoft.com/office/officeart/2005/8/layout/list1"/>
    <dgm:cxn modelId="{5D6DD054-5724-4A96-8677-BAD1ED796CD1}" srcId="{D77CC5B0-3D0B-4B4C-B30E-BF9369166512}" destId="{9FEB10B9-BA8A-4204-AE9B-5D9D81CAC005}" srcOrd="1" destOrd="0" parTransId="{963B4810-FE78-4711-B3CA-C5E5849814CB}" sibTransId="{E32E13FC-0996-4BA4-B6E2-4D43D25006A9}"/>
    <dgm:cxn modelId="{14B55487-5999-45F7-B05E-AED7A65991E2}" srcId="{4AA7EEF4-1340-4E3E-8898-BFAC421B499B}" destId="{D77CC5B0-3D0B-4B4C-B30E-BF9369166512}" srcOrd="0" destOrd="0" parTransId="{FF860B57-6808-4CF1-AEEF-EAA893652A61}" sibTransId="{3ED72650-01D3-45EC-A3F4-2E0B81E4FF09}"/>
    <dgm:cxn modelId="{294A068C-93D1-432C-B747-F2DFCFBD0F4F}" type="presOf" srcId="{657DEDBD-7E61-4D05-BA6D-C454A923D0C4}" destId="{27363851-EE21-4C35-9E0F-26A84173F5E4}" srcOrd="0" destOrd="0" presId="urn:microsoft.com/office/officeart/2005/8/layout/list1"/>
    <dgm:cxn modelId="{D277DA8C-5576-497C-BD1B-5ECECAA9B13C}" type="presOf" srcId="{9FEB10B9-BA8A-4204-AE9B-5D9D81CAC005}" destId="{27363851-EE21-4C35-9E0F-26A84173F5E4}" srcOrd="0" destOrd="1" presId="urn:microsoft.com/office/officeart/2005/8/layout/list1"/>
    <dgm:cxn modelId="{DDCC33B6-1D9C-45E1-AA1A-9ED36F26C335}" type="presOf" srcId="{D77CC5B0-3D0B-4B4C-B30E-BF9369166512}" destId="{55BAC3A3-DE6F-4E5A-B0B3-410D4D9B4497}" srcOrd="1" destOrd="0" presId="urn:microsoft.com/office/officeart/2005/8/layout/list1"/>
    <dgm:cxn modelId="{A9FF6CB8-9C35-4422-9289-F7F6141D7E6A}" type="presOf" srcId="{9FE94A68-4E1F-4EF2-AFC7-C27ABB179A2D}" destId="{27363851-EE21-4C35-9E0F-26A84173F5E4}" srcOrd="0" destOrd="2" presId="urn:microsoft.com/office/officeart/2005/8/layout/list1"/>
    <dgm:cxn modelId="{E9840ACE-E5C3-46EC-9BA4-C4E2AC7AB5D6}" srcId="{D77CC5B0-3D0B-4B4C-B30E-BF9369166512}" destId="{9FE94A68-4E1F-4EF2-AFC7-C27ABB179A2D}" srcOrd="2" destOrd="0" parTransId="{8B8332EA-5E8D-4584-9BD8-79866049AF03}" sibTransId="{551EC1DA-F41C-458D-B3F7-E8EEB176B293}"/>
    <dgm:cxn modelId="{8B1BA7D2-8D27-4CA5-990B-F9F5CB6991F7}" srcId="{D77CC5B0-3D0B-4B4C-B30E-BF9369166512}" destId="{657DEDBD-7E61-4D05-BA6D-C454A923D0C4}" srcOrd="0" destOrd="0" parTransId="{1B95087C-8DC6-4F33-B632-6174D60461E4}" sibTransId="{DBF2ECC0-20D1-4619-BCAC-E2E2F92386C8}"/>
    <dgm:cxn modelId="{9092DBD3-5D45-4531-A70B-1CAD9442F03F}" type="presOf" srcId="{2924E8B1-2FB9-464D-BF48-F8675784C7A4}" destId="{27363851-EE21-4C35-9E0F-26A84173F5E4}" srcOrd="0" destOrd="3" presId="urn:microsoft.com/office/officeart/2005/8/layout/list1"/>
    <dgm:cxn modelId="{C8C1F5E8-2B8E-4895-9D33-9ECE2ADD8EF6}" srcId="{D77CC5B0-3D0B-4B4C-B30E-BF9369166512}" destId="{2924E8B1-2FB9-464D-BF48-F8675784C7A4}" srcOrd="3" destOrd="0" parTransId="{497DD5CC-85A5-4334-A423-B60974C5D3AB}" sibTransId="{A7A8ED30-04D9-450B-A729-C764D520B35A}"/>
    <dgm:cxn modelId="{2FB9D1E1-7AF5-4083-AE9B-9F51BA006351}" type="presParOf" srcId="{5E09699E-1B5C-4E6D-B939-9EFF09831FD5}" destId="{8DC2B7D4-2BFD-49D7-9AC4-A76E8D4B8080}" srcOrd="0" destOrd="0" presId="urn:microsoft.com/office/officeart/2005/8/layout/list1"/>
    <dgm:cxn modelId="{F007E64C-9F13-4716-9157-CB73D1B37881}" type="presParOf" srcId="{8DC2B7D4-2BFD-49D7-9AC4-A76E8D4B8080}" destId="{F185B996-ACCA-4C25-AA10-055B3930FBE8}" srcOrd="0" destOrd="0" presId="urn:microsoft.com/office/officeart/2005/8/layout/list1"/>
    <dgm:cxn modelId="{805AABA3-C386-439C-84CF-D4152D630DE0}" type="presParOf" srcId="{8DC2B7D4-2BFD-49D7-9AC4-A76E8D4B8080}" destId="{55BAC3A3-DE6F-4E5A-B0B3-410D4D9B4497}" srcOrd="1" destOrd="0" presId="urn:microsoft.com/office/officeart/2005/8/layout/list1"/>
    <dgm:cxn modelId="{065454EB-0407-4861-A3C1-A5396BE09ABB}" type="presParOf" srcId="{5E09699E-1B5C-4E6D-B939-9EFF09831FD5}" destId="{1AED5799-1BB6-4431-9DC0-D51C9A30B8C7}" srcOrd="1" destOrd="0" presId="urn:microsoft.com/office/officeart/2005/8/layout/list1"/>
    <dgm:cxn modelId="{FBA3F9A5-3F82-4CC1-B2CF-373A6A49F6E0}" type="presParOf" srcId="{5E09699E-1B5C-4E6D-B939-9EFF09831FD5}" destId="{27363851-EE21-4C35-9E0F-26A84173F5E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3C75A-637C-414C-BF6A-B437A1BE8698}">
      <dsp:nvSpPr>
        <dsp:cNvPr id="0" name=""/>
        <dsp:cNvSpPr/>
      </dsp:nvSpPr>
      <dsp:spPr>
        <a:xfrm>
          <a:off x="2" y="0"/>
          <a:ext cx="8784971" cy="57606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263CC-2CD6-4C9B-9556-B46E600F6C80}">
      <dsp:nvSpPr>
        <dsp:cNvPr id="0" name=""/>
        <dsp:cNvSpPr/>
      </dsp:nvSpPr>
      <dsp:spPr>
        <a:xfrm>
          <a:off x="395510" y="0"/>
          <a:ext cx="3926019" cy="52792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d-ID" sz="1800" b="1" kern="1200" dirty="0">
              <a:latin typeface="Times New Roman" pitchFamily="18" charset="0"/>
              <a:cs typeface="Times New Roman" pitchFamily="18" charset="0"/>
            </a:rPr>
            <a:t>LATAR BELAKANG</a:t>
          </a:r>
        </a:p>
        <a:p>
          <a:pPr marL="171450" lvl="1" indent="-171450" algn="l" defTabSz="711200">
            <a:lnSpc>
              <a:spcPct val="90000"/>
            </a:lnSpc>
            <a:spcBef>
              <a:spcPct val="0"/>
            </a:spcBef>
            <a:spcAft>
              <a:spcPct val="15000"/>
            </a:spcAft>
            <a:buChar char="•"/>
          </a:pPr>
          <a:r>
            <a:rPr lang="id-ID" sz="1600" i="0" kern="1200" dirty="0">
              <a:latin typeface="Times New Roman" pitchFamily="18" charset="0"/>
              <a:cs typeface="Times New Roman" pitchFamily="18" charset="0"/>
            </a:rPr>
            <a:t>Transportasi udara  berperan penting dalam menjalankan mobilitas global masyarakat guna meningkatkan petumbuhan ekonomi di Indonesia.</a:t>
          </a:r>
          <a:endParaRPr lang="id-ID"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id-ID" sz="1600" i="1" kern="1200" dirty="0">
              <a:latin typeface="Times New Roman" pitchFamily="18" charset="0"/>
              <a:cs typeface="Times New Roman" pitchFamily="18" charset="0"/>
            </a:rPr>
            <a:t>Human Error </a:t>
          </a:r>
          <a:r>
            <a:rPr lang="id-ID" sz="1600" kern="1200" dirty="0">
              <a:latin typeface="Times New Roman" pitchFamily="18" charset="0"/>
              <a:cs typeface="Times New Roman" pitchFamily="18" charset="0"/>
            </a:rPr>
            <a:t>yang terjadi merupakan kontribusi organisasi atau perusahaan.  </a:t>
          </a:r>
        </a:p>
        <a:p>
          <a:pPr marL="171450" lvl="1"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rPr>
            <a:t>Kajian faktor-faktor yang berpengaruh:</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Aliandrina (2012) mengemukakan bahwa Dambier meneliti atas 239 kecelakaan di Jerman dari tahun 2004- 2006 dan menemukan 15% kontribusi organisasi atas kecelakaan.</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Gaur menemukan kontribusi organisasi atas 48 kecelakaan penerbangan yang terjadi dalam kurun waktu 1990-1999 adalah 52.1% dengan </a:t>
          </a:r>
          <a:r>
            <a:rPr lang="id-ID" sz="1400" i="1" kern="1200" dirty="0">
              <a:latin typeface="Times New Roman" pitchFamily="18" charset="0"/>
              <a:cs typeface="Times New Roman" pitchFamily="18" charset="0"/>
            </a:rPr>
            <a:t>unsafe supervision </a:t>
          </a:r>
          <a:r>
            <a:rPr lang="id-ID" sz="1400" kern="1200" dirty="0">
              <a:latin typeface="Times New Roman" pitchFamily="18" charset="0"/>
              <a:cs typeface="Times New Roman" pitchFamily="18" charset="0"/>
            </a:rPr>
            <a:t>mencapai 25% di India</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Li, Harris, dan Yu menemukan kontribusi organisasi 17,3% atas 41 kecelakaan penerbangan yang terjadi dari tahun 1996 hingga 2006 di Cina, salah satu jalur penerbangan yang padat.</a:t>
          </a:r>
        </a:p>
      </dsp:txBody>
      <dsp:txXfrm>
        <a:off x="587162" y="191652"/>
        <a:ext cx="3542715" cy="4895930"/>
      </dsp:txXfrm>
    </dsp:sp>
    <dsp:sp modelId="{5C0E31A1-2B8F-48C3-A2EA-ECB4E1F1C57B}">
      <dsp:nvSpPr>
        <dsp:cNvPr id="0" name=""/>
        <dsp:cNvSpPr/>
      </dsp:nvSpPr>
      <dsp:spPr>
        <a:xfrm>
          <a:off x="4464497" y="4464496"/>
          <a:ext cx="4130826" cy="73717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d-ID" sz="1800" kern="1200" dirty="0">
              <a:latin typeface="Times New Roman" pitchFamily="18" charset="0"/>
              <a:cs typeface="Times New Roman" pitchFamily="18" charset="0"/>
            </a:rPr>
            <a:t>Perusahaan MRO</a:t>
          </a:r>
        </a:p>
        <a:p>
          <a:pPr marL="0" lvl="0" indent="0" algn="l" defTabSz="800100">
            <a:lnSpc>
              <a:spcPct val="90000"/>
            </a:lnSpc>
            <a:spcBef>
              <a:spcPct val="0"/>
            </a:spcBef>
            <a:spcAft>
              <a:spcPct val="35000"/>
            </a:spcAft>
            <a:buNone/>
          </a:pPr>
          <a:r>
            <a:rPr lang="id-ID" sz="1800" kern="1200" dirty="0">
              <a:latin typeface="Times New Roman" pitchFamily="18" charset="0"/>
              <a:cs typeface="Times New Roman" pitchFamily="18" charset="0"/>
            </a:rPr>
            <a:t>(</a:t>
          </a:r>
          <a:r>
            <a:rPr lang="id-ID" sz="1800" i="1" kern="1200" dirty="0">
              <a:latin typeface="Times New Roman" pitchFamily="18" charset="0"/>
              <a:cs typeface="Times New Roman" pitchFamily="18" charset="0"/>
            </a:rPr>
            <a:t>Maintenance, Repair, Overhaul</a:t>
          </a:r>
          <a:r>
            <a:rPr lang="id-ID" sz="1800" i="0" kern="1200" dirty="0">
              <a:latin typeface="Times New Roman" pitchFamily="18" charset="0"/>
              <a:cs typeface="Times New Roman" pitchFamily="18" charset="0"/>
            </a:rPr>
            <a:t>)</a:t>
          </a:r>
          <a:endParaRPr lang="id-ID" sz="1800" kern="1200" dirty="0">
            <a:latin typeface="Times New Roman" pitchFamily="18" charset="0"/>
            <a:cs typeface="Times New Roman" pitchFamily="18" charset="0"/>
          </a:endParaRPr>
        </a:p>
      </dsp:txBody>
      <dsp:txXfrm>
        <a:off x="4500483" y="4500482"/>
        <a:ext cx="4058854" cy="665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A36C7-F390-464E-A72B-099B7BC9CFD8}">
      <dsp:nvSpPr>
        <dsp:cNvPr id="0" name=""/>
        <dsp:cNvSpPr/>
      </dsp:nvSpPr>
      <dsp:spPr>
        <a:xfrm>
          <a:off x="0" y="1153"/>
          <a:ext cx="8784976" cy="13048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nn-NO" sz="2400" kern="1200" dirty="0">
              <a:latin typeface="Times New Roman" pitchFamily="18" charset="0"/>
              <a:cs typeface="Times New Roman" pitchFamily="18" charset="0"/>
            </a:rPr>
            <a:t>Apa saja faktor-faktor organisasi yang mempengaruhi risiko keselamatan organisasi</a:t>
          </a:r>
          <a:r>
            <a:rPr lang="id-ID" sz="2400" kern="1200" dirty="0">
              <a:latin typeface="Times New Roman" pitchFamily="18" charset="0"/>
              <a:cs typeface="Times New Roman" pitchFamily="18" charset="0"/>
            </a:rPr>
            <a:t> transportasi amgkutan udara?</a:t>
          </a:r>
        </a:p>
      </dsp:txBody>
      <dsp:txXfrm>
        <a:off x="63700" y="64853"/>
        <a:ext cx="8657576" cy="1177499"/>
      </dsp:txXfrm>
    </dsp:sp>
    <dsp:sp modelId="{351DAE7D-16AA-4BB8-B37D-740301C84B26}">
      <dsp:nvSpPr>
        <dsp:cNvPr id="0" name=""/>
        <dsp:cNvSpPr/>
      </dsp:nvSpPr>
      <dsp:spPr>
        <a:xfrm>
          <a:off x="0" y="1317612"/>
          <a:ext cx="8784976" cy="130489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Bagaimana desain organisasi yang sebaiknya diakomodasi dalam model keselamatan organisasi berpengaruh pada kinerja dan keluaran keselamatan organisasi transportasi angkutan udara yang ada saat ini?</a:t>
          </a:r>
        </a:p>
      </dsp:txBody>
      <dsp:txXfrm>
        <a:off x="63700" y="1381312"/>
        <a:ext cx="8657576" cy="1177499"/>
      </dsp:txXfrm>
    </dsp:sp>
    <dsp:sp modelId="{B085871E-9679-4A66-BD8D-349A4A083EBC}">
      <dsp:nvSpPr>
        <dsp:cNvPr id="0" name=""/>
        <dsp:cNvSpPr/>
      </dsp:nvSpPr>
      <dsp:spPr>
        <a:xfrm>
          <a:off x="0" y="2634071"/>
          <a:ext cx="8784976" cy="1304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Bagaimana membangun model keselamatan organisasi dalam kerangka sistem keselamatan transportasi angkutan udara?</a:t>
          </a:r>
        </a:p>
      </dsp:txBody>
      <dsp:txXfrm>
        <a:off x="63700" y="2697771"/>
        <a:ext cx="8657576" cy="1177499"/>
      </dsp:txXfrm>
    </dsp:sp>
    <dsp:sp modelId="{7D402182-BEFA-4328-836B-C49D4728927F}">
      <dsp:nvSpPr>
        <dsp:cNvPr id="0" name=""/>
        <dsp:cNvSpPr/>
      </dsp:nvSpPr>
      <dsp:spPr>
        <a:xfrm>
          <a:off x="0" y="3951684"/>
          <a:ext cx="8784976" cy="130489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sv-SE" sz="2400" kern="1200" dirty="0">
              <a:latin typeface="Times New Roman" pitchFamily="18" charset="0"/>
              <a:cs typeface="Times New Roman" pitchFamily="18" charset="0"/>
            </a:rPr>
            <a:t>Apa alternatif kebijakan yang dapat diberikan dalam meningkatkan kinerja keselamatan organisasi transportasi angkutan udara</a:t>
          </a:r>
          <a:r>
            <a:rPr lang="id-ID" sz="2400" kern="1200" dirty="0">
              <a:latin typeface="Times New Roman" pitchFamily="18" charset="0"/>
              <a:cs typeface="Times New Roman" pitchFamily="18" charset="0"/>
            </a:rPr>
            <a:t>?</a:t>
          </a:r>
        </a:p>
      </dsp:txBody>
      <dsp:txXfrm>
        <a:off x="63700" y="4015384"/>
        <a:ext cx="8657576" cy="1177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B131C-25B8-406B-A287-DC83B7A794B2}">
      <dsp:nvSpPr>
        <dsp:cNvPr id="0" name=""/>
        <dsp:cNvSpPr/>
      </dsp:nvSpPr>
      <dsp:spPr>
        <a:xfrm>
          <a:off x="0" y="315119"/>
          <a:ext cx="8712968" cy="16868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37388" rIns="676223"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Model heuristik untuk mencari budaya dan iklim dalam kerangka konseptual di tingkat agregat dan individu analisis.</a:t>
          </a:r>
        </a:p>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A</a:t>
          </a:r>
          <a:r>
            <a:rPr lang="sv-SE" sz="2000" kern="1200" dirty="0">
              <a:latin typeface="Times New Roman" pitchFamily="18" charset="0"/>
              <a:cs typeface="Times New Roman" pitchFamily="18" charset="0"/>
            </a:rPr>
            <a:t>lat persepsi karyawan terhadap iklim dan sikap selanjutnya, tanggapan, dan perilaku yang dibentuk</a:t>
          </a:r>
          <a:endParaRPr lang="id-ID" sz="2000" kern="1200" dirty="0">
            <a:latin typeface="Times New Roman" pitchFamily="18" charset="0"/>
            <a:cs typeface="Times New Roman" pitchFamily="18" charset="0"/>
          </a:endParaRPr>
        </a:p>
      </dsp:txBody>
      <dsp:txXfrm>
        <a:off x="0" y="315119"/>
        <a:ext cx="8712968" cy="1686825"/>
      </dsp:txXfrm>
    </dsp:sp>
    <dsp:sp modelId="{6F1F26F6-E82F-4542-B551-3AC6732C7C63}">
      <dsp:nvSpPr>
        <dsp:cNvPr id="0" name=""/>
        <dsp:cNvSpPr/>
      </dsp:nvSpPr>
      <dsp:spPr>
        <a:xfrm>
          <a:off x="435648" y="5159"/>
          <a:ext cx="6099077" cy="619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Penjelasan Singkat</a:t>
          </a:r>
        </a:p>
      </dsp:txBody>
      <dsp:txXfrm>
        <a:off x="465910" y="35421"/>
        <a:ext cx="6038553" cy="559396"/>
      </dsp:txXfrm>
    </dsp:sp>
    <dsp:sp modelId="{A1AC4FC8-A6BF-4440-8A38-5F9D7B6E7F67}">
      <dsp:nvSpPr>
        <dsp:cNvPr id="0" name=""/>
        <dsp:cNvSpPr/>
      </dsp:nvSpPr>
      <dsp:spPr>
        <a:xfrm>
          <a:off x="0" y="2425305"/>
          <a:ext cx="8712968" cy="142222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37388" rIns="676223"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Terdapat hubungan teoritis antara budaya organisasi, struktur organisasi, dan iklim organisasi.</a:t>
          </a:r>
        </a:p>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Berfokus pada aspek sosial atau struktural.</a:t>
          </a:r>
        </a:p>
      </dsp:txBody>
      <dsp:txXfrm>
        <a:off x="0" y="2425305"/>
        <a:ext cx="8712968" cy="1422225"/>
      </dsp:txXfrm>
    </dsp:sp>
    <dsp:sp modelId="{638863F4-CEFD-430F-B5E5-3A6C83A4A715}">
      <dsp:nvSpPr>
        <dsp:cNvPr id="0" name=""/>
        <dsp:cNvSpPr/>
      </dsp:nvSpPr>
      <dsp:spPr>
        <a:xfrm>
          <a:off x="435648" y="2115345"/>
          <a:ext cx="6099077"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Alasan Model Ini Sebagai Dasar</a:t>
          </a:r>
        </a:p>
      </dsp:txBody>
      <dsp:txXfrm>
        <a:off x="465910" y="2145607"/>
        <a:ext cx="6038553" cy="559396"/>
      </dsp:txXfrm>
    </dsp:sp>
    <dsp:sp modelId="{C7639FCC-56EE-4A49-AD3F-28C3802153C0}">
      <dsp:nvSpPr>
        <dsp:cNvPr id="0" name=""/>
        <dsp:cNvSpPr/>
      </dsp:nvSpPr>
      <dsp:spPr>
        <a:xfrm>
          <a:off x="0" y="4270890"/>
          <a:ext cx="8712968" cy="11245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37388" rIns="676223"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Belum membuat hubungan teoritis antara aspek sosial dan aspek struktural. </a:t>
          </a:r>
        </a:p>
      </dsp:txBody>
      <dsp:txXfrm>
        <a:off x="0" y="4270890"/>
        <a:ext cx="8712968" cy="1124550"/>
      </dsp:txXfrm>
    </dsp:sp>
    <dsp:sp modelId="{885D138C-8B26-4B6E-A641-B6482CCA5319}">
      <dsp:nvSpPr>
        <dsp:cNvPr id="0" name=""/>
        <dsp:cNvSpPr/>
      </dsp:nvSpPr>
      <dsp:spPr>
        <a:xfrm>
          <a:off x="435648" y="3960930"/>
          <a:ext cx="6099077" cy="6199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Kekurangan Model Ini</a:t>
          </a:r>
        </a:p>
      </dsp:txBody>
      <dsp:txXfrm>
        <a:off x="465910" y="3991192"/>
        <a:ext cx="6038553"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B131C-25B8-406B-A287-DC83B7A794B2}">
      <dsp:nvSpPr>
        <dsp:cNvPr id="0" name=""/>
        <dsp:cNvSpPr/>
      </dsp:nvSpPr>
      <dsp:spPr>
        <a:xfrm>
          <a:off x="0" y="220845"/>
          <a:ext cx="8712968" cy="14899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229108" rIns="676223"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Modifikasi model keselamatan kerja dari Neal dan Griffin (2004).</a:t>
          </a:r>
        </a:p>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Berdasarkan teori kinerja Campbell et al. (1993), yang mengidentifikasi tiga faktor penentu kinerja individu, yaitu pengetahuan, keterampilan, dan motivasi untuk kinerja.</a:t>
          </a:r>
        </a:p>
      </dsp:txBody>
      <dsp:txXfrm>
        <a:off x="0" y="220845"/>
        <a:ext cx="8712968" cy="1489950"/>
      </dsp:txXfrm>
    </dsp:sp>
    <dsp:sp modelId="{6F1F26F6-E82F-4542-B551-3AC6732C7C63}">
      <dsp:nvSpPr>
        <dsp:cNvPr id="0" name=""/>
        <dsp:cNvSpPr/>
      </dsp:nvSpPr>
      <dsp:spPr>
        <a:xfrm>
          <a:off x="435648" y="58485"/>
          <a:ext cx="6099077"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Penjelasan Singkat</a:t>
          </a:r>
        </a:p>
      </dsp:txBody>
      <dsp:txXfrm>
        <a:off x="451500" y="74337"/>
        <a:ext cx="6067373" cy="293016"/>
      </dsp:txXfrm>
    </dsp:sp>
    <dsp:sp modelId="{A1AC4FC8-A6BF-4440-8A38-5F9D7B6E7F67}">
      <dsp:nvSpPr>
        <dsp:cNvPr id="0" name=""/>
        <dsp:cNvSpPr/>
      </dsp:nvSpPr>
      <dsp:spPr>
        <a:xfrm>
          <a:off x="0" y="1932555"/>
          <a:ext cx="8712968" cy="20097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229108" rIns="676223"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Faktor perilaku dan situasi menunjukkan hubungan dengan keselamatan kerja.</a:t>
          </a:r>
        </a:p>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Pekerja bisa dipilih, dilatih, dan didukung melalui iklim keselamatan positif untuk memaksimalkan motivasi keselamatan dan pengetahuan keselamatan, yang pada gilirannya menyebabkan perilaku yang aman dan menghasilkan lebih sedikit kecelakaan dan cedera.</a:t>
          </a:r>
        </a:p>
      </dsp:txBody>
      <dsp:txXfrm>
        <a:off x="0" y="1932555"/>
        <a:ext cx="8712968" cy="2009700"/>
      </dsp:txXfrm>
    </dsp:sp>
    <dsp:sp modelId="{638863F4-CEFD-430F-B5E5-3A6C83A4A715}">
      <dsp:nvSpPr>
        <dsp:cNvPr id="0" name=""/>
        <dsp:cNvSpPr/>
      </dsp:nvSpPr>
      <dsp:spPr>
        <a:xfrm>
          <a:off x="435648" y="1770195"/>
          <a:ext cx="6099077" cy="3247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Alasan Model Ini Sebagai Dasar</a:t>
          </a:r>
        </a:p>
      </dsp:txBody>
      <dsp:txXfrm>
        <a:off x="451500" y="1786047"/>
        <a:ext cx="6067373" cy="293016"/>
      </dsp:txXfrm>
    </dsp:sp>
    <dsp:sp modelId="{C7639FCC-56EE-4A49-AD3F-28C3802153C0}">
      <dsp:nvSpPr>
        <dsp:cNvPr id="0" name=""/>
        <dsp:cNvSpPr/>
      </dsp:nvSpPr>
      <dsp:spPr>
        <a:xfrm>
          <a:off x="0" y="4164015"/>
          <a:ext cx="8712968" cy="11781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229108" rIns="676223"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a:latin typeface="Times New Roman" pitchFamily="18" charset="0"/>
              <a:cs typeface="Times New Roman" pitchFamily="18" charset="0"/>
            </a:rPr>
            <a:t>Faktor-faktor situasional yang mungkin menjadi moderator hubungan perbedaan individu (prediktor) dengan kecelakaan dan kriteria cedera belum dijelaskan. </a:t>
          </a:r>
        </a:p>
      </dsp:txBody>
      <dsp:txXfrm>
        <a:off x="0" y="4164015"/>
        <a:ext cx="8712968" cy="1178100"/>
      </dsp:txXfrm>
    </dsp:sp>
    <dsp:sp modelId="{885D138C-8B26-4B6E-A641-B6482CCA5319}">
      <dsp:nvSpPr>
        <dsp:cNvPr id="0" name=""/>
        <dsp:cNvSpPr/>
      </dsp:nvSpPr>
      <dsp:spPr>
        <a:xfrm>
          <a:off x="435648" y="4001655"/>
          <a:ext cx="6099077" cy="3247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1066800">
            <a:lnSpc>
              <a:spcPct val="90000"/>
            </a:lnSpc>
            <a:spcBef>
              <a:spcPct val="0"/>
            </a:spcBef>
            <a:spcAft>
              <a:spcPct val="35000"/>
            </a:spcAft>
            <a:buNone/>
          </a:pPr>
          <a:r>
            <a:rPr lang="id-ID" sz="2400" kern="1200" dirty="0">
              <a:latin typeface="Times New Roman" pitchFamily="18" charset="0"/>
              <a:cs typeface="Times New Roman" pitchFamily="18" charset="0"/>
            </a:rPr>
            <a:t>Kekurangan Model Ini</a:t>
          </a:r>
        </a:p>
      </dsp:txBody>
      <dsp:txXfrm>
        <a:off x="451500" y="4017507"/>
        <a:ext cx="6067373" cy="293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61CBD-6817-4081-85E5-07ED5DB78F42}">
      <dsp:nvSpPr>
        <dsp:cNvPr id="0" name=""/>
        <dsp:cNvSpPr/>
      </dsp:nvSpPr>
      <dsp:spPr>
        <a:xfrm>
          <a:off x="0" y="373001"/>
          <a:ext cx="8712968" cy="18191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37388" rIns="676223" bIns="128016" numCol="1" spcCol="1270" anchor="t" anchorCtr="0">
          <a:noAutofit/>
        </a:bodyPr>
        <a:lstStyle/>
        <a:p>
          <a:pPr marL="171450" lvl="1" indent="-171450" algn="l" defTabSz="800100">
            <a:lnSpc>
              <a:spcPct val="90000"/>
            </a:lnSpc>
            <a:spcBef>
              <a:spcPct val="0"/>
            </a:spcBef>
            <a:spcAft>
              <a:spcPct val="15000"/>
            </a:spcAft>
            <a:buChar char="•"/>
          </a:pPr>
          <a:r>
            <a:rPr lang="id-ID" sz="1800" kern="1200" dirty="0">
              <a:latin typeface="Times New Roman" pitchFamily="18" charset="0"/>
              <a:cs typeface="Times New Roman" pitchFamily="18" charset="0"/>
            </a:rPr>
            <a:t>Model Ostroff et. al, 2003</a:t>
          </a:r>
        </a:p>
        <a:p>
          <a:pPr marL="342900" lvl="2"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sym typeface="Wingdings" pitchFamily="2" charset="2"/>
            </a:rPr>
            <a:t> A</a:t>
          </a:r>
          <a:r>
            <a:rPr lang="id-ID" sz="1600" kern="1200" dirty="0">
              <a:latin typeface="Times New Roman" pitchFamily="18" charset="0"/>
              <a:cs typeface="Times New Roman" pitchFamily="18" charset="0"/>
            </a:rPr>
            <a:t>da hubungan positif antara </a:t>
          </a:r>
          <a:r>
            <a:rPr lang="id-ID" sz="1600" u="sng" kern="1200" dirty="0">
              <a:latin typeface="Times New Roman" pitchFamily="18" charset="0"/>
              <a:cs typeface="Times New Roman" pitchFamily="18" charset="0"/>
            </a:rPr>
            <a:t>Desain Organisasi </a:t>
          </a:r>
          <a:r>
            <a:rPr lang="id-ID" sz="1600" kern="1200" dirty="0">
              <a:latin typeface="Times New Roman" pitchFamily="18" charset="0"/>
              <a:cs typeface="Times New Roman" pitchFamily="18" charset="0"/>
            </a:rPr>
            <a:t>dengan </a:t>
          </a:r>
          <a:r>
            <a:rPr lang="id-ID" sz="1600" u="sng" kern="1200" dirty="0">
              <a:latin typeface="Times New Roman" pitchFamily="18" charset="0"/>
              <a:cs typeface="Times New Roman" pitchFamily="18" charset="0"/>
            </a:rPr>
            <a:t>Iklim Keselamatan</a:t>
          </a:r>
          <a:r>
            <a:rPr lang="id-ID" sz="1600" kern="1200" dirty="0">
              <a:latin typeface="Times New Roman" pitchFamily="18" charset="0"/>
              <a:cs typeface="Times New Roman" pitchFamily="18" charset="0"/>
            </a:rPr>
            <a:t>.</a:t>
          </a:r>
        </a:p>
        <a:p>
          <a:pPr marL="171450" lvl="1" indent="-171450" algn="l" defTabSz="800100">
            <a:lnSpc>
              <a:spcPct val="90000"/>
            </a:lnSpc>
            <a:spcBef>
              <a:spcPct val="0"/>
            </a:spcBef>
            <a:spcAft>
              <a:spcPct val="15000"/>
            </a:spcAft>
            <a:buChar char="•"/>
          </a:pPr>
          <a:r>
            <a:rPr lang="fr-FR" sz="1800" kern="1200" dirty="0">
              <a:latin typeface="Times New Roman" pitchFamily="18" charset="0"/>
              <a:cs typeface="Times New Roman" pitchFamily="18" charset="0"/>
            </a:rPr>
            <a:t>M</a:t>
          </a:r>
          <a:r>
            <a:rPr lang="id-ID" sz="1800" kern="1200" dirty="0">
              <a:latin typeface="Times New Roman" pitchFamily="18" charset="0"/>
              <a:cs typeface="Times New Roman" pitchFamily="18" charset="0"/>
            </a:rPr>
            <a:t>odel</a:t>
          </a:r>
          <a:r>
            <a:rPr lang="fr-FR" sz="1800" kern="1200" dirty="0">
              <a:latin typeface="Times New Roman" pitchFamily="18" charset="0"/>
              <a:cs typeface="Times New Roman" pitchFamily="18" charset="0"/>
            </a:rPr>
            <a:t> C</a:t>
          </a:r>
          <a:r>
            <a:rPr lang="id-ID" sz="1800" kern="1200" dirty="0">
              <a:latin typeface="Times New Roman" pitchFamily="18" charset="0"/>
              <a:cs typeface="Times New Roman" pitchFamily="18" charset="0"/>
            </a:rPr>
            <a:t>hristian</a:t>
          </a:r>
          <a:r>
            <a:rPr lang="fr-FR" sz="1800" kern="1200" dirty="0">
              <a:latin typeface="Times New Roman" pitchFamily="18" charset="0"/>
              <a:cs typeface="Times New Roman" pitchFamily="18" charset="0"/>
            </a:rPr>
            <a:t> et. al, 2009</a:t>
          </a:r>
          <a:endParaRPr lang="id-ID" sz="1600" kern="1200" dirty="0">
            <a:latin typeface="Times New Roman" pitchFamily="18" charset="0"/>
            <a:cs typeface="Times New Roman" pitchFamily="18" charset="0"/>
          </a:endParaRPr>
        </a:p>
        <a:p>
          <a:pPr marL="342900" lvl="2"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sym typeface="Wingdings" pitchFamily="2" charset="2"/>
            </a:rPr>
            <a:t> Ada hubungan positif antara </a:t>
          </a:r>
          <a:r>
            <a:rPr lang="id-ID" sz="1600" u="sng" kern="1200" dirty="0">
              <a:latin typeface="Times New Roman" pitchFamily="18" charset="0"/>
              <a:cs typeface="Times New Roman" pitchFamily="18" charset="0"/>
              <a:sym typeface="Wingdings" pitchFamily="2" charset="2"/>
            </a:rPr>
            <a:t>Iklim Keselamatan</a:t>
          </a:r>
          <a:r>
            <a:rPr lang="id-ID" sz="1600" u="none" kern="1200" dirty="0">
              <a:latin typeface="Times New Roman" pitchFamily="18" charset="0"/>
              <a:cs typeface="Times New Roman" pitchFamily="18" charset="0"/>
              <a:sym typeface="Wingdings" pitchFamily="2" charset="2"/>
            </a:rPr>
            <a:t> dengan </a:t>
          </a:r>
          <a:r>
            <a:rPr lang="id-ID" sz="1600" u="sng" kern="1200" dirty="0">
              <a:latin typeface="Times New Roman" pitchFamily="18" charset="0"/>
              <a:cs typeface="Times New Roman" pitchFamily="18" charset="0"/>
              <a:sym typeface="Wingdings" pitchFamily="2" charset="2"/>
            </a:rPr>
            <a:t>Kinerja Keselamatan</a:t>
          </a:r>
          <a:r>
            <a:rPr lang="id-ID" sz="1600" u="none" kern="1200" dirty="0">
              <a:latin typeface="Times New Roman" pitchFamily="18" charset="0"/>
              <a:cs typeface="Times New Roman" pitchFamily="18" charset="0"/>
              <a:sym typeface="Wingdings" pitchFamily="2" charset="2"/>
            </a:rPr>
            <a:t>.</a:t>
          </a:r>
          <a:endParaRPr lang="id-ID" sz="1400" kern="1200" dirty="0">
            <a:latin typeface="Times New Roman" pitchFamily="18" charset="0"/>
            <a:cs typeface="Times New Roman" pitchFamily="18" charset="0"/>
          </a:endParaRPr>
        </a:p>
        <a:p>
          <a:pPr marL="342900" lvl="2"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sym typeface="Wingdings" pitchFamily="2" charset="2"/>
            </a:rPr>
            <a:t> Ada hubungan negatif antara </a:t>
          </a:r>
          <a:r>
            <a:rPr lang="id-ID" sz="1600" u="sng" kern="1200" dirty="0">
              <a:latin typeface="Times New Roman" pitchFamily="18" charset="0"/>
              <a:cs typeface="Times New Roman" pitchFamily="18" charset="0"/>
              <a:sym typeface="Wingdings" pitchFamily="2" charset="2"/>
            </a:rPr>
            <a:t>Kinerja Keselamatan</a:t>
          </a:r>
          <a:r>
            <a:rPr lang="id-ID" sz="1600" kern="1200" dirty="0">
              <a:latin typeface="Times New Roman" pitchFamily="18" charset="0"/>
              <a:cs typeface="Times New Roman" pitchFamily="18" charset="0"/>
              <a:sym typeface="Wingdings" pitchFamily="2" charset="2"/>
            </a:rPr>
            <a:t> dengan </a:t>
          </a:r>
          <a:r>
            <a:rPr lang="id-ID" sz="1600" u="sng" kern="1200" dirty="0">
              <a:latin typeface="Times New Roman" pitchFamily="18" charset="0"/>
              <a:cs typeface="Times New Roman" pitchFamily="18" charset="0"/>
              <a:sym typeface="Wingdings" pitchFamily="2" charset="2"/>
            </a:rPr>
            <a:t>Keluaran Keselamatan</a:t>
          </a:r>
          <a:r>
            <a:rPr lang="id-ID" sz="1600" kern="1200" dirty="0">
              <a:latin typeface="Times New Roman" pitchFamily="18" charset="0"/>
              <a:cs typeface="Times New Roman" pitchFamily="18" charset="0"/>
              <a:sym typeface="Wingdings" pitchFamily="2" charset="2"/>
            </a:rPr>
            <a:t>.</a:t>
          </a:r>
          <a:endParaRPr lang="id-ID" sz="1600" kern="1200" dirty="0">
            <a:latin typeface="Times New Roman" pitchFamily="18" charset="0"/>
            <a:cs typeface="Times New Roman" pitchFamily="18" charset="0"/>
          </a:endParaRPr>
        </a:p>
      </dsp:txBody>
      <dsp:txXfrm>
        <a:off x="0" y="373001"/>
        <a:ext cx="8712968" cy="1819125"/>
      </dsp:txXfrm>
    </dsp:sp>
    <dsp:sp modelId="{86BA65AA-C671-44A7-BECC-80BD7BC41E0E}">
      <dsp:nvSpPr>
        <dsp:cNvPr id="0" name=""/>
        <dsp:cNvSpPr/>
      </dsp:nvSpPr>
      <dsp:spPr>
        <a:xfrm>
          <a:off x="435648" y="63041"/>
          <a:ext cx="6099077" cy="619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id-ID" sz="2000" b="1" kern="1200" dirty="0">
              <a:latin typeface="Times New Roman" pitchFamily="18" charset="0"/>
              <a:cs typeface="Times New Roman" pitchFamily="18" charset="0"/>
            </a:rPr>
            <a:t>Model Acuan</a:t>
          </a:r>
          <a:r>
            <a:rPr lang="id-ID" sz="2000" kern="1200" dirty="0">
              <a:latin typeface="Times New Roman" pitchFamily="18" charset="0"/>
              <a:cs typeface="Times New Roman" pitchFamily="18" charset="0"/>
            </a:rPr>
            <a:t>:</a:t>
          </a:r>
        </a:p>
      </dsp:txBody>
      <dsp:txXfrm>
        <a:off x="465910" y="93303"/>
        <a:ext cx="6038553" cy="559396"/>
      </dsp:txXfrm>
    </dsp:sp>
    <dsp:sp modelId="{79141E20-E6FF-4AA5-85A0-DA1D5FBD3803}">
      <dsp:nvSpPr>
        <dsp:cNvPr id="0" name=""/>
        <dsp:cNvSpPr/>
      </dsp:nvSpPr>
      <dsp:spPr>
        <a:xfrm>
          <a:off x="0" y="2615486"/>
          <a:ext cx="8712968" cy="1323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37388" rIns="676223" bIns="128016" numCol="1" spcCol="1270" anchor="t" anchorCtr="0">
          <a:noAutofit/>
        </a:bodyPr>
        <a:lstStyle/>
        <a:p>
          <a:pPr marL="171450" lvl="1" indent="-171450" algn="l" defTabSz="800100">
            <a:lnSpc>
              <a:spcPct val="90000"/>
            </a:lnSpc>
            <a:spcBef>
              <a:spcPct val="0"/>
            </a:spcBef>
            <a:spcAft>
              <a:spcPct val="15000"/>
            </a:spcAft>
            <a:buChar char="•"/>
          </a:pPr>
          <a:r>
            <a:rPr lang="id-ID" sz="1800" kern="1200" dirty="0">
              <a:latin typeface="Times New Roman" pitchFamily="18" charset="0"/>
              <a:cs typeface="Times New Roman" pitchFamily="18" charset="0"/>
            </a:rPr>
            <a:t>Prinsip Hofmann et al, 2003</a:t>
          </a:r>
        </a:p>
        <a:p>
          <a:pPr marL="342900" lvl="2"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sym typeface="Wingdings" pitchFamily="2" charset="2"/>
            </a:rPr>
            <a:t> </a:t>
          </a:r>
          <a:r>
            <a:rPr lang="id-ID" sz="1600" kern="1200" dirty="0">
              <a:latin typeface="Times New Roman" pitchFamily="18" charset="0"/>
              <a:cs typeface="Times New Roman" pitchFamily="18" charset="0"/>
            </a:rPr>
            <a:t>Iklim keselamatan sebagai moderator menuju tujuan perilaku keselamatan.</a:t>
          </a:r>
        </a:p>
        <a:p>
          <a:pPr marL="342900" lvl="2"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sym typeface="Wingdings" pitchFamily="2" charset="2"/>
            </a:rPr>
            <a:t> Dianggap</a:t>
          </a:r>
          <a:r>
            <a:rPr lang="id-ID" sz="1600" kern="1200" dirty="0">
              <a:latin typeface="Times New Roman" pitchFamily="18" charset="0"/>
              <a:cs typeface="Times New Roman" pitchFamily="18" charset="0"/>
            </a:rPr>
            <a:t> mampu meningkatkan kinerja keselamatan.</a:t>
          </a:r>
        </a:p>
      </dsp:txBody>
      <dsp:txXfrm>
        <a:off x="0" y="2615486"/>
        <a:ext cx="8712968" cy="1323000"/>
      </dsp:txXfrm>
    </dsp:sp>
    <dsp:sp modelId="{719C18C2-951E-44B3-B838-CEB91E774348}">
      <dsp:nvSpPr>
        <dsp:cNvPr id="0" name=""/>
        <dsp:cNvSpPr/>
      </dsp:nvSpPr>
      <dsp:spPr>
        <a:xfrm>
          <a:off x="435648" y="2305526"/>
          <a:ext cx="6099077"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id-ID" sz="2000" b="1" kern="1200" dirty="0">
              <a:latin typeface="Times New Roman" pitchFamily="18" charset="0"/>
              <a:cs typeface="Times New Roman" pitchFamily="18" charset="0"/>
            </a:rPr>
            <a:t>Penambahan Prinsip:</a:t>
          </a:r>
        </a:p>
      </dsp:txBody>
      <dsp:txXfrm>
        <a:off x="465910" y="2335788"/>
        <a:ext cx="6038553" cy="559396"/>
      </dsp:txXfrm>
    </dsp:sp>
    <dsp:sp modelId="{C7639FCC-56EE-4A49-AD3F-28C3802153C0}">
      <dsp:nvSpPr>
        <dsp:cNvPr id="0" name=""/>
        <dsp:cNvSpPr/>
      </dsp:nvSpPr>
      <dsp:spPr>
        <a:xfrm>
          <a:off x="0" y="4361846"/>
          <a:ext cx="8712968" cy="97571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37388" rIns="676223" bIns="113792" numCol="1" spcCol="1270" anchor="t" anchorCtr="0">
          <a:noAutofit/>
        </a:bodyPr>
        <a:lstStyle/>
        <a:p>
          <a:pPr marL="171450" lvl="1"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rPr>
            <a:t>Menguji hubungan yang disebabkan oleh faktor desain organisasi terhadap iklim keselamatan yang berhubungan dengan kinerja keselamatan dan hasil keselamatan. </a:t>
          </a:r>
        </a:p>
      </dsp:txBody>
      <dsp:txXfrm>
        <a:off x="0" y="4361846"/>
        <a:ext cx="8712968" cy="975712"/>
      </dsp:txXfrm>
    </dsp:sp>
    <dsp:sp modelId="{885D138C-8B26-4B6E-A641-B6482CCA5319}">
      <dsp:nvSpPr>
        <dsp:cNvPr id="0" name=""/>
        <dsp:cNvSpPr/>
      </dsp:nvSpPr>
      <dsp:spPr>
        <a:xfrm>
          <a:off x="435648" y="4051886"/>
          <a:ext cx="6099077" cy="6199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id-ID" sz="2000" b="1" kern="1200" dirty="0">
              <a:latin typeface="Times New Roman" pitchFamily="18" charset="0"/>
              <a:cs typeface="Times New Roman" pitchFamily="18" charset="0"/>
            </a:rPr>
            <a:t>Harapan Model Usulan:</a:t>
          </a:r>
        </a:p>
      </dsp:txBody>
      <dsp:txXfrm>
        <a:off x="465910" y="4082148"/>
        <a:ext cx="6038553"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86820-F1C2-479C-8715-8A0E50B3B883}">
      <dsp:nvSpPr>
        <dsp:cNvPr id="0" name=""/>
        <dsp:cNvSpPr/>
      </dsp:nvSpPr>
      <dsp:spPr>
        <a:xfrm>
          <a:off x="0" y="-9"/>
          <a:ext cx="8496944" cy="1368161"/>
        </a:xfrm>
        <a:prstGeom prst="rect">
          <a:avLst/>
        </a:prstGeom>
        <a:solidFill>
          <a:schemeClr val="accent2">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d-ID" sz="2400" i="0" kern="1200" dirty="0">
              <a:latin typeface="Times New Roman" pitchFamily="18" charset="0"/>
              <a:cs typeface="Times New Roman" pitchFamily="18" charset="0"/>
            </a:rPr>
            <a:t>DATA SAMPEL PERUSAHAAN MRO</a:t>
          </a:r>
        </a:p>
        <a:p>
          <a:pPr marL="0" lvl="0" indent="0" algn="ctr" defTabSz="1066800">
            <a:lnSpc>
              <a:spcPct val="90000"/>
            </a:lnSpc>
            <a:spcBef>
              <a:spcPct val="0"/>
            </a:spcBef>
            <a:spcAft>
              <a:spcPct val="35000"/>
            </a:spcAft>
            <a:buNone/>
          </a:pPr>
          <a:r>
            <a:rPr lang="id-ID" sz="2400" i="0" kern="1200" dirty="0">
              <a:latin typeface="Times New Roman" pitchFamily="18" charset="0"/>
              <a:cs typeface="Times New Roman" pitchFamily="18" charset="0"/>
            </a:rPr>
            <a:t>(</a:t>
          </a:r>
          <a:r>
            <a:rPr lang="id-ID" sz="2400" i="1" kern="1200" dirty="0">
              <a:latin typeface="Times New Roman" pitchFamily="18" charset="0"/>
              <a:cs typeface="Times New Roman" pitchFamily="18" charset="0"/>
            </a:rPr>
            <a:t>Maintenance, Repair, Overhaul</a:t>
          </a:r>
          <a:r>
            <a:rPr lang="id-ID" sz="2400" i="0" kern="1200" dirty="0">
              <a:latin typeface="Times New Roman" pitchFamily="18" charset="0"/>
              <a:cs typeface="Times New Roman" pitchFamily="18" charset="0"/>
            </a:rPr>
            <a:t>)</a:t>
          </a:r>
          <a:endParaRPr lang="id-ID" sz="2400" i="1" kern="1200" dirty="0">
            <a:latin typeface="Times New Roman" pitchFamily="18" charset="0"/>
            <a:cs typeface="Times New Roman" pitchFamily="18" charset="0"/>
          </a:endParaRPr>
        </a:p>
      </dsp:txBody>
      <dsp:txXfrm>
        <a:off x="0" y="-9"/>
        <a:ext cx="8496944" cy="1368161"/>
      </dsp:txXfrm>
    </dsp:sp>
    <dsp:sp modelId="{4ABFF6C9-94E8-4D96-B6E4-C918AC837892}">
      <dsp:nvSpPr>
        <dsp:cNvPr id="0" name=""/>
        <dsp:cNvSpPr/>
      </dsp:nvSpPr>
      <dsp:spPr>
        <a:xfrm>
          <a:off x="0" y="1152117"/>
          <a:ext cx="1738264" cy="2722843"/>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kern="1200" dirty="0">
              <a:latin typeface="Times New Roman" pitchFamily="18" charset="0"/>
              <a:cs typeface="Times New Roman" pitchFamily="18" charset="0"/>
            </a:rPr>
            <a:t>P.T. GMF AeroAsia (P.T. GMF AA)</a:t>
          </a:r>
        </a:p>
        <a:p>
          <a:pPr marL="0" lvl="0" indent="0" algn="ctr" defTabSz="889000">
            <a:lnSpc>
              <a:spcPct val="90000"/>
            </a:lnSpc>
            <a:spcBef>
              <a:spcPct val="0"/>
            </a:spcBef>
            <a:spcAft>
              <a:spcPct val="35000"/>
            </a:spcAft>
            <a:buNone/>
          </a:pPr>
          <a:endParaRPr lang="id-ID" sz="2000" kern="1200" dirty="0">
            <a:latin typeface="Times New Roman" pitchFamily="18" charset="0"/>
            <a:cs typeface="Times New Roman" pitchFamily="18" charset="0"/>
          </a:endParaRPr>
        </a:p>
        <a:p>
          <a:pPr marL="0" lvl="0" indent="0" algn="ctr" defTabSz="889000">
            <a:lnSpc>
              <a:spcPct val="90000"/>
            </a:lnSpc>
            <a:spcBef>
              <a:spcPct val="0"/>
            </a:spcBef>
            <a:spcAft>
              <a:spcPct val="35000"/>
            </a:spcAft>
            <a:buNone/>
          </a:pPr>
          <a:r>
            <a:rPr lang="id-ID" sz="2000" kern="1200" dirty="0">
              <a:latin typeface="Times New Roman" pitchFamily="18" charset="0"/>
              <a:cs typeface="Times New Roman" pitchFamily="18" charset="0"/>
            </a:rPr>
            <a:t>200 Responden</a:t>
          </a:r>
        </a:p>
      </dsp:txBody>
      <dsp:txXfrm>
        <a:off x="0" y="1152117"/>
        <a:ext cx="1738264" cy="2722843"/>
      </dsp:txXfrm>
    </dsp:sp>
    <dsp:sp modelId="{A0DE3D8C-BD40-45B1-9939-B84197B248E0}">
      <dsp:nvSpPr>
        <dsp:cNvPr id="0" name=""/>
        <dsp:cNvSpPr/>
      </dsp:nvSpPr>
      <dsp:spPr>
        <a:xfrm>
          <a:off x="1713279" y="1152117"/>
          <a:ext cx="1714880" cy="272284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Times New Roman" pitchFamily="18" charset="0"/>
              <a:cs typeface="Times New Roman" pitchFamily="18" charset="0"/>
            </a:rPr>
            <a:t>P.T. </a:t>
          </a:r>
          <a:r>
            <a:rPr lang="id-ID" sz="2000" kern="1200" dirty="0">
              <a:latin typeface="Times New Roman" pitchFamily="18" charset="0"/>
              <a:cs typeface="Times New Roman" pitchFamily="18" charset="0"/>
            </a:rPr>
            <a:t>Aircraft Service </a:t>
          </a:r>
          <a:r>
            <a:rPr lang="it-IT" sz="2000" kern="1200" dirty="0">
              <a:latin typeface="Times New Roman" pitchFamily="18" charset="0"/>
              <a:cs typeface="Times New Roman" pitchFamily="18" charset="0"/>
            </a:rPr>
            <a:t>(P.T. </a:t>
          </a:r>
          <a:r>
            <a:rPr lang="id-ID" sz="2000" kern="1200" dirty="0">
              <a:latin typeface="Times New Roman" pitchFamily="18" charset="0"/>
              <a:cs typeface="Times New Roman" pitchFamily="18" charset="0"/>
            </a:rPr>
            <a:t>ACS</a:t>
          </a:r>
          <a:r>
            <a:rPr lang="it-IT" sz="2000" kern="1200" dirty="0">
              <a:latin typeface="Times New Roman" pitchFamily="18" charset="0"/>
              <a:cs typeface="Times New Roman" pitchFamily="18" charset="0"/>
            </a:rPr>
            <a:t>)</a:t>
          </a:r>
          <a:endParaRPr lang="id-ID" sz="2000" kern="1200" dirty="0">
            <a:latin typeface="Times New Roman" pitchFamily="18" charset="0"/>
            <a:cs typeface="Times New Roman" pitchFamily="18" charset="0"/>
          </a:endParaRPr>
        </a:p>
        <a:p>
          <a:pPr marL="0" lvl="0" indent="0" algn="ctr" defTabSz="889000">
            <a:lnSpc>
              <a:spcPct val="90000"/>
            </a:lnSpc>
            <a:spcBef>
              <a:spcPct val="0"/>
            </a:spcBef>
            <a:spcAft>
              <a:spcPct val="35000"/>
            </a:spcAft>
            <a:buNone/>
          </a:pPr>
          <a:endParaRPr lang="id-ID" sz="2000" kern="1200" dirty="0">
            <a:latin typeface="Times New Roman" pitchFamily="18" charset="0"/>
            <a:cs typeface="Times New Roman" pitchFamily="18" charset="0"/>
          </a:endParaRPr>
        </a:p>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3</a:t>
          </a:r>
          <a:r>
            <a:rPr lang="id-ID" sz="2000" kern="1200" dirty="0">
              <a:latin typeface="Times New Roman" pitchFamily="18" charset="0"/>
              <a:cs typeface="Times New Roman" pitchFamily="18" charset="0"/>
            </a:rPr>
            <a:t>0 Responden </a:t>
          </a:r>
        </a:p>
      </dsp:txBody>
      <dsp:txXfrm>
        <a:off x="1713279" y="1152117"/>
        <a:ext cx="1714880" cy="2722843"/>
      </dsp:txXfrm>
    </dsp:sp>
    <dsp:sp modelId="{3DFC390C-93B7-47B0-8096-EF2EB7EF29CB}">
      <dsp:nvSpPr>
        <dsp:cNvPr id="0" name=""/>
        <dsp:cNvSpPr/>
      </dsp:nvSpPr>
      <dsp:spPr>
        <a:xfrm>
          <a:off x="3428160" y="1152117"/>
          <a:ext cx="1622371" cy="2722843"/>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P.T. Lion Technic (anak perusahaan Lion Air)</a:t>
          </a:r>
          <a:r>
            <a:rPr lang="id-ID" sz="2000" kern="1200" dirty="0">
              <a:latin typeface="Times New Roman" pitchFamily="18" charset="0"/>
              <a:cs typeface="Times New Roman" pitchFamily="18" charset="0"/>
            </a:rPr>
            <a:t> PT BATAM AERO</a:t>
          </a:r>
        </a:p>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30</a:t>
          </a:r>
          <a:r>
            <a:rPr lang="id-ID" sz="2000" kern="1200" dirty="0">
              <a:latin typeface="Times New Roman" pitchFamily="18" charset="0"/>
              <a:cs typeface="Times New Roman" pitchFamily="18" charset="0"/>
            </a:rPr>
            <a:t> Reponden</a:t>
          </a:r>
        </a:p>
        <a:p>
          <a:pPr marL="0" lvl="0" indent="0" algn="ctr" defTabSz="889000">
            <a:lnSpc>
              <a:spcPct val="90000"/>
            </a:lnSpc>
            <a:spcBef>
              <a:spcPct val="0"/>
            </a:spcBef>
            <a:spcAft>
              <a:spcPct val="35000"/>
            </a:spcAft>
            <a:buNone/>
          </a:pPr>
          <a:endParaRPr lang="id-ID" sz="2000" kern="1200" dirty="0">
            <a:latin typeface="Times New Roman" pitchFamily="18" charset="0"/>
            <a:cs typeface="Times New Roman" pitchFamily="18" charset="0"/>
          </a:endParaRPr>
        </a:p>
      </dsp:txBody>
      <dsp:txXfrm>
        <a:off x="3428160" y="1152117"/>
        <a:ext cx="1622371" cy="2722843"/>
      </dsp:txXfrm>
    </dsp:sp>
    <dsp:sp modelId="{F3C83E96-DAFA-4BEC-94C9-95B8F9232A96}">
      <dsp:nvSpPr>
        <dsp:cNvPr id="0" name=""/>
        <dsp:cNvSpPr/>
      </dsp:nvSpPr>
      <dsp:spPr>
        <a:xfrm>
          <a:off x="5050532" y="1152136"/>
          <a:ext cx="1737431" cy="2722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kern="1200" dirty="0">
              <a:latin typeface="Times New Roman" pitchFamily="18" charset="0"/>
              <a:cs typeface="Times New Roman" pitchFamily="18" charset="0"/>
            </a:rPr>
            <a:t>P.T. Indopelita Aircraft Service (P.T. IAS)</a:t>
          </a:r>
        </a:p>
        <a:p>
          <a:pPr marL="0" lvl="0" indent="0" algn="ctr" defTabSz="889000">
            <a:lnSpc>
              <a:spcPct val="90000"/>
            </a:lnSpc>
            <a:spcBef>
              <a:spcPct val="0"/>
            </a:spcBef>
            <a:spcAft>
              <a:spcPct val="35000"/>
            </a:spcAft>
            <a:buNone/>
          </a:pPr>
          <a:endParaRPr lang="id-ID" sz="2000" kern="1200" dirty="0">
            <a:latin typeface="Times New Roman" pitchFamily="18" charset="0"/>
            <a:cs typeface="Times New Roman" pitchFamily="18" charset="0"/>
          </a:endParaRPr>
        </a:p>
        <a:p>
          <a:pPr marL="0" lvl="0" indent="0" algn="ctr" defTabSz="889000">
            <a:lnSpc>
              <a:spcPct val="90000"/>
            </a:lnSpc>
            <a:spcBef>
              <a:spcPct val="0"/>
            </a:spcBef>
            <a:spcAft>
              <a:spcPct val="35000"/>
            </a:spcAft>
            <a:buNone/>
          </a:pPr>
          <a:r>
            <a:rPr lang="id-ID" sz="2000" kern="1200" dirty="0">
              <a:latin typeface="Times New Roman" pitchFamily="18" charset="0"/>
              <a:cs typeface="Times New Roman" pitchFamily="18" charset="0"/>
            </a:rPr>
            <a:t>3</a:t>
          </a:r>
          <a:r>
            <a:rPr lang="en-US" sz="2000" kern="1200" dirty="0">
              <a:latin typeface="Times New Roman" pitchFamily="18" charset="0"/>
              <a:cs typeface="Times New Roman" pitchFamily="18" charset="0"/>
            </a:rPr>
            <a:t>8</a:t>
          </a:r>
          <a:r>
            <a:rPr lang="id-ID" sz="2000" kern="1200" dirty="0">
              <a:latin typeface="Times New Roman" pitchFamily="18" charset="0"/>
              <a:cs typeface="Times New Roman" pitchFamily="18" charset="0"/>
            </a:rPr>
            <a:t> Responden </a:t>
          </a:r>
        </a:p>
      </dsp:txBody>
      <dsp:txXfrm>
        <a:off x="5050532" y="1152136"/>
        <a:ext cx="1737431" cy="2722805"/>
      </dsp:txXfrm>
    </dsp:sp>
    <dsp:sp modelId="{BBE29F14-42A2-4B97-8389-83ECE0FAC7A2}">
      <dsp:nvSpPr>
        <dsp:cNvPr id="0" name=""/>
        <dsp:cNvSpPr/>
      </dsp:nvSpPr>
      <dsp:spPr>
        <a:xfrm>
          <a:off x="6787963" y="1152117"/>
          <a:ext cx="1682063" cy="272284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kern="1200" dirty="0">
              <a:latin typeface="Times New Roman" pitchFamily="18" charset="0"/>
              <a:cs typeface="Times New Roman" pitchFamily="18" charset="0"/>
            </a:rPr>
            <a:t>P.T. Mulya Sejahtera Technology (P.T. MSTech) </a:t>
          </a:r>
        </a:p>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15</a:t>
          </a:r>
          <a:r>
            <a:rPr lang="id-ID" sz="2000" kern="1200" dirty="0">
              <a:latin typeface="Times New Roman" pitchFamily="18" charset="0"/>
              <a:cs typeface="Times New Roman" pitchFamily="18" charset="0"/>
            </a:rPr>
            <a:t> Responden</a:t>
          </a:r>
        </a:p>
      </dsp:txBody>
      <dsp:txXfrm>
        <a:off x="6787963" y="1152117"/>
        <a:ext cx="1682063" cy="2722843"/>
      </dsp:txXfrm>
    </dsp:sp>
    <dsp:sp modelId="{90AE24DD-E8E2-4482-B997-A60A92AAC6F6}">
      <dsp:nvSpPr>
        <dsp:cNvPr id="0" name=""/>
        <dsp:cNvSpPr/>
      </dsp:nvSpPr>
      <dsp:spPr>
        <a:xfrm>
          <a:off x="0" y="3744416"/>
          <a:ext cx="8496944" cy="1070629"/>
        </a:xfrm>
        <a:prstGeom prst="rect">
          <a:avLst/>
        </a:prstGeom>
        <a:solidFill>
          <a:schemeClr val="accent2">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0281B-B0FA-4102-A630-8E5F2EABE166}">
      <dsp:nvSpPr>
        <dsp:cNvPr id="0" name=""/>
        <dsp:cNvSpPr/>
      </dsp:nvSpPr>
      <dsp:spPr>
        <a:xfrm>
          <a:off x="0" y="207706"/>
          <a:ext cx="4248472" cy="5552933"/>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9729" tIns="320200" rIns="329729" bIns="106680" numCol="1" spcCol="1270" anchor="t" anchorCtr="0">
          <a:noAutofit/>
        </a:bodyPr>
        <a:lstStyle/>
        <a:p>
          <a:pPr marL="114300" lvl="1" indent="-114300" algn="l" defTabSz="666750">
            <a:lnSpc>
              <a:spcPct val="90000"/>
            </a:lnSpc>
            <a:spcBef>
              <a:spcPct val="0"/>
            </a:spcBef>
            <a:spcAft>
              <a:spcPct val="15000"/>
            </a:spcAft>
            <a:buChar char="•"/>
          </a:pPr>
          <a:endParaRPr lang="id-ID" sz="1500" b="1" kern="1200" dirty="0">
            <a:latin typeface="Times New Roman" pitchFamily="18" charset="0"/>
            <a:cs typeface="Times New Roman" pitchFamily="18" charset="0"/>
          </a:endParaRPr>
        </a:p>
        <a:p>
          <a:pPr marL="114300" lvl="1" indent="-114300" algn="l" defTabSz="666750">
            <a:lnSpc>
              <a:spcPct val="90000"/>
            </a:lnSpc>
            <a:spcBef>
              <a:spcPct val="0"/>
            </a:spcBef>
            <a:spcAft>
              <a:spcPct val="15000"/>
            </a:spcAft>
            <a:buChar char="•"/>
          </a:pPr>
          <a:r>
            <a:rPr lang="id-ID" sz="1500" b="1" kern="1200" dirty="0">
              <a:latin typeface="Times New Roman" pitchFamily="18" charset="0"/>
              <a:cs typeface="Times New Roman" pitchFamily="18" charset="0"/>
            </a:rPr>
            <a:t>Desain Organisasi</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Dimensi Struktural</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Dimensi </a:t>
          </a:r>
          <a:r>
            <a:rPr lang="en-US" sz="1400" kern="1200" dirty="0" err="1">
              <a:latin typeface="Times New Roman" pitchFamily="18" charset="0"/>
              <a:cs typeface="Times New Roman" pitchFamily="18" charset="0"/>
            </a:rPr>
            <a:t>Kontingensi</a:t>
          </a:r>
          <a:endParaRPr lang="id-ID" sz="1400" kern="1200" dirty="0">
            <a:latin typeface="Times New Roman" pitchFamily="18" charset="0"/>
            <a:cs typeface="Times New Roman" pitchFamily="18" charset="0"/>
          </a:endParaRPr>
        </a:p>
        <a:p>
          <a:pPr marL="114300" lvl="1" indent="-114300" algn="l" defTabSz="622300">
            <a:lnSpc>
              <a:spcPct val="90000"/>
            </a:lnSpc>
            <a:spcBef>
              <a:spcPct val="0"/>
            </a:spcBef>
            <a:spcAft>
              <a:spcPct val="15000"/>
            </a:spcAft>
            <a:buChar char="•"/>
          </a:pPr>
          <a:r>
            <a:rPr lang="id-ID" sz="1400" b="1" kern="1200" dirty="0">
              <a:latin typeface="Times New Roman" pitchFamily="18" charset="0"/>
              <a:cs typeface="Times New Roman" pitchFamily="18" charset="0"/>
            </a:rPr>
            <a:t>Iklim Keselamatan</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Komitmen dan kemampuan manajemen keselamatan kerja</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Pemberdayaan manajemen keselamatan kerja</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Keadilan manajemen keselamatan kerja</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Komitmen pekerja terhadap keselamatan kerja</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Prioritas keselamatan pekerja dan tidak ditoleransinya risiko bahaya</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Pembelajaran, komunikasi, dan kepercayaan</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Kepercayaan terhadap keefektifan sistem keselamatan kerja</a:t>
          </a:r>
        </a:p>
        <a:p>
          <a:pPr marL="114300" lvl="1" indent="-114300" algn="l" defTabSz="622300">
            <a:lnSpc>
              <a:spcPct val="90000"/>
            </a:lnSpc>
            <a:spcBef>
              <a:spcPct val="0"/>
            </a:spcBef>
            <a:spcAft>
              <a:spcPct val="15000"/>
            </a:spcAft>
            <a:buChar char="•"/>
          </a:pPr>
          <a:r>
            <a:rPr lang="id-ID" sz="1400" b="1" kern="1200" dirty="0">
              <a:latin typeface="Times New Roman" pitchFamily="18" charset="0"/>
              <a:cs typeface="Times New Roman" pitchFamily="18" charset="0"/>
            </a:rPr>
            <a:t>Kinerja Keselamatan (</a:t>
          </a:r>
          <a:r>
            <a:rPr lang="id-ID" sz="1400" b="1" i="1" kern="1200" dirty="0">
              <a:latin typeface="Times New Roman" pitchFamily="18" charset="0"/>
              <a:cs typeface="Times New Roman" pitchFamily="18" charset="0"/>
            </a:rPr>
            <a:t>Safety Performance</a:t>
          </a:r>
          <a:r>
            <a:rPr lang="id-ID" sz="1400" b="1" kern="1200" dirty="0">
              <a:latin typeface="Times New Roman" pitchFamily="18" charset="0"/>
              <a:cs typeface="Times New Roman" pitchFamily="18" charset="0"/>
            </a:rPr>
            <a:t>)</a:t>
          </a:r>
          <a:endParaRPr lang="id-ID" sz="1400" kern="1200" dirty="0">
            <a:latin typeface="Times New Roman" pitchFamily="18" charset="0"/>
            <a:cs typeface="Times New Roman" pitchFamily="18" charset="0"/>
          </a:endParaRPr>
        </a:p>
        <a:p>
          <a:pPr marL="228600" lvl="2" indent="-114300" algn="l" defTabSz="622300">
            <a:lnSpc>
              <a:spcPct val="90000"/>
            </a:lnSpc>
            <a:spcBef>
              <a:spcPct val="0"/>
            </a:spcBef>
            <a:spcAft>
              <a:spcPct val="15000"/>
            </a:spcAft>
            <a:buChar char="•"/>
          </a:pPr>
          <a:r>
            <a:rPr lang="id-ID" sz="1400" kern="1200" dirty="0">
              <a:effectLst/>
              <a:latin typeface="Times New Roman" pitchFamily="18" charset="0"/>
              <a:cs typeface="Times New Roman" pitchFamily="18" charset="0"/>
            </a:rPr>
            <a:t>Pengetahuan Keselamatan</a:t>
          </a:r>
          <a:endParaRPr lang="id-ID" sz="1400" kern="1200" dirty="0">
            <a:latin typeface="Times New Roman" pitchFamily="18" charset="0"/>
            <a:cs typeface="Times New Roman" pitchFamily="18" charset="0"/>
          </a:endParaRPr>
        </a:p>
        <a:p>
          <a:pPr marL="228600" lvl="2" indent="-114300" algn="l" defTabSz="622300">
            <a:lnSpc>
              <a:spcPct val="90000"/>
            </a:lnSpc>
            <a:spcBef>
              <a:spcPct val="0"/>
            </a:spcBef>
            <a:spcAft>
              <a:spcPct val="15000"/>
            </a:spcAft>
            <a:buChar char="•"/>
          </a:pPr>
          <a:r>
            <a:rPr lang="id-ID" sz="1400" kern="1200" dirty="0">
              <a:effectLst/>
              <a:latin typeface="Times New Roman" pitchFamily="18" charset="0"/>
              <a:cs typeface="Times New Roman" pitchFamily="18" charset="0"/>
            </a:rPr>
            <a:t>TindakanTidak Aman</a:t>
          </a:r>
          <a:endParaRPr lang="id-ID" sz="1400" kern="1200" dirty="0">
            <a:latin typeface="Times New Roman" pitchFamily="18" charset="0"/>
            <a:cs typeface="Times New Roman" pitchFamily="18" charset="0"/>
          </a:endParaRPr>
        </a:p>
        <a:p>
          <a:pPr marL="228600" lvl="2" indent="-114300" algn="l" defTabSz="622300">
            <a:lnSpc>
              <a:spcPct val="90000"/>
            </a:lnSpc>
            <a:spcBef>
              <a:spcPct val="0"/>
            </a:spcBef>
            <a:spcAft>
              <a:spcPct val="15000"/>
            </a:spcAft>
            <a:buChar char="•"/>
          </a:pPr>
          <a:r>
            <a:rPr lang="id-ID" sz="1400" kern="1200" dirty="0">
              <a:effectLst/>
              <a:latin typeface="Times New Roman" pitchFamily="18" charset="0"/>
              <a:cs typeface="Times New Roman" pitchFamily="18" charset="0"/>
            </a:rPr>
            <a:t>Perilaku Pelaporan Tindakan Tidak Aman</a:t>
          </a:r>
          <a:endParaRPr lang="id-ID" sz="1400" kern="1200" dirty="0">
            <a:latin typeface="Times New Roman" pitchFamily="18" charset="0"/>
            <a:cs typeface="Times New Roman" pitchFamily="18" charset="0"/>
          </a:endParaRPr>
        </a:p>
        <a:p>
          <a:pPr marL="228600" lvl="2" indent="-114300" algn="l" defTabSz="622300">
            <a:lnSpc>
              <a:spcPct val="90000"/>
            </a:lnSpc>
            <a:spcBef>
              <a:spcPct val="0"/>
            </a:spcBef>
            <a:spcAft>
              <a:spcPct val="15000"/>
            </a:spcAft>
            <a:buChar char="•"/>
          </a:pPr>
          <a:r>
            <a:rPr lang="id-ID" sz="1400" b="1" kern="1200" dirty="0">
              <a:latin typeface="Times New Roman" pitchFamily="18" charset="0"/>
              <a:cs typeface="Times New Roman" pitchFamily="18" charset="0"/>
            </a:rPr>
            <a:t>Dampak Keselamatan (</a:t>
          </a:r>
          <a:r>
            <a:rPr lang="id-ID" sz="1400" b="1" i="1" kern="1200" dirty="0">
              <a:latin typeface="Times New Roman" pitchFamily="18" charset="0"/>
              <a:cs typeface="Times New Roman" pitchFamily="18" charset="0"/>
            </a:rPr>
            <a:t>Safety Outcomes</a:t>
          </a:r>
          <a:r>
            <a:rPr lang="id-ID" sz="1400" b="1" kern="1200" dirty="0">
              <a:latin typeface="Times New Roman" pitchFamily="18" charset="0"/>
              <a:cs typeface="Times New Roman" pitchFamily="18" charset="0"/>
            </a:rPr>
            <a:t>)</a:t>
          </a:r>
          <a:endParaRPr lang="id-ID" sz="1400" kern="1200" dirty="0">
            <a:latin typeface="Times New Roman" pitchFamily="18" charset="0"/>
            <a:cs typeface="Times New Roman" pitchFamily="18" charset="0"/>
          </a:endParaRPr>
        </a:p>
        <a:p>
          <a:pPr marL="114300" lvl="1" indent="-114300" algn="l" defTabSz="622300">
            <a:lnSpc>
              <a:spcPct val="90000"/>
            </a:lnSpc>
            <a:spcBef>
              <a:spcPct val="0"/>
            </a:spcBef>
            <a:spcAft>
              <a:spcPct val="15000"/>
            </a:spcAft>
            <a:buChar char="•"/>
          </a:pPr>
          <a:endParaRPr lang="id-ID" sz="1400" kern="1200" dirty="0">
            <a:latin typeface="Times New Roman" pitchFamily="18" charset="0"/>
            <a:cs typeface="Times New Roman" pitchFamily="18" charset="0"/>
          </a:endParaRPr>
        </a:p>
      </dsp:txBody>
      <dsp:txXfrm>
        <a:off x="0" y="207706"/>
        <a:ext cx="4248472" cy="5552933"/>
      </dsp:txXfrm>
    </dsp:sp>
    <dsp:sp modelId="{F7A5C9FD-BF77-49CA-BD87-CE517B2763F0}">
      <dsp:nvSpPr>
        <dsp:cNvPr id="0" name=""/>
        <dsp:cNvSpPr/>
      </dsp:nvSpPr>
      <dsp:spPr>
        <a:xfrm>
          <a:off x="144016" y="144015"/>
          <a:ext cx="3005537" cy="27672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407" tIns="0" rIns="112407" bIns="0" numCol="1" spcCol="1270" anchor="ctr" anchorCtr="0">
          <a:noAutofit/>
        </a:bodyPr>
        <a:lstStyle/>
        <a:p>
          <a:pPr marL="0" lvl="0" indent="0" algn="l" defTabSz="711200">
            <a:lnSpc>
              <a:spcPct val="90000"/>
            </a:lnSpc>
            <a:spcBef>
              <a:spcPct val="0"/>
            </a:spcBef>
            <a:spcAft>
              <a:spcPct val="35000"/>
            </a:spcAft>
            <a:buNone/>
          </a:pPr>
          <a:r>
            <a:rPr lang="id-ID" sz="1600" b="1" kern="1200" dirty="0">
              <a:latin typeface="Times New Roman" pitchFamily="18" charset="0"/>
              <a:cs typeface="Times New Roman" pitchFamily="18" charset="0"/>
            </a:rPr>
            <a:t>Desain Kuesioner</a:t>
          </a:r>
        </a:p>
      </dsp:txBody>
      <dsp:txXfrm>
        <a:off x="157525" y="157524"/>
        <a:ext cx="2978519" cy="2497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A43AE-905A-4624-8D9E-B97330DD4E3D}">
      <dsp:nvSpPr>
        <dsp:cNvPr id="0" name=""/>
        <dsp:cNvSpPr/>
      </dsp:nvSpPr>
      <dsp:spPr>
        <a:xfrm>
          <a:off x="0" y="36662"/>
          <a:ext cx="4032448" cy="539928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63" tIns="812292" rIns="312963" bIns="113792" numCol="1" spcCol="1270" anchor="t" anchorCtr="0">
          <a:noAutofit/>
        </a:bodyPr>
        <a:lstStyle/>
        <a:p>
          <a:pPr marL="171450" lvl="1"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rPr>
            <a:t>Nilai jawaban dengan skala Likert</a:t>
          </a:r>
          <a:endParaRPr lang="id-ID" sz="1800" kern="1200" dirty="0">
            <a:latin typeface="Times New Roman" pitchFamily="18" charset="0"/>
            <a:cs typeface="Times New Roman" pitchFamily="18" charset="0"/>
          </a:endParaRP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[1] Sangat tidak setuju</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[2] Tidak setuju</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[3] Ragu-ragu</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[4] Setuju</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[5] Sangat setuju</a:t>
          </a:r>
        </a:p>
        <a:p>
          <a:pPr marL="171450" lvl="1" indent="-171450" algn="l" defTabSz="711200">
            <a:lnSpc>
              <a:spcPct val="90000"/>
            </a:lnSpc>
            <a:spcBef>
              <a:spcPct val="0"/>
            </a:spcBef>
            <a:spcAft>
              <a:spcPct val="15000"/>
            </a:spcAft>
            <a:buChar char="•"/>
          </a:pPr>
          <a:endParaRPr lang="id-ID"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endParaRPr lang="id-ID"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endParaRPr lang="id-ID"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id-ID" sz="1600" kern="1200" dirty="0">
              <a:latin typeface="Times New Roman" pitchFamily="18" charset="0"/>
              <a:cs typeface="Times New Roman" pitchFamily="18" charset="0"/>
            </a:rPr>
            <a:t>Nilai jawaban dengan skala Likert</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[1] Tidak Pernah</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[2] Jarang</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[3] Terkadang</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[3] Sering</a:t>
          </a:r>
        </a:p>
        <a:p>
          <a:pPr marL="228600" lvl="2" indent="-114300" algn="l" defTabSz="622300">
            <a:lnSpc>
              <a:spcPct val="90000"/>
            </a:lnSpc>
            <a:spcBef>
              <a:spcPct val="0"/>
            </a:spcBef>
            <a:spcAft>
              <a:spcPct val="15000"/>
            </a:spcAft>
            <a:buChar char="•"/>
          </a:pPr>
          <a:r>
            <a:rPr lang="id-ID" sz="1400" kern="1200" dirty="0">
              <a:latin typeface="Times New Roman" pitchFamily="18" charset="0"/>
              <a:cs typeface="Times New Roman" pitchFamily="18" charset="0"/>
            </a:rPr>
            <a:t>[4] Sangat Sering</a:t>
          </a:r>
        </a:p>
      </dsp:txBody>
      <dsp:txXfrm>
        <a:off x="0" y="36662"/>
        <a:ext cx="4032448" cy="5399282"/>
      </dsp:txXfrm>
    </dsp:sp>
    <dsp:sp modelId="{9966855B-D0EA-498B-AAAB-718F1C037AD9}">
      <dsp:nvSpPr>
        <dsp:cNvPr id="0" name=""/>
        <dsp:cNvSpPr/>
      </dsp:nvSpPr>
      <dsp:spPr>
        <a:xfrm>
          <a:off x="144016" y="0"/>
          <a:ext cx="2822713" cy="37201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marL="0" lvl="0" indent="0" algn="l" defTabSz="889000">
            <a:lnSpc>
              <a:spcPct val="90000"/>
            </a:lnSpc>
            <a:spcBef>
              <a:spcPct val="0"/>
            </a:spcBef>
            <a:spcAft>
              <a:spcPct val="35000"/>
            </a:spcAft>
            <a:buNone/>
          </a:pPr>
          <a:r>
            <a:rPr lang="id-ID" sz="2000" b="1" kern="1200" dirty="0">
              <a:latin typeface="Times New Roman" pitchFamily="18" charset="0"/>
              <a:cs typeface="Times New Roman" pitchFamily="18" charset="0"/>
            </a:rPr>
            <a:t>Bentuk Data</a:t>
          </a:r>
        </a:p>
      </dsp:txBody>
      <dsp:txXfrm>
        <a:off x="162176" y="18160"/>
        <a:ext cx="2786393" cy="3356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63851-EE21-4C35-9E0F-26A84173F5E4}">
      <dsp:nvSpPr>
        <dsp:cNvPr id="0" name=""/>
        <dsp:cNvSpPr/>
      </dsp:nvSpPr>
      <dsp:spPr>
        <a:xfrm>
          <a:off x="0" y="329502"/>
          <a:ext cx="8784976" cy="23152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1812" tIns="437388" rIns="681812" bIns="142240" numCol="1" spcCol="1270" anchor="t" anchorCtr="0">
          <a:noAutofit/>
        </a:bodyPr>
        <a:lstStyle/>
        <a:p>
          <a:pPr marL="228600" lvl="1" indent="-228600" algn="l" defTabSz="889000">
            <a:lnSpc>
              <a:spcPct val="90000"/>
            </a:lnSpc>
            <a:spcBef>
              <a:spcPct val="0"/>
            </a:spcBef>
            <a:spcAft>
              <a:spcPct val="15000"/>
            </a:spcAft>
            <a:buChar char="•"/>
          </a:pPr>
          <a:r>
            <a:rPr lang="id-ID" sz="2000" b="0" i="0" kern="1200" dirty="0">
              <a:latin typeface="Times New Roman" pitchFamily="18" charset="0"/>
              <a:cs typeface="Times New Roman" pitchFamily="18" charset="0"/>
            </a:rPr>
            <a:t>Formalisasi lebih ditekankan.</a:t>
          </a:r>
        </a:p>
        <a:p>
          <a:pPr marL="228600" lvl="1" indent="-228600" algn="l" defTabSz="889000">
            <a:lnSpc>
              <a:spcPct val="90000"/>
            </a:lnSpc>
            <a:spcBef>
              <a:spcPct val="0"/>
            </a:spcBef>
            <a:spcAft>
              <a:spcPct val="15000"/>
            </a:spcAft>
            <a:buChar char="•"/>
          </a:pPr>
          <a:r>
            <a:rPr lang="id-ID" sz="2000" b="0" i="0" kern="1200" dirty="0">
              <a:latin typeface="Times New Roman" pitchFamily="18" charset="0"/>
              <a:cs typeface="Times New Roman" pitchFamily="18" charset="0"/>
            </a:rPr>
            <a:t>Besaran struktur desain divisional.</a:t>
          </a:r>
        </a:p>
        <a:p>
          <a:pPr marL="228600" lvl="1" indent="-228600" algn="l" defTabSz="889000">
            <a:lnSpc>
              <a:spcPct val="90000"/>
            </a:lnSpc>
            <a:spcBef>
              <a:spcPct val="0"/>
            </a:spcBef>
            <a:spcAft>
              <a:spcPct val="15000"/>
            </a:spcAft>
            <a:buChar char="•"/>
          </a:pPr>
          <a:r>
            <a:rPr lang="id-ID" sz="2000" b="0" i="0" kern="1200" dirty="0">
              <a:latin typeface="Times New Roman" pitchFamily="18" charset="0"/>
              <a:cs typeface="Times New Roman" pitchFamily="18" charset="0"/>
            </a:rPr>
            <a:t>Organisasi yang dibuat berupa pembagian unit bisnis antara unit semi otonom dan divisi.</a:t>
          </a:r>
        </a:p>
        <a:p>
          <a:pPr marL="228600" lvl="1" indent="-228600" algn="l" defTabSz="889000">
            <a:lnSpc>
              <a:spcPct val="90000"/>
            </a:lnSpc>
            <a:spcBef>
              <a:spcPct val="0"/>
            </a:spcBef>
            <a:spcAft>
              <a:spcPct val="15000"/>
            </a:spcAft>
            <a:buChar char="•"/>
          </a:pPr>
          <a:r>
            <a:rPr lang="id-ID" sz="2000" b="0" i="0" kern="1200" dirty="0">
              <a:latin typeface="Times New Roman" pitchFamily="18" charset="0"/>
              <a:cs typeface="Times New Roman" pitchFamily="18" charset="0"/>
            </a:rPr>
            <a:t>Kekuasaan berada di manajemen tengah karena sejumlah unit dikoordinasi secara sentral oleh pusat.</a:t>
          </a:r>
        </a:p>
      </dsp:txBody>
      <dsp:txXfrm>
        <a:off x="0" y="329502"/>
        <a:ext cx="8784976" cy="2315250"/>
      </dsp:txXfrm>
    </dsp:sp>
    <dsp:sp modelId="{55BAC3A3-DE6F-4E5A-B0B3-410D4D9B4497}">
      <dsp:nvSpPr>
        <dsp:cNvPr id="0" name=""/>
        <dsp:cNvSpPr/>
      </dsp:nvSpPr>
      <dsp:spPr>
        <a:xfrm>
          <a:off x="439248" y="19542"/>
          <a:ext cx="6149483" cy="619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marL="0" lvl="0" indent="0" algn="l" defTabSz="1066800">
            <a:lnSpc>
              <a:spcPct val="90000"/>
            </a:lnSpc>
            <a:spcBef>
              <a:spcPct val="0"/>
            </a:spcBef>
            <a:spcAft>
              <a:spcPct val="35000"/>
            </a:spcAft>
            <a:buNone/>
          </a:pPr>
          <a:r>
            <a:rPr lang="id-ID" sz="2400" b="1" kern="1200" dirty="0">
              <a:latin typeface="Times New Roman" pitchFamily="18" charset="0"/>
              <a:cs typeface="Times New Roman" pitchFamily="18" charset="0"/>
            </a:rPr>
            <a:t>Hasil Wawancara</a:t>
          </a:r>
        </a:p>
      </dsp:txBody>
      <dsp:txXfrm>
        <a:off x="469510" y="49804"/>
        <a:ext cx="608895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0.13307</cdr:y>
    </cdr:to>
    <cdr:pic>
      <cdr:nvPicPr>
        <cdr:cNvPr id="3" name="chart">
          <a:extLst xmlns:a="http://schemas.openxmlformats.org/drawingml/2006/main">
            <a:ext uri="{FF2B5EF4-FFF2-40B4-BE49-F238E27FC236}">
              <a16:creationId xmlns:a16="http://schemas.microsoft.com/office/drawing/2014/main" id="{8F97882C-AD08-4388-9854-B940B96439A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123728" cy="360039"/>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0.341</cdr:x>
      <cdr:y>0.09355</cdr:y>
    </cdr:to>
    <cdr:sp macro="" textlink="">
      <cdr:nvSpPr>
        <cdr:cNvPr id="2" name="Rectangle 1"/>
        <cdr:cNvSpPr/>
      </cdr:nvSpPr>
      <cdr:spPr>
        <a:xfrm xmlns:a="http://schemas.openxmlformats.org/drawingml/2006/main">
          <a:off x="0" y="0"/>
          <a:ext cx="1055618" cy="256636"/>
        </a:xfrm>
        <a:prstGeom xmlns:a="http://schemas.openxmlformats.org/drawingml/2006/main" prst="rect">
          <a:avLst/>
        </a:prstGeom>
        <a:noFill xmlns:a="http://schemas.openxmlformats.org/drawingml/2006/main"/>
      </cdr:spPr>
      <cdr:txBody>
        <a:bodyPr xmlns:a="http://schemas.openxmlformats.org/drawingml/2006/main" wrap="square" lIns="91440" tIns="45720" rIns="91440" bIns="45720">
          <a:noAutofit/>
        </a:bodyPr>
        <a:lstStyle xmlns:a="http://schemas.openxmlformats.org/drawingml/2006/main"/>
        <a:p xmlns:a="http://schemas.openxmlformats.org/drawingml/2006/main">
          <a:pPr algn="ctr"/>
          <a:r>
            <a:rPr lang="id-ID" sz="16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rPr>
            <a:t>USIA</a:t>
          </a:r>
          <a:endParaRPr lang="en-US" sz="16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r>
              <a:rPr lang="id-ID"/>
              <a:t>INSTITUT TEKNOLOGI BANDUNG</a:t>
            </a:r>
          </a:p>
        </p:txBody>
      </p:sp>
      <p:sp>
        <p:nvSpPr>
          <p:cNvPr id="3" name="Date Placeholder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r>
              <a:rPr lang="id-ID"/>
              <a:t>17/09/2015</a:t>
            </a:r>
          </a:p>
        </p:txBody>
      </p:sp>
      <p:sp>
        <p:nvSpPr>
          <p:cNvPr id="4" name="Footer Placeholder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r>
              <a:rPr lang="id-ID"/>
              <a:t>Program Studi Transportasi</a:t>
            </a:r>
          </a:p>
        </p:txBody>
      </p:sp>
      <p:sp>
        <p:nvSpPr>
          <p:cNvPr id="5" name="Slide Number Placeholder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6D0F2B20-D675-496E-A27F-4648311236DA}" type="slidenum">
              <a:rPr lang="id-ID" smtClean="0"/>
              <a:pPr/>
              <a:t>‹#›</a:t>
            </a:fld>
            <a:endParaRPr lang="id-ID"/>
          </a:p>
        </p:txBody>
      </p:sp>
    </p:spTree>
    <p:extLst>
      <p:ext uri="{BB962C8B-B14F-4D97-AF65-F5344CB8AC3E}">
        <p14:creationId xmlns:p14="http://schemas.microsoft.com/office/powerpoint/2010/main" val="164724889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r>
              <a:rPr lang="id-ID"/>
              <a:t>INSTITUT TEKNOLOGI BANDUNG</a:t>
            </a:r>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r>
              <a:rPr lang="id-ID"/>
              <a:t>17/09/2015</a:t>
            </a:r>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r>
              <a:rPr lang="id-ID"/>
              <a:t>Program Studi Transportasi</a:t>
            </a:r>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30F7C1D3-644C-4A8D-AA58-7C5C113F49A5}" type="slidenum">
              <a:rPr lang="id-ID" smtClean="0"/>
              <a:pPr/>
              <a:t>‹#›</a:t>
            </a:fld>
            <a:endParaRPr lang="id-ID"/>
          </a:p>
        </p:txBody>
      </p:sp>
    </p:spTree>
    <p:extLst>
      <p:ext uri="{BB962C8B-B14F-4D97-AF65-F5344CB8AC3E}">
        <p14:creationId xmlns:p14="http://schemas.microsoft.com/office/powerpoint/2010/main" val="132263029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0F7C1D3-644C-4A8D-AA58-7C5C113F49A5}" type="slidenum">
              <a:rPr lang="id-ID" smtClean="0"/>
              <a:pPr/>
              <a:t>1</a:t>
            </a:fld>
            <a:endParaRPr lang="id-ID"/>
          </a:p>
        </p:txBody>
      </p:sp>
      <p:sp>
        <p:nvSpPr>
          <p:cNvPr id="5" name="Date Placeholder 4"/>
          <p:cNvSpPr>
            <a:spLocks noGrp="1"/>
          </p:cNvSpPr>
          <p:nvPr>
            <p:ph type="dt" idx="11"/>
          </p:nvPr>
        </p:nvSpPr>
        <p:spPr/>
        <p:txBody>
          <a:bodyPr/>
          <a:lstStyle/>
          <a:p>
            <a:r>
              <a:rPr lang="id-ID"/>
              <a:t>17/09/2015</a:t>
            </a:r>
          </a:p>
        </p:txBody>
      </p:sp>
      <p:sp>
        <p:nvSpPr>
          <p:cNvPr id="6" name="Footer Placeholder 5"/>
          <p:cNvSpPr>
            <a:spLocks noGrp="1"/>
          </p:cNvSpPr>
          <p:nvPr>
            <p:ph type="ftr" sz="quarter" idx="12"/>
          </p:nvPr>
        </p:nvSpPr>
        <p:spPr/>
        <p:txBody>
          <a:bodyPr/>
          <a:lstStyle/>
          <a:p>
            <a:r>
              <a:rPr lang="id-ID"/>
              <a:t>Program Studi Transportasi</a:t>
            </a:r>
          </a:p>
        </p:txBody>
      </p:sp>
      <p:sp>
        <p:nvSpPr>
          <p:cNvPr id="7" name="Header Placeholder 6"/>
          <p:cNvSpPr>
            <a:spLocks noGrp="1"/>
          </p:cNvSpPr>
          <p:nvPr>
            <p:ph type="hdr" sz="quarter" idx="13"/>
          </p:nvPr>
        </p:nvSpPr>
        <p:spPr/>
        <p:txBody>
          <a:bodyPr/>
          <a:lstStyle/>
          <a:p>
            <a:r>
              <a:rPr lang="id-ID"/>
              <a:t>INSTITUT TEKNOLOGI BANDUNG</a:t>
            </a:r>
          </a:p>
        </p:txBody>
      </p:sp>
    </p:spTree>
    <p:extLst>
      <p:ext uri="{BB962C8B-B14F-4D97-AF65-F5344CB8AC3E}">
        <p14:creationId xmlns:p14="http://schemas.microsoft.com/office/powerpoint/2010/main" val="228112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r>
              <a:rPr lang="id-ID"/>
              <a:t>13/10/2017</a:t>
            </a:r>
          </a:p>
        </p:txBody>
      </p:sp>
      <p:sp>
        <p:nvSpPr>
          <p:cNvPr id="5" name="Footer Placeholder 4"/>
          <p:cNvSpPr>
            <a:spLocks noGrp="1"/>
          </p:cNvSpPr>
          <p:nvPr>
            <p:ph type="ftr" sz="quarter" idx="11"/>
          </p:nvPr>
        </p:nvSpPr>
        <p:spPr/>
        <p:txBody>
          <a:bodyPr/>
          <a:lstStyle/>
          <a:p>
            <a:r>
              <a:rPr lang="id-ID"/>
              <a:t>Program Studi Transportasi</a:t>
            </a:r>
          </a:p>
        </p:txBody>
      </p:sp>
      <p:sp>
        <p:nvSpPr>
          <p:cNvPr id="6" name="Slide Number Placeholder 5"/>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r>
              <a:rPr lang="id-ID"/>
              <a:t>13/10/2017</a:t>
            </a:r>
          </a:p>
        </p:txBody>
      </p:sp>
      <p:sp>
        <p:nvSpPr>
          <p:cNvPr id="5" name="Footer Placeholder 4"/>
          <p:cNvSpPr>
            <a:spLocks noGrp="1"/>
          </p:cNvSpPr>
          <p:nvPr>
            <p:ph type="ftr" sz="quarter" idx="11"/>
          </p:nvPr>
        </p:nvSpPr>
        <p:spPr/>
        <p:txBody>
          <a:bodyPr/>
          <a:lstStyle/>
          <a:p>
            <a:r>
              <a:rPr lang="id-ID"/>
              <a:t>Program Studi Transportasi</a:t>
            </a:r>
          </a:p>
        </p:txBody>
      </p:sp>
      <p:sp>
        <p:nvSpPr>
          <p:cNvPr id="6" name="Slide Number Placeholder 5"/>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r>
              <a:rPr lang="id-ID"/>
              <a:t>13/10/2017</a:t>
            </a:r>
          </a:p>
        </p:txBody>
      </p:sp>
      <p:sp>
        <p:nvSpPr>
          <p:cNvPr id="5" name="Footer Placeholder 4"/>
          <p:cNvSpPr>
            <a:spLocks noGrp="1"/>
          </p:cNvSpPr>
          <p:nvPr>
            <p:ph type="ftr" sz="quarter" idx="11"/>
          </p:nvPr>
        </p:nvSpPr>
        <p:spPr/>
        <p:txBody>
          <a:bodyPr/>
          <a:lstStyle/>
          <a:p>
            <a:r>
              <a:rPr lang="id-ID"/>
              <a:t>Program Studi Transportasi</a:t>
            </a:r>
          </a:p>
        </p:txBody>
      </p:sp>
      <p:sp>
        <p:nvSpPr>
          <p:cNvPr id="6" name="Slide Number Placeholder 5"/>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7" name="Title 6"/>
          <p:cNvSpPr>
            <a:spLocks noGrp="1"/>
          </p:cNvSpPr>
          <p:nvPr>
            <p:ph type="title"/>
          </p:nvPr>
        </p:nvSpPr>
        <p:spPr/>
        <p:txBody>
          <a:bodyPr/>
          <a:lstStyle/>
          <a:p>
            <a:r>
              <a:rPr lang="en-US"/>
              <a:t>Click to edit Master title style</a:t>
            </a:r>
            <a:endParaRPr lang="id-ID"/>
          </a:p>
        </p:txBody>
      </p:sp>
      <p:sp>
        <p:nvSpPr>
          <p:cNvPr id="8" name="Date Placeholder 7"/>
          <p:cNvSpPr>
            <a:spLocks noGrp="1"/>
          </p:cNvSpPr>
          <p:nvPr>
            <p:ph type="dt" sz="half" idx="10"/>
          </p:nvPr>
        </p:nvSpPr>
        <p:spPr/>
        <p:txBody>
          <a:bodyPr/>
          <a:lstStyle/>
          <a:p>
            <a:r>
              <a:rPr lang="id-ID"/>
              <a:t>13/10/2017</a:t>
            </a:r>
          </a:p>
        </p:txBody>
      </p:sp>
      <p:sp>
        <p:nvSpPr>
          <p:cNvPr id="9" name="Slide Number Placeholder 8"/>
          <p:cNvSpPr>
            <a:spLocks noGrp="1"/>
          </p:cNvSpPr>
          <p:nvPr>
            <p:ph type="sldNum" sz="quarter" idx="11"/>
          </p:nvPr>
        </p:nvSpPr>
        <p:spPr/>
        <p:txBody>
          <a:bodyPr/>
          <a:lstStyle/>
          <a:p>
            <a:fld id="{6AD77B54-3F9E-4C11-9D67-9F9DEB098316}" type="slidenum">
              <a:rPr lang="id-ID" smtClean="0"/>
              <a:pPr/>
              <a:t>‹#›</a:t>
            </a:fld>
            <a:endParaRPr lang="id-ID"/>
          </a:p>
        </p:txBody>
      </p:sp>
      <p:sp>
        <p:nvSpPr>
          <p:cNvPr id="10" name="Footer Placeholder 9"/>
          <p:cNvSpPr>
            <a:spLocks noGrp="1"/>
          </p:cNvSpPr>
          <p:nvPr>
            <p:ph type="ftr" sz="quarter" idx="12"/>
          </p:nvPr>
        </p:nvSpPr>
        <p:spPr/>
        <p:txBody>
          <a:bodyPr/>
          <a:lstStyle/>
          <a:p>
            <a:r>
              <a:rPr lang="id-ID"/>
              <a:t>Program Studi Transportasi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id-ID"/>
              <a:t>13/10/2017</a:t>
            </a:r>
          </a:p>
        </p:txBody>
      </p:sp>
      <p:sp>
        <p:nvSpPr>
          <p:cNvPr id="5" name="Footer Placeholder 4"/>
          <p:cNvSpPr>
            <a:spLocks noGrp="1"/>
          </p:cNvSpPr>
          <p:nvPr>
            <p:ph type="ftr" sz="quarter" idx="11"/>
          </p:nvPr>
        </p:nvSpPr>
        <p:spPr/>
        <p:txBody>
          <a:bodyPr/>
          <a:lstStyle/>
          <a:p>
            <a:r>
              <a:rPr lang="id-ID"/>
              <a:t>Program Studi Transportasi</a:t>
            </a:r>
          </a:p>
        </p:txBody>
      </p:sp>
      <p:sp>
        <p:nvSpPr>
          <p:cNvPr id="6" name="Slide Number Placeholder 5"/>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r>
              <a:rPr lang="id-ID"/>
              <a:t>13/10/2017</a:t>
            </a:r>
          </a:p>
        </p:txBody>
      </p:sp>
      <p:sp>
        <p:nvSpPr>
          <p:cNvPr id="6" name="Footer Placeholder 5"/>
          <p:cNvSpPr>
            <a:spLocks noGrp="1"/>
          </p:cNvSpPr>
          <p:nvPr>
            <p:ph type="ftr" sz="quarter" idx="11"/>
          </p:nvPr>
        </p:nvSpPr>
        <p:spPr/>
        <p:txBody>
          <a:bodyPr/>
          <a:lstStyle/>
          <a:p>
            <a:r>
              <a:rPr lang="id-ID"/>
              <a:t>Program Studi Transportasi</a:t>
            </a:r>
          </a:p>
        </p:txBody>
      </p:sp>
      <p:sp>
        <p:nvSpPr>
          <p:cNvPr id="7" name="Slide Number Placeholder 6"/>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r>
              <a:rPr lang="id-ID"/>
              <a:t>13/10/2017</a:t>
            </a:r>
          </a:p>
        </p:txBody>
      </p:sp>
      <p:sp>
        <p:nvSpPr>
          <p:cNvPr id="8" name="Footer Placeholder 7"/>
          <p:cNvSpPr>
            <a:spLocks noGrp="1"/>
          </p:cNvSpPr>
          <p:nvPr>
            <p:ph type="ftr" sz="quarter" idx="11"/>
          </p:nvPr>
        </p:nvSpPr>
        <p:spPr/>
        <p:txBody>
          <a:bodyPr/>
          <a:lstStyle/>
          <a:p>
            <a:r>
              <a:rPr lang="id-ID"/>
              <a:t>Program Studi Transportasi</a:t>
            </a:r>
          </a:p>
        </p:txBody>
      </p:sp>
      <p:sp>
        <p:nvSpPr>
          <p:cNvPr id="9" name="Slide Number Placeholder 8"/>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r>
              <a:rPr lang="id-ID"/>
              <a:t>13/10/2017</a:t>
            </a:r>
          </a:p>
        </p:txBody>
      </p:sp>
      <p:sp>
        <p:nvSpPr>
          <p:cNvPr id="4" name="Footer Placeholder 3"/>
          <p:cNvSpPr>
            <a:spLocks noGrp="1"/>
          </p:cNvSpPr>
          <p:nvPr>
            <p:ph type="ftr" sz="quarter" idx="11"/>
          </p:nvPr>
        </p:nvSpPr>
        <p:spPr/>
        <p:txBody>
          <a:bodyPr/>
          <a:lstStyle/>
          <a:p>
            <a:r>
              <a:rPr lang="id-ID"/>
              <a:t>Program Studi Transportasi</a:t>
            </a:r>
          </a:p>
        </p:txBody>
      </p:sp>
      <p:sp>
        <p:nvSpPr>
          <p:cNvPr id="5" name="Slide Number Placeholder 4"/>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id-ID"/>
              <a:t>13/10/2017</a:t>
            </a:r>
          </a:p>
        </p:txBody>
      </p:sp>
      <p:sp>
        <p:nvSpPr>
          <p:cNvPr id="6" name="Footer Placeholder 5"/>
          <p:cNvSpPr>
            <a:spLocks noGrp="1"/>
          </p:cNvSpPr>
          <p:nvPr>
            <p:ph type="ftr" sz="quarter" idx="11"/>
          </p:nvPr>
        </p:nvSpPr>
        <p:spPr/>
        <p:txBody>
          <a:bodyPr/>
          <a:lstStyle/>
          <a:p>
            <a:r>
              <a:rPr lang="id-ID"/>
              <a:t>Program Studi Transportasi</a:t>
            </a:r>
          </a:p>
        </p:txBody>
      </p:sp>
      <p:sp>
        <p:nvSpPr>
          <p:cNvPr id="7" name="Slide Number Placeholder 6"/>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id-ID"/>
              <a:t>13/10/2017</a:t>
            </a:r>
          </a:p>
        </p:txBody>
      </p:sp>
      <p:sp>
        <p:nvSpPr>
          <p:cNvPr id="6" name="Footer Placeholder 5"/>
          <p:cNvSpPr>
            <a:spLocks noGrp="1"/>
          </p:cNvSpPr>
          <p:nvPr>
            <p:ph type="ftr" sz="quarter" idx="11"/>
          </p:nvPr>
        </p:nvSpPr>
        <p:spPr/>
        <p:txBody>
          <a:bodyPr/>
          <a:lstStyle/>
          <a:p>
            <a:r>
              <a:rPr lang="id-ID"/>
              <a:t>Program Studi Transportasi</a:t>
            </a:r>
          </a:p>
        </p:txBody>
      </p:sp>
      <p:sp>
        <p:nvSpPr>
          <p:cNvPr id="7" name="Slide Number Placeholder 6"/>
          <p:cNvSpPr>
            <a:spLocks noGrp="1"/>
          </p:cNvSpPr>
          <p:nvPr>
            <p:ph type="sldNum" sz="quarter" idx="12"/>
          </p:nvPr>
        </p:nvSpPr>
        <p:spPr/>
        <p:txBody>
          <a:bodyPr/>
          <a:lstStyle/>
          <a:p>
            <a:fld id="{6AD77B54-3F9E-4C11-9D67-9F9DEB098316}"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d-ID"/>
              <a:t>13/10/2017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d-ID"/>
              <a:t>Program Studi Transportasi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77B54-3F9E-4C11-9D67-9F9DEB09831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em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700807"/>
            <a:ext cx="9144000" cy="25305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4" name="Rectangle 3"/>
          <p:cNvSpPr/>
          <p:nvPr/>
        </p:nvSpPr>
        <p:spPr>
          <a:xfrm>
            <a:off x="0" y="2060847"/>
            <a:ext cx="9217233" cy="1569660"/>
          </a:xfrm>
          <a:prstGeom prst="rect">
            <a:avLst/>
          </a:prstGeom>
          <a:noFill/>
        </p:spPr>
        <p:txBody>
          <a:bodyPr wrap="square" lIns="91440" tIns="45720" rIns="91440" bIns="45720">
            <a:spAutoFit/>
          </a:bodyPr>
          <a:lstStyle/>
          <a:p>
            <a:pPr algn="ctr"/>
            <a:r>
              <a:rPr lang="en-US" sz="2400" b="1" dirty="0">
                <a:solidFill>
                  <a:schemeClr val="bg1"/>
                </a:solidFill>
              </a:rPr>
              <a:t>PENGEMBANGAN MODEL </a:t>
            </a:r>
            <a:r>
              <a:rPr lang="id-ID" sz="2400" b="1" dirty="0">
                <a:solidFill>
                  <a:schemeClr val="bg1"/>
                </a:solidFill>
              </a:rPr>
              <a:t>ANALISIS RESIKO KESELAMATAN TRANSPORTASI  UDARA TINGKAT ORGANISASI </a:t>
            </a:r>
            <a:endParaRPr lang="id-ID" sz="2400" dirty="0">
              <a:solidFill>
                <a:schemeClr val="bg1"/>
              </a:solidFill>
            </a:endParaRPr>
          </a:p>
          <a:p>
            <a:pPr algn="ctr"/>
            <a:r>
              <a:rPr lang="id-ID" sz="2400" b="1" dirty="0">
                <a:solidFill>
                  <a:schemeClr val="bg1"/>
                </a:solidFill>
              </a:rPr>
              <a:t>STUDI KASUS ORGANISASI PERAWATAN PESAWAT DI INDONESIA</a:t>
            </a:r>
          </a:p>
          <a:p>
            <a:pPr algn="ctr"/>
            <a:endParaRPr lang="id-ID" sz="2400" dirty="0"/>
          </a:p>
        </p:txBody>
      </p:sp>
      <p:sp>
        <p:nvSpPr>
          <p:cNvPr id="8" name="TextBox 7"/>
          <p:cNvSpPr txBox="1"/>
          <p:nvPr/>
        </p:nvSpPr>
        <p:spPr>
          <a:xfrm>
            <a:off x="4345951" y="4258013"/>
            <a:ext cx="742511" cy="369332"/>
          </a:xfrm>
          <a:prstGeom prst="rect">
            <a:avLst/>
          </a:prstGeom>
          <a:noFill/>
        </p:spPr>
        <p:txBody>
          <a:bodyPr wrap="none" rtlCol="0">
            <a:spAutoFit/>
          </a:bodyPr>
          <a:lstStyle/>
          <a:p>
            <a:r>
              <a:rPr lang="en-US" dirty="0" err="1"/>
              <a:t>Oleh</a:t>
            </a:r>
            <a:r>
              <a:rPr lang="en-US" dirty="0"/>
              <a:t> :</a:t>
            </a:r>
            <a:endParaRPr lang="id-ID" dirty="0"/>
          </a:p>
        </p:txBody>
      </p:sp>
      <p:sp>
        <p:nvSpPr>
          <p:cNvPr id="11" name="TextBox 10"/>
          <p:cNvSpPr txBox="1"/>
          <p:nvPr/>
        </p:nvSpPr>
        <p:spPr>
          <a:xfrm>
            <a:off x="3732097" y="4631297"/>
            <a:ext cx="2712730" cy="2031325"/>
          </a:xfrm>
          <a:prstGeom prst="rect">
            <a:avLst/>
          </a:prstGeom>
          <a:noFill/>
        </p:spPr>
        <p:txBody>
          <a:bodyPr wrap="none" rtlCol="0">
            <a:spAutoFit/>
          </a:bodyPr>
          <a:lstStyle/>
          <a:p>
            <a:r>
              <a:rPr lang="id-ID" b="1" dirty="0"/>
              <a:t>MELIA EKA LESTIANI</a:t>
            </a:r>
          </a:p>
          <a:p>
            <a:r>
              <a:rPr lang="en-US" dirty="0"/>
              <a:t>NIM  : 3421230</a:t>
            </a:r>
            <a:r>
              <a:rPr lang="id-ID" dirty="0"/>
              <a:t>3</a:t>
            </a:r>
            <a:br>
              <a:rPr lang="en-US" dirty="0"/>
            </a:br>
            <a:r>
              <a:rPr lang="id-ID" dirty="0"/>
              <a:t>Program Studi Transportasi</a:t>
            </a:r>
            <a:br>
              <a:rPr lang="en-US" dirty="0"/>
            </a:br>
            <a:r>
              <a:rPr lang="id-ID" dirty="0"/>
              <a:t>Institut Teknologi Bandung</a:t>
            </a:r>
            <a:br>
              <a:rPr lang="en-US" dirty="0"/>
            </a:br>
            <a:br>
              <a:rPr lang="en-US" dirty="0">
                <a:latin typeface="Cambria" pitchFamily="18" charset="0"/>
              </a:rPr>
            </a:br>
            <a:r>
              <a:rPr lang="id-ID" dirty="0">
                <a:latin typeface="Cambria" pitchFamily="18" charset="0"/>
              </a:rPr>
              <a:t>mlestiani</a:t>
            </a:r>
            <a:r>
              <a:rPr lang="en-US" dirty="0">
                <a:latin typeface="Cambria" pitchFamily="18" charset="0"/>
              </a:rPr>
              <a:t>@</a:t>
            </a:r>
            <a:r>
              <a:rPr lang="en-US" dirty="0" err="1">
                <a:latin typeface="Cambria" pitchFamily="18" charset="0"/>
              </a:rPr>
              <a:t>yahoo.com</a:t>
            </a:r>
            <a:br>
              <a:rPr lang="en-US" dirty="0">
                <a:latin typeface="Cambria" pitchFamily="18" charset="0"/>
              </a:rPr>
            </a:br>
            <a:endParaRPr lang="id-ID" b="1" dirty="0"/>
          </a:p>
        </p:txBody>
      </p:sp>
      <p:pic>
        <p:nvPicPr>
          <p:cNvPr id="10" name="Picture 27" descr="view_1261026605.jpg"/>
          <p:cNvPicPr>
            <a:picLocks noChangeAspect="1"/>
          </p:cNvPicPr>
          <p:nvPr/>
        </p:nvPicPr>
        <p:blipFill>
          <a:blip r:embed="rId3" cstate="print"/>
          <a:srcRect/>
          <a:stretch>
            <a:fillRect/>
          </a:stretch>
        </p:blipFill>
        <p:spPr bwMode="auto">
          <a:xfrm>
            <a:off x="611560" y="5301208"/>
            <a:ext cx="1224136" cy="122413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10</a:t>
            </a:fld>
            <a:endParaRPr lang="id-ID"/>
          </a:p>
        </p:txBody>
      </p:sp>
      <p:sp>
        <p:nvSpPr>
          <p:cNvPr id="5" name="Rectangle 2"/>
          <p:cNvSpPr txBox="1">
            <a:spLocks/>
          </p:cNvSpPr>
          <p:nvPr/>
        </p:nvSpPr>
        <p:spPr bwMode="auto">
          <a:xfrm>
            <a:off x="0" y="0"/>
            <a:ext cx="9144000" cy="714356"/>
          </a:xfrm>
          <a:prstGeom prst="rect">
            <a:avLst/>
          </a:prstGeom>
          <a:solidFill>
            <a:schemeClr val="accent1">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id-ID" sz="3200" b="1" dirty="0">
                <a:solidFill>
                  <a:schemeClr val="bg1"/>
                </a:solidFill>
              </a:rPr>
              <a:t>MODEL CHRISTIAN et. al, 2009 </a:t>
            </a:r>
            <a:r>
              <a:rPr lang="id-ID" sz="3200" b="1" dirty="0">
                <a:solidFill>
                  <a:schemeClr val="bg1"/>
                </a:solidFill>
                <a:latin typeface="+mj-lt"/>
                <a:ea typeface="+mj-ea"/>
                <a:cs typeface="+mj-cs"/>
              </a:rPr>
              <a:t>(2)</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6" name="Diagram 5"/>
          <p:cNvGraphicFramePr/>
          <p:nvPr>
            <p:extLst>
              <p:ext uri="{D42A27DB-BD31-4B8C-83A1-F6EECF244321}">
                <p14:modId xmlns:p14="http://schemas.microsoft.com/office/powerpoint/2010/main" val="3293909037"/>
              </p:ext>
            </p:extLst>
          </p:nvPr>
        </p:nvGraphicFramePr>
        <p:xfrm>
          <a:off x="179512" y="908720"/>
          <a:ext cx="871296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977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11</a:t>
            </a:fld>
            <a:endParaRPr lang="id-ID"/>
          </a:p>
        </p:txBody>
      </p:sp>
      <p:sp>
        <p:nvSpPr>
          <p:cNvPr id="6" name="Rectangle 2"/>
          <p:cNvSpPr txBox="1">
            <a:spLocks/>
          </p:cNvSpPr>
          <p:nvPr/>
        </p:nvSpPr>
        <p:spPr bwMode="auto">
          <a:xfrm>
            <a:off x="0" y="0"/>
            <a:ext cx="9144000" cy="714356"/>
          </a:xfrm>
          <a:prstGeom prst="rect">
            <a:avLst/>
          </a:prstGeom>
          <a:solidFill>
            <a:schemeClr val="accent1">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id-ID" sz="3200" b="1" dirty="0">
                <a:solidFill>
                  <a:schemeClr val="bg1"/>
                </a:solidFill>
                <a:latin typeface="+mj-lt"/>
                <a:ea typeface="+mj-ea"/>
                <a:cs typeface="+mj-cs"/>
              </a:rPr>
              <a:t>MODEL USULAN DAN HIPOTESIS (1)</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7" name="Diagram 6"/>
          <p:cNvGraphicFramePr/>
          <p:nvPr>
            <p:extLst>
              <p:ext uri="{D42A27DB-BD31-4B8C-83A1-F6EECF244321}">
                <p14:modId xmlns:p14="http://schemas.microsoft.com/office/powerpoint/2010/main" val="1062033990"/>
              </p:ext>
            </p:extLst>
          </p:nvPr>
        </p:nvGraphicFramePr>
        <p:xfrm>
          <a:off x="179512" y="908720"/>
          <a:ext cx="871296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53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 name="Rectangle 2"/>
          <p:cNvSpPr txBox="1">
            <a:spLocks/>
          </p:cNvSpPr>
          <p:nvPr/>
        </p:nvSpPr>
        <p:spPr bwMode="auto">
          <a:xfrm rot="16200000">
            <a:off x="-3231232" y="3231232"/>
            <a:ext cx="6858000" cy="395536"/>
          </a:xfrm>
          <a:prstGeom prst="rect">
            <a:avLst/>
          </a:prstGeom>
          <a:solidFill>
            <a:schemeClr val="accent3">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dirty="0">
                <a:solidFill>
                  <a:schemeClr val="bg1"/>
                </a:solidFill>
                <a:latin typeface="+mj-lt"/>
                <a:ea typeface="+mj-ea"/>
                <a:cs typeface="+mj-cs"/>
              </a:rPr>
              <a:t>METODOLOGI </a:t>
            </a:r>
            <a:r>
              <a:rPr lang="id-ID" sz="3200" b="1" dirty="0">
                <a:solidFill>
                  <a:schemeClr val="bg1"/>
                </a:solidFill>
                <a:latin typeface="+mj-lt"/>
                <a:ea typeface="+mj-ea"/>
                <a:cs typeface="+mj-cs"/>
              </a:rPr>
              <a:t> PENELITIAN</a:t>
            </a:r>
            <a:r>
              <a:rPr lang="en-US" sz="3200" b="1" dirty="0">
                <a:solidFill>
                  <a:schemeClr val="bg1"/>
                </a:solidFill>
                <a:latin typeface="+mj-lt"/>
                <a:ea typeface="+mj-ea"/>
                <a:cs typeface="+mj-cs"/>
              </a:rPr>
              <a:t> </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5" name="Slide Number Placeholder 4"/>
          <p:cNvSpPr>
            <a:spLocks noGrp="1"/>
          </p:cNvSpPr>
          <p:nvPr>
            <p:ph type="sldNum" sz="quarter" idx="12"/>
          </p:nvPr>
        </p:nvSpPr>
        <p:spPr/>
        <p:txBody>
          <a:bodyPr/>
          <a:lstStyle/>
          <a:p>
            <a:fld id="{6AD77B54-3F9E-4C11-9D67-9F9DEB098316}" type="slidenum">
              <a:rPr lang="id-ID" smtClean="0"/>
              <a:pPr/>
              <a:t>12</a:t>
            </a:fld>
            <a:endParaRPr lang="id-ID"/>
          </a:p>
        </p:txBody>
      </p:sp>
      <p:pic>
        <p:nvPicPr>
          <p:cNvPr id="19457" name="Picture 1"/>
          <p:cNvPicPr>
            <a:picLocks noChangeAspect="1" noChangeArrowheads="1"/>
          </p:cNvPicPr>
          <p:nvPr/>
        </p:nvPicPr>
        <p:blipFill>
          <a:blip r:embed="rId2" cstate="print"/>
          <a:srcRect/>
          <a:stretch>
            <a:fillRect/>
          </a:stretch>
        </p:blipFill>
        <p:spPr bwMode="auto">
          <a:xfrm>
            <a:off x="1547664" y="0"/>
            <a:ext cx="5688632" cy="67389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13</a:t>
            </a:fld>
            <a:endParaRPr lang="id-ID"/>
          </a:p>
        </p:txBody>
      </p:sp>
      <p:sp>
        <p:nvSpPr>
          <p:cNvPr id="5" name="Rectangle 2"/>
          <p:cNvSpPr txBox="1">
            <a:spLocks/>
          </p:cNvSpPr>
          <p:nvPr/>
        </p:nvSpPr>
        <p:spPr bwMode="auto">
          <a:xfrm>
            <a:off x="0" y="0"/>
            <a:ext cx="9144000" cy="714356"/>
          </a:xfrm>
          <a:prstGeom prst="rect">
            <a:avLst/>
          </a:prstGeom>
          <a:solidFill>
            <a:schemeClr val="accent1">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id-ID" sz="3200" b="1" dirty="0">
                <a:solidFill>
                  <a:schemeClr val="bg1"/>
                </a:solidFill>
                <a:latin typeface="+mj-lt"/>
                <a:ea typeface="+mj-ea"/>
                <a:cs typeface="+mj-cs"/>
              </a:rPr>
              <a:t>MODEL USULAN DAN HIPOTESIS (1)</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14" name="Content Placeholder 2"/>
          <p:cNvSpPr txBox="1">
            <a:spLocks/>
          </p:cNvSpPr>
          <p:nvPr/>
        </p:nvSpPr>
        <p:spPr>
          <a:xfrm>
            <a:off x="143018" y="3825450"/>
            <a:ext cx="8893477" cy="2339854"/>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0225" indent="-530225">
              <a:buNone/>
            </a:pPr>
            <a:r>
              <a:rPr lang="id-ID" sz="1600" b="1" u="sng" dirty="0">
                <a:latin typeface="Times New Roman" pitchFamily="18" charset="0"/>
                <a:cs typeface="Times New Roman" pitchFamily="18" charset="0"/>
              </a:rPr>
              <a:t>HIPOTESIS MODEL:</a:t>
            </a:r>
          </a:p>
          <a:p>
            <a:pPr marL="442913" indent="-442913">
              <a:buNone/>
            </a:pPr>
            <a:r>
              <a:rPr lang="id-ID" sz="1600" dirty="0">
                <a:latin typeface="Times New Roman" pitchFamily="18" charset="0"/>
                <a:cs typeface="Times New Roman" pitchFamily="18" charset="0"/>
              </a:rPr>
              <a:t>H1 : Desain Organisasi berpengaruh positif terhadap Iklim Keselamatan, </a:t>
            </a:r>
          </a:p>
          <a:p>
            <a:pPr marL="442913" indent="-442913">
              <a:buNone/>
            </a:pPr>
            <a:r>
              <a:rPr lang="id-ID" sz="1600" dirty="0">
                <a:latin typeface="Times New Roman" pitchFamily="18" charset="0"/>
                <a:cs typeface="Times New Roman" pitchFamily="18" charset="0"/>
              </a:rPr>
              <a:t>H2 : Iklim Keselamatan berpengaruh positif terhadap Kinerja Keselamatan</a:t>
            </a:r>
          </a:p>
          <a:p>
            <a:pPr marL="442913" indent="-442913">
              <a:buNone/>
            </a:pPr>
            <a:r>
              <a:rPr lang="id-ID" sz="1600" dirty="0">
                <a:latin typeface="Times New Roman" pitchFamily="18" charset="0"/>
                <a:cs typeface="Times New Roman" pitchFamily="18" charset="0"/>
              </a:rPr>
              <a:t>H3 : Kinerja Keselamatan berpengaruh negatif terhadap Hasil Keselamatan</a:t>
            </a:r>
          </a:p>
          <a:p>
            <a:pPr marL="442913" indent="-442913">
              <a:buNone/>
            </a:pPr>
            <a:r>
              <a:rPr lang="id-ID" sz="1600" dirty="0">
                <a:latin typeface="Times New Roman" pitchFamily="18" charset="0"/>
                <a:cs typeface="Times New Roman" pitchFamily="18" charset="0"/>
              </a:rPr>
              <a:t>H4 : Hubungan antara Desain Organisasi dengan Kinerja Keselamatan akan lebih kuat dengan moderator iklim keselamatan yang positif</a:t>
            </a:r>
          </a:p>
          <a:p>
            <a:pPr marL="442913" indent="-442913">
              <a:buNone/>
            </a:pPr>
            <a:r>
              <a:rPr lang="id-ID" sz="1600" dirty="0">
                <a:latin typeface="Times New Roman" pitchFamily="18" charset="0"/>
                <a:cs typeface="Times New Roman" pitchFamily="18" charset="0"/>
              </a:rPr>
              <a:t>H5 : Kinerja Keselamatan menjadi mediasi hubungan antara desain organisasi, iklim keselamatan dengan hasil keselamatan</a:t>
            </a:r>
          </a:p>
          <a:p>
            <a:pPr marL="442913" indent="-442913">
              <a:buNone/>
            </a:pPr>
            <a:r>
              <a:rPr lang="id-ID" sz="1600" dirty="0">
                <a:latin typeface="Times New Roman" pitchFamily="18" charset="0"/>
                <a:cs typeface="Times New Roman" pitchFamily="18" charset="0"/>
              </a:rPr>
              <a:t>H6  : Desain Organisasi berpengaruh positif terhadap Kinerja Keselamatan.</a:t>
            </a:r>
          </a:p>
        </p:txBody>
      </p:sp>
      <p:sp>
        <p:nvSpPr>
          <p:cNvPr id="16" name="Rectangle 15"/>
          <p:cNvSpPr/>
          <p:nvPr/>
        </p:nvSpPr>
        <p:spPr>
          <a:xfrm>
            <a:off x="2622129" y="836712"/>
            <a:ext cx="3929281" cy="461665"/>
          </a:xfrm>
          <a:prstGeom prst="rect">
            <a:avLst/>
          </a:prstGeom>
          <a:noFill/>
        </p:spPr>
        <p:txBody>
          <a:bodyPr wrap="none" lIns="91440" tIns="45720" rIns="91440" bIns="45720">
            <a:spAutoFit/>
          </a:bodyPr>
          <a:lstStyle/>
          <a:p>
            <a:pPr algn="ctr"/>
            <a:r>
              <a:rPr lang="fi-FI"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Model </a:t>
            </a:r>
            <a:r>
              <a:rPr lang="id-ID"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Usulan Lestiani</a:t>
            </a:r>
            <a:r>
              <a:rPr lang="fi-FI"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 20</a:t>
            </a:r>
            <a:r>
              <a:rPr lang="id-ID"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15</a:t>
            </a:r>
            <a:endParaRPr lang="en-US"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04" y="1298376"/>
            <a:ext cx="9165704" cy="2527073"/>
          </a:xfrm>
          <a:prstGeom prst="rect">
            <a:avLst/>
          </a:prstGeom>
          <a:noFill/>
          <a:ln>
            <a:noFill/>
          </a:ln>
        </p:spPr>
      </p:pic>
    </p:spTree>
    <p:extLst>
      <p:ext uri="{BB962C8B-B14F-4D97-AF65-F5344CB8AC3E}">
        <p14:creationId xmlns:p14="http://schemas.microsoft.com/office/powerpoint/2010/main" val="97998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14</a:t>
            </a:fld>
            <a:endParaRPr lang="id-ID"/>
          </a:p>
        </p:txBody>
      </p:sp>
      <p:sp>
        <p:nvSpPr>
          <p:cNvPr id="5" name="Rectangle 2"/>
          <p:cNvSpPr txBox="1">
            <a:spLocks/>
          </p:cNvSpPr>
          <p:nvPr/>
        </p:nvSpPr>
        <p:spPr bwMode="auto">
          <a:xfrm>
            <a:off x="0" y="0"/>
            <a:ext cx="9144000" cy="714356"/>
          </a:xfrm>
          <a:prstGeom prst="rect">
            <a:avLst/>
          </a:prstGeom>
          <a:solidFill>
            <a:schemeClr val="accent3">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JUMLAH RESPONDEN PERUSAHAAN MRO (1)</a:t>
            </a:r>
          </a:p>
        </p:txBody>
      </p:sp>
      <p:graphicFrame>
        <p:nvGraphicFramePr>
          <p:cNvPr id="6" name="Diagram 5"/>
          <p:cNvGraphicFramePr/>
          <p:nvPr>
            <p:extLst>
              <p:ext uri="{D42A27DB-BD31-4B8C-83A1-F6EECF244321}">
                <p14:modId xmlns:p14="http://schemas.microsoft.com/office/powerpoint/2010/main" val="3170820485"/>
              </p:ext>
            </p:extLst>
          </p:nvPr>
        </p:nvGraphicFramePr>
        <p:xfrm>
          <a:off x="179512" y="908720"/>
          <a:ext cx="8496944" cy="594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691680" y="4869160"/>
            <a:ext cx="4824536" cy="646331"/>
          </a:xfrm>
          <a:prstGeom prst="rect">
            <a:avLst/>
          </a:prstGeom>
          <a:solidFill>
            <a:schemeClr val="accent3">
              <a:lumMod val="20000"/>
              <a:lumOff val="80000"/>
            </a:schemeClr>
          </a:solidFill>
        </p:spPr>
        <p:txBody>
          <a:bodyPr wrap="square" rtlCol="0">
            <a:spAutoFit/>
          </a:bodyPr>
          <a:lstStyle/>
          <a:p>
            <a:pPr lvl="0"/>
            <a:r>
              <a:rPr lang="id-ID" dirty="0"/>
              <a:t>Jumlah pemegang Aircraft Maintenance Engineer Licence (AMEL) dan General License</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89795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dirty="0"/>
              <a:t>27/10/2016</a:t>
            </a:r>
          </a:p>
        </p:txBody>
      </p:sp>
      <p:sp>
        <p:nvSpPr>
          <p:cNvPr id="3" name="Footer Placeholder 2"/>
          <p:cNvSpPr>
            <a:spLocks noGrp="1"/>
          </p:cNvSpPr>
          <p:nvPr>
            <p:ph type="ftr" sz="quarter" idx="11"/>
          </p:nvPr>
        </p:nvSpPr>
        <p:spPr/>
        <p:txBody>
          <a:bodyPr/>
          <a:lstStyle/>
          <a:p>
            <a:r>
              <a:rPr lang="id-ID"/>
              <a:t>Program Doktor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15</a:t>
            </a:fld>
            <a:endParaRPr lang="id-ID"/>
          </a:p>
        </p:txBody>
      </p:sp>
      <p:sp>
        <p:nvSpPr>
          <p:cNvPr id="5" name="Rectangle 2"/>
          <p:cNvSpPr txBox="1">
            <a:spLocks/>
          </p:cNvSpPr>
          <p:nvPr/>
        </p:nvSpPr>
        <p:spPr bwMode="auto">
          <a:xfrm>
            <a:off x="0" y="0"/>
            <a:ext cx="9144000" cy="714356"/>
          </a:xfrm>
          <a:prstGeom prst="rect">
            <a:avLst/>
          </a:prstGeom>
          <a:solidFill>
            <a:schemeClr val="accent3">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PROFIL RESPONDEN</a:t>
            </a:r>
            <a:endParaRPr lang="id-ID" sz="3200" b="1" i="1" dirty="0">
              <a:solidFill>
                <a:schemeClr val="bg1"/>
              </a:solidFill>
              <a:latin typeface="+mj-lt"/>
              <a:ea typeface="+mj-ea"/>
              <a:cs typeface="+mj-cs"/>
            </a:endParaRPr>
          </a:p>
        </p:txBody>
      </p:sp>
      <p:graphicFrame>
        <p:nvGraphicFramePr>
          <p:cNvPr id="6" name="Chart 5"/>
          <p:cNvGraphicFramePr>
            <a:graphicFrameLocks/>
          </p:cNvGraphicFramePr>
          <p:nvPr>
            <p:extLst>
              <p:ext uri="{D42A27DB-BD31-4B8C-83A1-F6EECF244321}">
                <p14:modId xmlns:p14="http://schemas.microsoft.com/office/powerpoint/2010/main" val="721628623"/>
              </p:ext>
            </p:extLst>
          </p:nvPr>
        </p:nvGraphicFramePr>
        <p:xfrm>
          <a:off x="179512" y="836712"/>
          <a:ext cx="2592288"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39742634"/>
              </p:ext>
            </p:extLst>
          </p:nvPr>
        </p:nvGraphicFramePr>
        <p:xfrm>
          <a:off x="2915816" y="836713"/>
          <a:ext cx="2736304"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3347864" y="968851"/>
            <a:ext cx="854238" cy="244161"/>
          </a:xfrm>
          <a:prstGeom prst="rect">
            <a:avLst/>
          </a:prstGeom>
          <a:noFill/>
        </p:spPr>
        <p:txBody>
          <a:bodyPr wrap="square" lIns="91440" tIns="45720" rIns="91440" bIns="4572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id-ID"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Gender</a:t>
            </a:r>
            <a:endParaRPr lang="en-US"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10" name="Chart 9"/>
          <p:cNvGraphicFramePr>
            <a:graphicFrameLocks/>
          </p:cNvGraphicFramePr>
          <p:nvPr>
            <p:extLst>
              <p:ext uri="{D42A27DB-BD31-4B8C-83A1-F6EECF244321}">
                <p14:modId xmlns:p14="http://schemas.microsoft.com/office/powerpoint/2010/main" val="1105558208"/>
              </p:ext>
            </p:extLst>
          </p:nvPr>
        </p:nvGraphicFramePr>
        <p:xfrm>
          <a:off x="5791200" y="836712"/>
          <a:ext cx="2819399" cy="244827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5823199" y="878839"/>
            <a:ext cx="1219201" cy="244161"/>
          </a:xfrm>
          <a:prstGeom prst="rect">
            <a:avLst/>
          </a:prstGeom>
          <a:noFill/>
        </p:spPr>
        <p:txBody>
          <a:bodyPr wrap="square" lIns="91440" tIns="45720" rIns="91440" bIns="4572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id-ID"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Pendidikan</a:t>
            </a:r>
            <a:endParaRPr lang="en-US"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13" name="Chart 12"/>
          <p:cNvGraphicFramePr>
            <a:graphicFrameLocks/>
          </p:cNvGraphicFramePr>
          <p:nvPr>
            <p:extLst>
              <p:ext uri="{D42A27DB-BD31-4B8C-83A1-F6EECF244321}">
                <p14:modId xmlns:p14="http://schemas.microsoft.com/office/powerpoint/2010/main" val="409170738"/>
              </p:ext>
            </p:extLst>
          </p:nvPr>
        </p:nvGraphicFramePr>
        <p:xfrm>
          <a:off x="241997" y="3688457"/>
          <a:ext cx="2457450" cy="26098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p:cNvGraphicFramePr>
            <a:graphicFrameLocks/>
          </p:cNvGraphicFramePr>
          <p:nvPr>
            <p:extLst>
              <p:ext uri="{D42A27DB-BD31-4B8C-83A1-F6EECF244321}">
                <p14:modId xmlns:p14="http://schemas.microsoft.com/office/powerpoint/2010/main" val="1345093238"/>
              </p:ext>
            </p:extLst>
          </p:nvPr>
        </p:nvGraphicFramePr>
        <p:xfrm>
          <a:off x="251520" y="3623089"/>
          <a:ext cx="2592288" cy="2614224"/>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15"/>
          <p:cNvSpPr/>
          <p:nvPr/>
        </p:nvSpPr>
        <p:spPr>
          <a:xfrm>
            <a:off x="395536" y="3751246"/>
            <a:ext cx="1593137" cy="244161"/>
          </a:xfrm>
          <a:prstGeom prst="rect">
            <a:avLst/>
          </a:prstGeom>
          <a:noFill/>
        </p:spPr>
        <p:txBody>
          <a:bodyPr wrap="square" lIns="91440" tIns="45720" rIns="91440" bIns="4572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id-ID"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POSISI</a:t>
            </a:r>
            <a:r>
              <a:rPr lang="id-ID" sz="1600" b="1" cap="none" spc="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rPr>
              <a:t> KERJA</a:t>
            </a:r>
            <a:endParaRPr lang="en-US"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17" name="Chart 16"/>
          <p:cNvGraphicFramePr>
            <a:graphicFrameLocks/>
          </p:cNvGraphicFramePr>
          <p:nvPr>
            <p:extLst>
              <p:ext uri="{D42A27DB-BD31-4B8C-83A1-F6EECF244321}">
                <p14:modId xmlns:p14="http://schemas.microsoft.com/office/powerpoint/2010/main" val="1368517546"/>
              </p:ext>
            </p:extLst>
          </p:nvPr>
        </p:nvGraphicFramePr>
        <p:xfrm>
          <a:off x="3070472" y="3666521"/>
          <a:ext cx="2653656" cy="2638425"/>
        </p:xfrm>
        <a:graphic>
          <a:graphicData uri="http://schemas.openxmlformats.org/drawingml/2006/chart">
            <c:chart xmlns:c="http://schemas.openxmlformats.org/drawingml/2006/chart" xmlns:r="http://schemas.openxmlformats.org/officeDocument/2006/relationships" r:id="rId7"/>
          </a:graphicData>
        </a:graphic>
      </p:graphicFrame>
      <p:sp>
        <p:nvSpPr>
          <p:cNvPr id="18" name="Rectangle 17"/>
          <p:cNvSpPr/>
          <p:nvPr/>
        </p:nvSpPr>
        <p:spPr>
          <a:xfrm>
            <a:off x="3079997" y="3676046"/>
            <a:ext cx="1666875" cy="244161"/>
          </a:xfrm>
          <a:prstGeom prst="rect">
            <a:avLst/>
          </a:prstGeom>
          <a:noFill/>
        </p:spPr>
        <p:txBody>
          <a:bodyPr wrap="square" lIns="91440" tIns="45720" rIns="91440" bIns="4572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id-ID"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LAMA</a:t>
            </a:r>
            <a:r>
              <a:rPr lang="id-ID" sz="1600" b="1" cap="none" spc="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rPr>
              <a:t> BEKERJA</a:t>
            </a:r>
            <a:endParaRPr lang="en-US"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19" name="Chart 18"/>
          <p:cNvGraphicFramePr>
            <a:graphicFrameLocks/>
          </p:cNvGraphicFramePr>
          <p:nvPr>
            <p:extLst>
              <p:ext uri="{D42A27DB-BD31-4B8C-83A1-F6EECF244321}">
                <p14:modId xmlns:p14="http://schemas.microsoft.com/office/powerpoint/2010/main" val="2781694275"/>
              </p:ext>
            </p:extLst>
          </p:nvPr>
        </p:nvGraphicFramePr>
        <p:xfrm>
          <a:off x="5823199" y="3676046"/>
          <a:ext cx="2777875" cy="2633273"/>
        </p:xfrm>
        <a:graphic>
          <a:graphicData uri="http://schemas.openxmlformats.org/drawingml/2006/chart">
            <c:chart xmlns:c="http://schemas.openxmlformats.org/drawingml/2006/chart" xmlns:r="http://schemas.openxmlformats.org/officeDocument/2006/relationships" r:id="rId8"/>
          </a:graphicData>
        </a:graphic>
      </p:graphicFrame>
      <p:sp>
        <p:nvSpPr>
          <p:cNvPr id="20" name="Rectangle 19"/>
          <p:cNvSpPr/>
          <p:nvPr/>
        </p:nvSpPr>
        <p:spPr>
          <a:xfrm>
            <a:off x="6076950" y="3676045"/>
            <a:ext cx="2533650" cy="244161"/>
          </a:xfrm>
          <a:prstGeom prst="rect">
            <a:avLst/>
          </a:prstGeom>
          <a:noFill/>
        </p:spPr>
        <p:txBody>
          <a:bodyPr wrap="square" lIns="91440" tIns="45720" rIns="91440" bIns="4572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id-ID" sz="1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IKUT PELATIHAN</a:t>
            </a:r>
            <a:r>
              <a:rPr lang="id-ID" sz="1400" b="1" cap="none" spc="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rPr>
              <a:t> KESELAMATAN</a:t>
            </a:r>
            <a:endParaRPr lang="en-US" sz="1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91355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16</a:t>
            </a:fld>
            <a:endParaRPr lang="id-ID"/>
          </a:p>
        </p:txBody>
      </p:sp>
      <p:sp>
        <p:nvSpPr>
          <p:cNvPr id="5" name="Rectangle 2"/>
          <p:cNvSpPr txBox="1">
            <a:spLocks/>
          </p:cNvSpPr>
          <p:nvPr/>
        </p:nvSpPr>
        <p:spPr bwMode="auto">
          <a:xfrm>
            <a:off x="0" y="0"/>
            <a:ext cx="9144000" cy="714356"/>
          </a:xfrm>
          <a:prstGeom prst="rect">
            <a:avLst/>
          </a:prstGeom>
          <a:solidFill>
            <a:schemeClr val="accent3">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PENGUMPULAN DATA</a:t>
            </a:r>
          </a:p>
        </p:txBody>
      </p:sp>
      <p:graphicFrame>
        <p:nvGraphicFramePr>
          <p:cNvPr id="8" name="Diagram 7"/>
          <p:cNvGraphicFramePr/>
          <p:nvPr>
            <p:extLst>
              <p:ext uri="{D42A27DB-BD31-4B8C-83A1-F6EECF244321}">
                <p14:modId xmlns:p14="http://schemas.microsoft.com/office/powerpoint/2010/main" val="1185209866"/>
              </p:ext>
            </p:extLst>
          </p:nvPr>
        </p:nvGraphicFramePr>
        <p:xfrm>
          <a:off x="395536" y="548680"/>
          <a:ext cx="4248472"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506880004"/>
              </p:ext>
            </p:extLst>
          </p:nvPr>
        </p:nvGraphicFramePr>
        <p:xfrm>
          <a:off x="4644008" y="908720"/>
          <a:ext cx="4032448" cy="54726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2542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17</a:t>
            </a:fld>
            <a:endParaRPr lang="id-ID"/>
          </a:p>
        </p:txBody>
      </p:sp>
      <p:sp>
        <p:nvSpPr>
          <p:cNvPr id="5" name="Rectangle 2"/>
          <p:cNvSpPr txBox="1">
            <a:spLocks/>
          </p:cNvSpPr>
          <p:nvPr/>
        </p:nvSpPr>
        <p:spPr bwMode="auto">
          <a:xfrm>
            <a:off x="0" y="0"/>
            <a:ext cx="9144000" cy="714356"/>
          </a:xfrm>
          <a:prstGeom prst="rect">
            <a:avLst/>
          </a:prstGeom>
          <a:solidFill>
            <a:schemeClr val="accent4">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GAMBARAN ORGANISASI MRO</a:t>
            </a:r>
          </a:p>
        </p:txBody>
      </p:sp>
      <p:graphicFrame>
        <p:nvGraphicFramePr>
          <p:cNvPr id="6" name="Diagram 5"/>
          <p:cNvGraphicFramePr/>
          <p:nvPr>
            <p:extLst>
              <p:ext uri="{D42A27DB-BD31-4B8C-83A1-F6EECF244321}">
                <p14:modId xmlns:p14="http://schemas.microsoft.com/office/powerpoint/2010/main" val="2466338962"/>
              </p:ext>
            </p:extLst>
          </p:nvPr>
        </p:nvGraphicFramePr>
        <p:xfrm>
          <a:off x="179512" y="908720"/>
          <a:ext cx="8784976" cy="26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533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14356"/>
            <a:ext cx="4114800" cy="720744"/>
          </a:xfrm>
        </p:spPr>
        <p:txBody>
          <a:bodyPr/>
          <a:lstStyle/>
          <a:p>
            <a:pPr algn="ctr"/>
            <a:r>
              <a:rPr lang="id-ID"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PENGUMPULAN DATA</a:t>
            </a:r>
          </a:p>
        </p:txBody>
      </p:sp>
      <p:sp>
        <p:nvSpPr>
          <p:cNvPr id="8" name="Text Placeholder 7"/>
          <p:cNvSpPr>
            <a:spLocks noGrp="1"/>
          </p:cNvSpPr>
          <p:nvPr>
            <p:ph type="body" sz="half" idx="2"/>
          </p:nvPr>
        </p:nvSpPr>
        <p:spPr>
          <a:xfrm>
            <a:off x="457200" y="1435100"/>
            <a:ext cx="4114800" cy="4691063"/>
          </a:xfrm>
        </p:spPr>
        <p:txBody>
          <a:bodyPr>
            <a:noAutofit/>
          </a:bodyPr>
          <a:lstStyle/>
          <a:p>
            <a:pPr marL="180975" lvl="0" indent="-180975">
              <a:buFont typeface="+mj-lt"/>
              <a:buAutoNum type="arabicPeriod"/>
            </a:pPr>
            <a:r>
              <a:rPr lang="id-ID" sz="1500" dirty="0">
                <a:latin typeface="Times New Roman" pitchFamily="18" charset="0"/>
                <a:cs typeface="Times New Roman" pitchFamily="18" charset="0"/>
              </a:rPr>
              <a:t>Tahap Pengumpulan Data Lapangan</a:t>
            </a:r>
          </a:p>
          <a:p>
            <a:pPr marL="361950" lvl="0" indent="-180975">
              <a:buFont typeface="+mj-lt"/>
              <a:buAutoNum type="alphaLcPeriod"/>
            </a:pPr>
            <a:r>
              <a:rPr lang="id-ID" sz="1500" dirty="0">
                <a:latin typeface="Times New Roman" pitchFamily="18" charset="0"/>
                <a:cs typeface="Times New Roman" pitchFamily="18" charset="0"/>
              </a:rPr>
              <a:t>Data bengkel perawatan pesawat adalah desain organisasi dan iklim keselamatan.</a:t>
            </a:r>
          </a:p>
          <a:p>
            <a:pPr marL="361950" lvl="0" indent="-180975">
              <a:buFont typeface="+mj-lt"/>
              <a:buAutoNum type="alphaLcPeriod"/>
            </a:pPr>
            <a:r>
              <a:rPr lang="id-ID" sz="1500" dirty="0">
                <a:latin typeface="Times New Roman" pitchFamily="18" charset="0"/>
                <a:cs typeface="Times New Roman" pitchFamily="18" charset="0"/>
              </a:rPr>
              <a:t>Data maskapai adalah kinerja keselamatan (</a:t>
            </a:r>
            <a:r>
              <a:rPr lang="id-ID" sz="1500" i="1" dirty="0">
                <a:latin typeface="Times New Roman" pitchFamily="18" charset="0"/>
                <a:cs typeface="Times New Roman" pitchFamily="18" charset="0"/>
              </a:rPr>
              <a:t>safety performance</a:t>
            </a:r>
            <a:r>
              <a:rPr lang="id-ID" sz="1500" dirty="0">
                <a:latin typeface="Times New Roman" pitchFamily="18" charset="0"/>
                <a:cs typeface="Times New Roman" pitchFamily="18" charset="0"/>
              </a:rPr>
              <a:t>) dan Dampak keselamatan (</a:t>
            </a:r>
            <a:r>
              <a:rPr lang="id-ID" sz="1500" i="1" dirty="0">
                <a:latin typeface="Times New Roman" pitchFamily="18" charset="0"/>
                <a:cs typeface="Times New Roman" pitchFamily="18" charset="0"/>
              </a:rPr>
              <a:t>safety outcome</a:t>
            </a:r>
            <a:r>
              <a:rPr lang="id-ID" sz="1500" dirty="0">
                <a:latin typeface="Times New Roman" pitchFamily="18" charset="0"/>
                <a:cs typeface="Times New Roman" pitchFamily="18" charset="0"/>
              </a:rPr>
              <a:t>).</a:t>
            </a:r>
          </a:p>
          <a:p>
            <a:pPr marL="180975" lvl="0" indent="-180975">
              <a:buFont typeface="+mj-lt"/>
              <a:buAutoNum type="arabicPeriod" startAt="2"/>
            </a:pPr>
            <a:r>
              <a:rPr lang="id-ID" sz="1500" dirty="0">
                <a:latin typeface="Times New Roman" pitchFamily="18" charset="0"/>
                <a:cs typeface="Times New Roman" pitchFamily="18" charset="0"/>
              </a:rPr>
              <a:t>Tahap Kompilasi</a:t>
            </a:r>
          </a:p>
          <a:p>
            <a:pPr marL="180975" lvl="0" indent="-180975">
              <a:buFont typeface="+mj-lt"/>
              <a:buAutoNum type="arabicPeriod" startAt="3"/>
            </a:pPr>
            <a:r>
              <a:rPr lang="id-ID" sz="1500" dirty="0">
                <a:latin typeface="Times New Roman" pitchFamily="18" charset="0"/>
                <a:cs typeface="Times New Roman" pitchFamily="18" charset="0"/>
              </a:rPr>
              <a:t>Tahap Observasi</a:t>
            </a:r>
          </a:p>
          <a:p>
            <a:pPr marL="361950" indent="-180975">
              <a:buFont typeface="+mj-lt"/>
              <a:buAutoNum type="alphaLcPeriod"/>
            </a:pPr>
            <a:r>
              <a:rPr lang="id-ID" sz="1500" dirty="0">
                <a:latin typeface="Times New Roman" pitchFamily="18" charset="0"/>
                <a:cs typeface="Times New Roman" pitchFamily="18" charset="0"/>
              </a:rPr>
              <a:t>Data bengkel pesawat terbang adalah prosedur, jam kerja, tenggat waktu, dan jumlah personel yang tersedia.</a:t>
            </a:r>
          </a:p>
          <a:p>
            <a:pPr marL="361950" indent="-180975">
              <a:buFont typeface="+mj-lt"/>
              <a:buAutoNum type="alphaLcPeriod"/>
            </a:pPr>
            <a:r>
              <a:rPr lang="id-ID" sz="1500" dirty="0">
                <a:latin typeface="Times New Roman" pitchFamily="18" charset="0"/>
                <a:cs typeface="Times New Roman" pitchFamily="18" charset="0"/>
              </a:rPr>
              <a:t>Data struktur organisasi adalah tugas dan wewenang jabatan, tantangan lingkungan</a:t>
            </a:r>
          </a:p>
          <a:p>
            <a:pPr marL="361950" indent="-180975">
              <a:buFont typeface="+mj-lt"/>
              <a:buAutoNum type="alphaLcPeriod"/>
            </a:pPr>
            <a:r>
              <a:rPr lang="id-ID" sz="1500" dirty="0">
                <a:latin typeface="Times New Roman" pitchFamily="18" charset="0"/>
                <a:cs typeface="Times New Roman" pitchFamily="18" charset="0"/>
              </a:rPr>
              <a:t>Data operasional adalah jumlah kecelakaan kerja beserta akibatnya, jumlah personel yang ada, dan penanganan akibat kecelakaan kerja, baik di dalam organisasi maupun di lapangan</a:t>
            </a:r>
          </a:p>
        </p:txBody>
      </p:sp>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18</a:t>
            </a:fld>
            <a:endParaRPr lang="id-ID"/>
          </a:p>
        </p:txBody>
      </p:sp>
      <p:sp>
        <p:nvSpPr>
          <p:cNvPr id="5" name="Rectangle 2"/>
          <p:cNvSpPr txBox="1">
            <a:spLocks/>
          </p:cNvSpPr>
          <p:nvPr/>
        </p:nvSpPr>
        <p:spPr bwMode="auto">
          <a:xfrm>
            <a:off x="0" y="0"/>
            <a:ext cx="9144000" cy="714356"/>
          </a:xfrm>
          <a:prstGeom prst="rect">
            <a:avLst/>
          </a:prstGeom>
          <a:solidFill>
            <a:schemeClr val="accent3">
              <a:lumMod val="5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ANALISIS SEM (</a:t>
            </a:r>
            <a:r>
              <a:rPr lang="id-ID" sz="3200" b="1" i="1" dirty="0">
                <a:solidFill>
                  <a:schemeClr val="bg1"/>
                </a:solidFill>
                <a:latin typeface="+mj-lt"/>
                <a:ea typeface="+mj-ea"/>
                <a:cs typeface="+mj-cs"/>
              </a:rPr>
              <a:t>Structural Equation Model</a:t>
            </a:r>
            <a:r>
              <a:rPr lang="id-ID" sz="3200" b="1" dirty="0">
                <a:solidFill>
                  <a:schemeClr val="bg1"/>
                </a:solidFill>
                <a:latin typeface="+mj-lt"/>
                <a:ea typeface="+mj-ea"/>
                <a:cs typeface="+mj-cs"/>
              </a:rPr>
              <a:t>) </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pic>
        <p:nvPicPr>
          <p:cNvPr id="829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1971" y="714356"/>
            <a:ext cx="3816424" cy="549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78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836712"/>
            <a:ext cx="8229600" cy="5289451"/>
          </a:xfrm>
        </p:spPr>
        <p:txBody>
          <a:bodyPr>
            <a:normAutofit fontScale="92500"/>
          </a:bodyPr>
          <a:lstStyle/>
          <a:p>
            <a:r>
              <a:rPr lang="id-ID" dirty="0"/>
              <a:t>Tujuan utama dari penelitian ini adalah untuk mengembangkan model yang menjelaskan hubungan</a:t>
            </a:r>
            <a:r>
              <a:rPr lang="en-US" dirty="0"/>
              <a:t> design </a:t>
            </a:r>
            <a:r>
              <a:rPr lang="en-US" dirty="0" err="1"/>
              <a:t>organisasi</a:t>
            </a:r>
            <a:r>
              <a:rPr lang="en-US" dirty="0"/>
              <a:t> </a:t>
            </a:r>
            <a:r>
              <a:rPr lang="id-ID" dirty="0"/>
              <a:t>antara iklim keselamatan, perputaran karyawan, </a:t>
            </a:r>
            <a:r>
              <a:rPr lang="en-US" dirty="0" err="1"/>
              <a:t>pengetahuan</a:t>
            </a:r>
            <a:r>
              <a:rPr lang="id-ID" dirty="0"/>
              <a:t> keselamatan, tindakan</a:t>
            </a:r>
            <a:r>
              <a:rPr lang="en-US" dirty="0"/>
              <a:t> </a:t>
            </a:r>
            <a:r>
              <a:rPr lang="id-ID" dirty="0"/>
              <a:t>yang tidak aman,</a:t>
            </a:r>
            <a:r>
              <a:rPr lang="en-US" dirty="0"/>
              <a:t> </a:t>
            </a:r>
            <a:r>
              <a:rPr lang="id-ID" dirty="0"/>
              <a:t>perilaku</a:t>
            </a:r>
            <a:r>
              <a:rPr lang="en-US" dirty="0"/>
              <a:t> </a:t>
            </a:r>
            <a:r>
              <a:rPr lang="id-ID" dirty="0"/>
              <a:t>melaporkan, insiden, dan cedera di lingkungan perawatan penerbangan.</a:t>
            </a:r>
            <a:br>
              <a:rPr lang="id-ID" dirty="0"/>
            </a:br>
            <a:r>
              <a:rPr lang="id-ID" dirty="0"/>
              <a:t>Tujuan lainnya adalah untuk menyelidiki efek mediasi, jika ada, pergantian karyawan dan </a:t>
            </a:r>
            <a:r>
              <a:rPr lang="en-US" dirty="0" err="1"/>
              <a:t>pengetahuan</a:t>
            </a:r>
            <a:r>
              <a:rPr lang="en-US" dirty="0"/>
              <a:t> </a:t>
            </a:r>
            <a:r>
              <a:rPr lang="en-US" dirty="0" err="1"/>
              <a:t>keselamatan</a:t>
            </a:r>
            <a:r>
              <a:rPr lang="id-ID" dirty="0"/>
              <a:t> pada hubungan antara iklim keselamatan dan </a:t>
            </a:r>
            <a:r>
              <a:rPr lang="en-US" dirty="0" err="1"/>
              <a:t>dampak</a:t>
            </a:r>
            <a:r>
              <a:rPr lang="en-US" dirty="0"/>
              <a:t> </a:t>
            </a:r>
            <a:r>
              <a:rPr lang="id-ID" dirty="0"/>
              <a:t>keselamatan. </a:t>
            </a:r>
            <a:endParaRPr lang="en-US" dirty="0"/>
          </a:p>
        </p:txBody>
      </p:sp>
      <p:sp>
        <p:nvSpPr>
          <p:cNvPr id="6" name="Title 5"/>
          <p:cNvSpPr>
            <a:spLocks noGrp="1"/>
          </p:cNvSpPr>
          <p:nvPr>
            <p:ph type="title"/>
          </p:nvPr>
        </p:nvSpPr>
        <p:spPr>
          <a:xfrm>
            <a:off x="457200" y="274638"/>
            <a:ext cx="8229600" cy="346050"/>
          </a:xfrm>
        </p:spPr>
        <p:txBody>
          <a:bodyPr>
            <a:normAutofit fontScale="90000"/>
          </a:bodyPr>
          <a:lstStyle/>
          <a:p>
            <a:endParaRPr lang="en-US" dirty="0"/>
          </a:p>
        </p:txBody>
      </p:sp>
      <p:sp>
        <p:nvSpPr>
          <p:cNvPr id="2" name="Date Placeholder 1"/>
          <p:cNvSpPr>
            <a:spLocks noGrp="1"/>
          </p:cNvSpPr>
          <p:nvPr>
            <p:ph type="dt" sz="half" idx="10"/>
          </p:nvPr>
        </p:nvSpPr>
        <p:spPr/>
        <p:txBody>
          <a:bodyPr/>
          <a:lstStyle/>
          <a:p>
            <a:r>
              <a:rPr lang="id-ID"/>
              <a:t>13/10/2017</a:t>
            </a:r>
          </a:p>
        </p:txBody>
      </p:sp>
      <p:sp>
        <p:nvSpPr>
          <p:cNvPr id="4" name="Slide Number Placeholder 3"/>
          <p:cNvSpPr>
            <a:spLocks noGrp="1"/>
          </p:cNvSpPr>
          <p:nvPr>
            <p:ph type="sldNum" sz="quarter" idx="11"/>
          </p:nvPr>
        </p:nvSpPr>
        <p:spPr/>
        <p:txBody>
          <a:bodyPr/>
          <a:lstStyle/>
          <a:p>
            <a:fld id="{6AD77B54-3F9E-4C11-9D67-9F9DEB098316}" type="slidenum">
              <a:rPr lang="id-ID" smtClean="0"/>
              <a:pPr/>
              <a:t>19</a:t>
            </a:fld>
            <a:endParaRPr lang="id-ID"/>
          </a:p>
        </p:txBody>
      </p:sp>
      <p:sp>
        <p:nvSpPr>
          <p:cNvPr id="3" name="Footer Placeholder 2"/>
          <p:cNvSpPr>
            <a:spLocks noGrp="1"/>
          </p:cNvSpPr>
          <p:nvPr>
            <p:ph type="ftr" sz="quarter" idx="12"/>
          </p:nvPr>
        </p:nvSpPr>
        <p:spPr/>
        <p:txBody>
          <a:bodyPr/>
          <a:lstStyle/>
          <a:p>
            <a:r>
              <a:rPr lang="id-ID"/>
              <a:t>Program Studi Transportasi</a:t>
            </a:r>
          </a:p>
        </p:txBody>
      </p:sp>
      <p:sp>
        <p:nvSpPr>
          <p:cNvPr id="8" name="Rectangle 2"/>
          <p:cNvSpPr txBox="1">
            <a:spLocks/>
          </p:cNvSpPr>
          <p:nvPr/>
        </p:nvSpPr>
        <p:spPr bwMode="auto">
          <a:xfrm>
            <a:off x="0" y="0"/>
            <a:ext cx="9144000" cy="714356"/>
          </a:xfrm>
          <a:prstGeom prst="rect">
            <a:avLst/>
          </a:prstGeom>
          <a:solidFill>
            <a:schemeClr val="accent3">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en-US" sz="3200" b="1" dirty="0">
                <a:solidFill>
                  <a:schemeClr val="bg1"/>
                </a:solidFill>
                <a:latin typeface="+mj-lt"/>
                <a:ea typeface="+mj-ea"/>
                <a:cs typeface="+mj-cs"/>
              </a:rPr>
              <a:t>KESIMPULAN</a:t>
            </a:r>
            <a:endParaRPr lang="id-ID" sz="3200" b="1" dirty="0">
              <a:solidFill>
                <a:schemeClr val="bg1"/>
              </a:solidFill>
              <a:latin typeface="+mj-lt"/>
              <a:ea typeface="+mj-ea"/>
              <a:cs typeface="+mj-cs"/>
            </a:endParaRPr>
          </a:p>
        </p:txBody>
      </p:sp>
    </p:spTree>
    <p:extLst>
      <p:ext uri="{BB962C8B-B14F-4D97-AF65-F5344CB8AC3E}">
        <p14:creationId xmlns:p14="http://schemas.microsoft.com/office/powerpoint/2010/main" val="343010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auto">
          <a:xfrm>
            <a:off x="0" y="0"/>
            <a:ext cx="9144000" cy="714356"/>
          </a:xfrm>
          <a:prstGeom prst="rect">
            <a:avLst/>
          </a:prstGeom>
          <a:solidFill>
            <a:schemeClr val="accent1">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dirty="0">
                <a:solidFill>
                  <a:schemeClr val="bg1"/>
                </a:solidFill>
                <a:latin typeface="+mj-lt"/>
                <a:ea typeface="+mj-ea"/>
                <a:cs typeface="+mj-cs"/>
              </a:rPr>
              <a:t>PENDAHULUAN</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4" name="Date Placeholder 3"/>
          <p:cNvSpPr>
            <a:spLocks noGrp="1"/>
          </p:cNvSpPr>
          <p:nvPr>
            <p:ph type="dt" sz="half" idx="10"/>
          </p:nvPr>
        </p:nvSpPr>
        <p:spPr/>
        <p:txBody>
          <a:bodyPr/>
          <a:lstStyle/>
          <a:p>
            <a:r>
              <a:rPr lang="id-ID"/>
              <a:t>13/10/2017</a:t>
            </a:r>
            <a:endParaRPr lang="id-ID" dirty="0"/>
          </a:p>
        </p:txBody>
      </p:sp>
      <p:sp>
        <p:nvSpPr>
          <p:cNvPr id="5" name="Footer Placeholder 4"/>
          <p:cNvSpPr>
            <a:spLocks noGrp="1"/>
          </p:cNvSpPr>
          <p:nvPr>
            <p:ph type="ftr" sz="quarter" idx="11"/>
          </p:nvPr>
        </p:nvSpPr>
        <p:spPr/>
        <p:txBody>
          <a:bodyPr/>
          <a:lstStyle/>
          <a:p>
            <a:r>
              <a:rPr lang="id-ID"/>
              <a:t>Program Studi Transportasi</a:t>
            </a:r>
          </a:p>
        </p:txBody>
      </p:sp>
      <p:sp>
        <p:nvSpPr>
          <p:cNvPr id="7" name="Slide Number Placeholder 6"/>
          <p:cNvSpPr>
            <a:spLocks noGrp="1"/>
          </p:cNvSpPr>
          <p:nvPr>
            <p:ph type="sldNum" sz="quarter" idx="12"/>
          </p:nvPr>
        </p:nvSpPr>
        <p:spPr/>
        <p:txBody>
          <a:bodyPr/>
          <a:lstStyle/>
          <a:p>
            <a:fld id="{6AD77B54-3F9E-4C11-9D67-9F9DEB098316}" type="slidenum">
              <a:rPr lang="id-ID" smtClean="0"/>
              <a:pPr/>
              <a:t>2</a:t>
            </a:fld>
            <a:endParaRPr lang="id-ID"/>
          </a:p>
        </p:txBody>
      </p:sp>
      <p:graphicFrame>
        <p:nvGraphicFramePr>
          <p:cNvPr id="9" name="Diagram 8"/>
          <p:cNvGraphicFramePr/>
          <p:nvPr>
            <p:extLst>
              <p:ext uri="{D42A27DB-BD31-4B8C-83A1-F6EECF244321}">
                <p14:modId xmlns:p14="http://schemas.microsoft.com/office/powerpoint/2010/main" val="3597153188"/>
              </p:ext>
            </p:extLst>
          </p:nvPr>
        </p:nvGraphicFramePr>
        <p:xfrm>
          <a:off x="179512" y="692697"/>
          <a:ext cx="8784976"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0" y="3212976"/>
            <a:ext cx="4176464" cy="1944216"/>
          </a:xfrm>
          <a:prstGeom prst="rect">
            <a:avLst/>
          </a:prstGeom>
          <a:noFill/>
          <a:ln>
            <a:noFill/>
          </a:ln>
        </p:spPr>
      </p:pic>
      <p:pic>
        <p:nvPicPr>
          <p:cNvPr id="11" name="Picture 10"/>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2000" y="1268760"/>
            <a:ext cx="4104456" cy="1872208"/>
          </a:xfrm>
          <a:prstGeom prst="rect">
            <a:avLst/>
          </a:prstGeom>
          <a:noFill/>
          <a:ln>
            <a:noFill/>
          </a:ln>
        </p:spPr>
      </p:pic>
    </p:spTree>
    <p:extLst>
      <p:ext uri="{BB962C8B-B14F-4D97-AF65-F5344CB8AC3E}">
        <p14:creationId xmlns:p14="http://schemas.microsoft.com/office/powerpoint/2010/main" val="161479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980728"/>
            <a:ext cx="8229600" cy="5073427"/>
          </a:xfrm>
        </p:spPr>
        <p:txBody>
          <a:bodyPr>
            <a:normAutofit fontScale="85000" lnSpcReduction="20000"/>
          </a:bodyPr>
          <a:lstStyle/>
          <a:p>
            <a:r>
              <a:rPr lang="id-ID" dirty="0"/>
              <a:t>Pengaruh </a:t>
            </a:r>
            <a:r>
              <a:rPr lang="en-US" dirty="0" err="1"/>
              <a:t>organisasi</a:t>
            </a:r>
            <a:r>
              <a:rPr lang="en-US" dirty="0"/>
              <a:t> </a:t>
            </a:r>
            <a:r>
              <a:rPr lang="en-US" dirty="0" err="1"/>
              <a:t>signifikan</a:t>
            </a:r>
            <a:r>
              <a:rPr lang="en-US" dirty="0"/>
              <a:t> </a:t>
            </a:r>
            <a:r>
              <a:rPr lang="en-US" dirty="0" err="1"/>
              <a:t>menghasilkan</a:t>
            </a:r>
            <a:r>
              <a:rPr lang="en-US" dirty="0"/>
              <a:t> </a:t>
            </a:r>
            <a:r>
              <a:rPr lang="en-US" dirty="0" err="1"/>
              <a:t>iklim</a:t>
            </a:r>
            <a:r>
              <a:rPr lang="en-US" dirty="0"/>
              <a:t> </a:t>
            </a:r>
            <a:r>
              <a:rPr lang="en-US" dirty="0" err="1"/>
              <a:t>keselamatan</a:t>
            </a:r>
            <a:r>
              <a:rPr lang="en-US" dirty="0"/>
              <a:t>, yang </a:t>
            </a:r>
            <a:r>
              <a:rPr lang="en-US" dirty="0" err="1"/>
              <a:t>mempengaruhi</a:t>
            </a:r>
            <a:r>
              <a:rPr lang="en-US" dirty="0"/>
              <a:t> </a:t>
            </a:r>
            <a:r>
              <a:rPr lang="id-ID" dirty="0"/>
              <a:t>tindakan teknisi yang tidak aman untuk perawatan</a:t>
            </a:r>
            <a:r>
              <a:rPr lang="en-US" dirty="0"/>
              <a:t> </a:t>
            </a:r>
            <a:r>
              <a:rPr lang="en-US" dirty="0" err="1"/>
              <a:t>pesawat</a:t>
            </a:r>
            <a:r>
              <a:rPr lang="en-US" dirty="0"/>
              <a:t> </a:t>
            </a:r>
            <a:r>
              <a:rPr lang="en-US" dirty="0" err="1"/>
              <a:t>udara</a:t>
            </a:r>
            <a:r>
              <a:rPr lang="en-US" dirty="0"/>
              <a:t>. </a:t>
            </a:r>
            <a:r>
              <a:rPr lang="id-ID" dirty="0"/>
              <a:t>Hasil penelitian menunjukkan bahwa tindakan tidak aman pengaruh yang signifikan</a:t>
            </a:r>
            <a:r>
              <a:rPr lang="en-US" dirty="0"/>
              <a:t> </a:t>
            </a:r>
            <a:r>
              <a:rPr lang="en-US" dirty="0" err="1"/>
              <a:t>terhadap</a:t>
            </a:r>
            <a:r>
              <a:rPr lang="en-US" dirty="0"/>
              <a:t> </a:t>
            </a:r>
            <a:r>
              <a:rPr lang="en-US" dirty="0" err="1"/>
              <a:t>perilaku</a:t>
            </a:r>
            <a:r>
              <a:rPr lang="en-US" dirty="0"/>
              <a:t> </a:t>
            </a:r>
            <a:r>
              <a:rPr lang="en-US" dirty="0" err="1"/>
              <a:t>tidak</a:t>
            </a:r>
            <a:r>
              <a:rPr lang="en-US" dirty="0"/>
              <a:t> </a:t>
            </a:r>
            <a:r>
              <a:rPr lang="en-US" dirty="0" err="1"/>
              <a:t>melaporkan</a:t>
            </a:r>
            <a:r>
              <a:rPr lang="en-US" dirty="0"/>
              <a:t>.</a:t>
            </a:r>
          </a:p>
          <a:p>
            <a:r>
              <a:rPr lang="en-US" dirty="0" err="1"/>
              <a:t>Peningkatan</a:t>
            </a:r>
            <a:r>
              <a:rPr lang="en-US" dirty="0"/>
              <a:t> </a:t>
            </a:r>
            <a:r>
              <a:rPr lang="en-US" dirty="0" err="1"/>
              <a:t>dampak</a:t>
            </a:r>
            <a:r>
              <a:rPr lang="en-US" dirty="0"/>
              <a:t> </a:t>
            </a:r>
            <a:r>
              <a:rPr lang="en-US" dirty="0" err="1"/>
              <a:t>keselamatan</a:t>
            </a:r>
            <a:r>
              <a:rPr lang="en-US" dirty="0"/>
              <a:t> </a:t>
            </a:r>
            <a:r>
              <a:rPr lang="en-US" dirty="0" err="1"/>
              <a:t>akan</a:t>
            </a:r>
            <a:r>
              <a:rPr lang="en-US" dirty="0"/>
              <a:t> </a:t>
            </a:r>
            <a:r>
              <a:rPr lang="en-US" dirty="0" err="1"/>
              <a:t>terjadi</a:t>
            </a:r>
            <a:r>
              <a:rPr lang="en-US" dirty="0"/>
              <a:t> </a:t>
            </a:r>
            <a:r>
              <a:rPr lang="en-US" dirty="0" err="1"/>
              <a:t>dengan</a:t>
            </a:r>
            <a:r>
              <a:rPr lang="en-US" dirty="0"/>
              <a:t> </a:t>
            </a:r>
            <a:r>
              <a:rPr lang="id-ID" dirty="0"/>
              <a:t>semakin banyak penyimpangan peraturan keselamatan</a:t>
            </a:r>
            <a:r>
              <a:rPr lang="en-US" dirty="0"/>
              <a:t> yang </a:t>
            </a:r>
            <a:r>
              <a:rPr lang="en-US" dirty="0" err="1"/>
              <a:t>tidak</a:t>
            </a:r>
            <a:r>
              <a:rPr lang="en-US" dirty="0"/>
              <a:t> </a:t>
            </a:r>
            <a:r>
              <a:rPr lang="en-US" dirty="0" err="1"/>
              <a:t>diikuti</a:t>
            </a:r>
            <a:r>
              <a:rPr lang="en-US" dirty="0"/>
              <a:t>.</a:t>
            </a:r>
          </a:p>
          <a:p>
            <a:r>
              <a:rPr lang="id-ID" dirty="0"/>
              <a:t>Efek tindakan tidak aman dalam melaporkan</a:t>
            </a:r>
            <a:r>
              <a:rPr lang="en-US" dirty="0"/>
              <a:t>, </a:t>
            </a:r>
            <a:r>
              <a:rPr lang="id-ID" dirty="0"/>
              <a:t> </a:t>
            </a:r>
            <a:r>
              <a:rPr lang="en-US" dirty="0" err="1"/>
              <a:t>adalah</a:t>
            </a:r>
            <a:r>
              <a:rPr lang="en-US" dirty="0"/>
              <a:t> </a:t>
            </a:r>
            <a:r>
              <a:rPr lang="id-ID" dirty="0"/>
              <a:t>perilaku tidak aman</a:t>
            </a:r>
            <a:r>
              <a:rPr lang="en-US" dirty="0"/>
              <a:t> yang </a:t>
            </a:r>
            <a:r>
              <a:rPr lang="id-ID" dirty="0"/>
              <a:t>signifikan dan konsisten dengan hasil Fogarty (2003).</a:t>
            </a:r>
            <a:endParaRPr lang="en-US" dirty="0"/>
          </a:p>
          <a:p>
            <a:r>
              <a:rPr lang="en-US" dirty="0" err="1"/>
              <a:t>Penggantian</a:t>
            </a:r>
            <a:r>
              <a:rPr lang="en-US" dirty="0"/>
              <a:t> </a:t>
            </a:r>
            <a:r>
              <a:rPr lang="en-US" dirty="0" err="1"/>
              <a:t>Karyawan</a:t>
            </a:r>
            <a:r>
              <a:rPr lang="en-US" dirty="0"/>
              <a:t> </a:t>
            </a:r>
            <a:r>
              <a:rPr lang="en-US" dirty="0" err="1"/>
              <a:t>berpengaruh</a:t>
            </a:r>
            <a:r>
              <a:rPr lang="en-US" dirty="0"/>
              <a:t> </a:t>
            </a:r>
            <a:r>
              <a:rPr lang="en-US" dirty="0" err="1"/>
              <a:t>pada</a:t>
            </a:r>
            <a:r>
              <a:rPr lang="en-US" dirty="0"/>
              <a:t> </a:t>
            </a:r>
            <a:r>
              <a:rPr lang="en-US" dirty="0" err="1"/>
              <a:t>pengetahuan</a:t>
            </a:r>
            <a:r>
              <a:rPr lang="en-US" dirty="0"/>
              <a:t> </a:t>
            </a:r>
            <a:r>
              <a:rPr lang="en-US" dirty="0" err="1"/>
              <a:t>keselamatan</a:t>
            </a:r>
            <a:endParaRPr lang="en-US" dirty="0"/>
          </a:p>
        </p:txBody>
      </p:sp>
      <p:sp>
        <p:nvSpPr>
          <p:cNvPr id="3" name="Title 2"/>
          <p:cNvSpPr>
            <a:spLocks noGrp="1"/>
          </p:cNvSpPr>
          <p:nvPr>
            <p:ph type="title"/>
          </p:nvPr>
        </p:nvSpPr>
        <p:spPr>
          <a:xfrm>
            <a:off x="457200" y="188640"/>
            <a:ext cx="8229600" cy="634082"/>
          </a:xfrm>
        </p:spPr>
        <p:txBody>
          <a:bodyPr>
            <a:normAutofit fontScale="90000"/>
          </a:bodyPr>
          <a:lstStyle/>
          <a:p>
            <a:endParaRPr lang="en-US" dirty="0"/>
          </a:p>
        </p:txBody>
      </p:sp>
      <p:sp>
        <p:nvSpPr>
          <p:cNvPr id="4" name="Date Placeholder 3"/>
          <p:cNvSpPr>
            <a:spLocks noGrp="1"/>
          </p:cNvSpPr>
          <p:nvPr>
            <p:ph type="dt" sz="half" idx="10"/>
          </p:nvPr>
        </p:nvSpPr>
        <p:spPr/>
        <p:txBody>
          <a:bodyPr/>
          <a:lstStyle/>
          <a:p>
            <a:r>
              <a:rPr lang="id-ID"/>
              <a:t>13/10/2017</a:t>
            </a:r>
          </a:p>
        </p:txBody>
      </p:sp>
      <p:sp>
        <p:nvSpPr>
          <p:cNvPr id="5" name="Slide Number Placeholder 4"/>
          <p:cNvSpPr>
            <a:spLocks noGrp="1"/>
          </p:cNvSpPr>
          <p:nvPr>
            <p:ph type="sldNum" sz="quarter" idx="11"/>
          </p:nvPr>
        </p:nvSpPr>
        <p:spPr/>
        <p:txBody>
          <a:bodyPr/>
          <a:lstStyle/>
          <a:p>
            <a:fld id="{6AD77B54-3F9E-4C11-9D67-9F9DEB098316}" type="slidenum">
              <a:rPr lang="id-ID" smtClean="0"/>
              <a:pPr/>
              <a:t>20</a:t>
            </a:fld>
            <a:endParaRPr lang="id-ID"/>
          </a:p>
        </p:txBody>
      </p:sp>
      <p:sp>
        <p:nvSpPr>
          <p:cNvPr id="6" name="Footer Placeholder 5"/>
          <p:cNvSpPr>
            <a:spLocks noGrp="1"/>
          </p:cNvSpPr>
          <p:nvPr>
            <p:ph type="ftr" sz="quarter" idx="12"/>
          </p:nvPr>
        </p:nvSpPr>
        <p:spPr/>
        <p:txBody>
          <a:bodyPr/>
          <a:lstStyle/>
          <a:p>
            <a:r>
              <a:rPr lang="id-ID"/>
              <a:t>Program Studi Transportasi</a:t>
            </a:r>
          </a:p>
        </p:txBody>
      </p:sp>
      <p:sp>
        <p:nvSpPr>
          <p:cNvPr id="7" name="Rectangle 2"/>
          <p:cNvSpPr txBox="1">
            <a:spLocks/>
          </p:cNvSpPr>
          <p:nvPr/>
        </p:nvSpPr>
        <p:spPr bwMode="auto">
          <a:xfrm>
            <a:off x="0" y="0"/>
            <a:ext cx="9144000" cy="714356"/>
          </a:xfrm>
          <a:prstGeom prst="rect">
            <a:avLst/>
          </a:prstGeom>
          <a:solidFill>
            <a:schemeClr val="accent3">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en-US" sz="3200" b="1" dirty="0" err="1">
                <a:solidFill>
                  <a:schemeClr val="bg1"/>
                </a:solidFill>
                <a:latin typeface="+mj-lt"/>
                <a:ea typeface="+mj-ea"/>
                <a:cs typeface="+mj-cs"/>
              </a:rPr>
              <a:t>Kesimpulan</a:t>
            </a:r>
            <a:endParaRPr lang="id-ID" sz="3200" b="1" dirty="0">
              <a:solidFill>
                <a:schemeClr val="bg1"/>
              </a:solidFill>
              <a:latin typeface="+mj-lt"/>
              <a:ea typeface="+mj-ea"/>
              <a:cs typeface="+mj-cs"/>
            </a:endParaRPr>
          </a:p>
        </p:txBody>
      </p:sp>
    </p:spTree>
    <p:extLst>
      <p:ext uri="{BB962C8B-B14F-4D97-AF65-F5344CB8AC3E}">
        <p14:creationId xmlns:p14="http://schemas.microsoft.com/office/powerpoint/2010/main" val="3926317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24744"/>
            <a:ext cx="8229600" cy="4525963"/>
          </a:xfrm>
        </p:spPr>
        <p:txBody>
          <a:bodyPr/>
          <a:lstStyle/>
          <a:p>
            <a:pPr lvl="0"/>
            <a:r>
              <a:rPr lang="id-ID" dirty="0"/>
              <a:t>Melakukan penelitian iklim keselamatan kepada segmen profesional lain di bidang penerbangan, misalnya; personil pilot, personil ATC. personil FA, dan personil teknik.</a:t>
            </a:r>
            <a:endParaRPr lang="en-US" dirty="0"/>
          </a:p>
          <a:p>
            <a:pPr lvl="0"/>
            <a:r>
              <a:rPr lang="id-ID" dirty="0"/>
              <a:t>Melakukan penelitian iklim keselamatan kepada segmen AOC lain, yaitu; AOC 135 dan AOC 91</a:t>
            </a:r>
            <a:endParaRPr lang="en-US" dirty="0"/>
          </a:p>
          <a:p>
            <a:pPr marL="0" indent="0">
              <a:buNone/>
            </a:pPr>
            <a:endParaRPr lang="en-US" dirty="0"/>
          </a:p>
        </p:txBody>
      </p:sp>
      <p:sp>
        <p:nvSpPr>
          <p:cNvPr id="2" name="Date Placeholder 1"/>
          <p:cNvSpPr>
            <a:spLocks noGrp="1"/>
          </p:cNvSpPr>
          <p:nvPr>
            <p:ph type="dt" sz="half" idx="10"/>
          </p:nvPr>
        </p:nvSpPr>
        <p:spPr/>
        <p:txBody>
          <a:bodyPr/>
          <a:lstStyle/>
          <a:p>
            <a:r>
              <a:rPr lang="id-ID"/>
              <a:t>13/10/2017</a:t>
            </a:r>
          </a:p>
        </p:txBody>
      </p:sp>
      <p:sp>
        <p:nvSpPr>
          <p:cNvPr id="4" name="Slide Number Placeholder 3"/>
          <p:cNvSpPr>
            <a:spLocks noGrp="1"/>
          </p:cNvSpPr>
          <p:nvPr>
            <p:ph type="sldNum" sz="quarter" idx="11"/>
          </p:nvPr>
        </p:nvSpPr>
        <p:spPr/>
        <p:txBody>
          <a:bodyPr/>
          <a:lstStyle/>
          <a:p>
            <a:fld id="{6AD77B54-3F9E-4C11-9D67-9F9DEB098316}" type="slidenum">
              <a:rPr lang="id-ID" smtClean="0"/>
              <a:pPr/>
              <a:t>21</a:t>
            </a:fld>
            <a:endParaRPr lang="id-ID"/>
          </a:p>
        </p:txBody>
      </p:sp>
      <p:sp>
        <p:nvSpPr>
          <p:cNvPr id="3" name="Footer Placeholder 2"/>
          <p:cNvSpPr>
            <a:spLocks noGrp="1"/>
          </p:cNvSpPr>
          <p:nvPr>
            <p:ph type="ftr" sz="quarter" idx="12"/>
          </p:nvPr>
        </p:nvSpPr>
        <p:spPr/>
        <p:txBody>
          <a:bodyPr/>
          <a:lstStyle/>
          <a:p>
            <a:r>
              <a:rPr lang="id-ID"/>
              <a:t>Program Studi Transportasi</a:t>
            </a:r>
          </a:p>
        </p:txBody>
      </p:sp>
      <p:sp>
        <p:nvSpPr>
          <p:cNvPr id="5" name="Rectangle 2"/>
          <p:cNvSpPr txBox="1">
            <a:spLocks/>
          </p:cNvSpPr>
          <p:nvPr/>
        </p:nvSpPr>
        <p:spPr bwMode="auto">
          <a:xfrm>
            <a:off x="0" y="0"/>
            <a:ext cx="9144000" cy="714356"/>
          </a:xfrm>
          <a:prstGeom prst="rect">
            <a:avLst/>
          </a:prstGeom>
          <a:solidFill>
            <a:schemeClr val="accent3">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en-US" sz="3200" b="1" dirty="0">
                <a:solidFill>
                  <a:schemeClr val="bg1"/>
                </a:solidFill>
                <a:latin typeface="+mj-lt"/>
                <a:ea typeface="+mj-ea"/>
                <a:cs typeface="+mj-cs"/>
              </a:rPr>
              <a:t>RISET SELANJUTNYA </a:t>
            </a:r>
            <a:endParaRPr lang="id-ID" sz="3200" b="1" dirty="0">
              <a:solidFill>
                <a:schemeClr val="bg1"/>
              </a:solidFill>
              <a:latin typeface="+mj-lt"/>
              <a:ea typeface="+mj-ea"/>
              <a:cs typeface="+mj-cs"/>
            </a:endParaRPr>
          </a:p>
        </p:txBody>
      </p:sp>
    </p:spTree>
    <p:extLst>
      <p:ext uri="{BB962C8B-B14F-4D97-AF65-F5344CB8AC3E}">
        <p14:creationId xmlns:p14="http://schemas.microsoft.com/office/powerpoint/2010/main" val="345927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id-ID"/>
              <a:t>13/10/2017</a:t>
            </a:r>
          </a:p>
        </p:txBody>
      </p:sp>
      <p:sp>
        <p:nvSpPr>
          <p:cNvPr id="5" name="Slide Number Placeholder 4"/>
          <p:cNvSpPr>
            <a:spLocks noGrp="1"/>
          </p:cNvSpPr>
          <p:nvPr>
            <p:ph type="sldNum" sz="quarter" idx="11"/>
          </p:nvPr>
        </p:nvSpPr>
        <p:spPr/>
        <p:txBody>
          <a:bodyPr/>
          <a:lstStyle/>
          <a:p>
            <a:fld id="{6AD77B54-3F9E-4C11-9D67-9F9DEB098316}" type="slidenum">
              <a:rPr lang="id-ID" smtClean="0"/>
              <a:pPr/>
              <a:t>22</a:t>
            </a:fld>
            <a:endParaRPr lang="id-ID"/>
          </a:p>
        </p:txBody>
      </p:sp>
      <p:sp>
        <p:nvSpPr>
          <p:cNvPr id="6" name="Footer Placeholder 5"/>
          <p:cNvSpPr>
            <a:spLocks noGrp="1"/>
          </p:cNvSpPr>
          <p:nvPr>
            <p:ph type="ftr" sz="quarter" idx="12"/>
          </p:nvPr>
        </p:nvSpPr>
        <p:spPr/>
        <p:txBody>
          <a:bodyPr/>
          <a:lstStyle/>
          <a:p>
            <a:r>
              <a:rPr lang="id-ID"/>
              <a:t>Program Studi Transportasi</a:t>
            </a:r>
          </a:p>
        </p:txBody>
      </p:sp>
      <p:sp>
        <p:nvSpPr>
          <p:cNvPr id="7" name="Rectangle 6"/>
          <p:cNvSpPr/>
          <p:nvPr/>
        </p:nvSpPr>
        <p:spPr>
          <a:xfrm>
            <a:off x="2286000" y="2136339"/>
            <a:ext cx="4572000" cy="2585323"/>
          </a:xfrm>
          <a:prstGeom prst="rect">
            <a:avLst/>
          </a:prstGeom>
        </p:spPr>
        <p:txBody>
          <a:bodyPr>
            <a:spAutoFit/>
          </a:bodyPr>
          <a:lstStyle/>
          <a:p>
            <a:r>
              <a:rPr lang="en-US" b="1" dirty="0"/>
              <a:t>Acknowledgements</a:t>
            </a:r>
          </a:p>
          <a:p>
            <a:r>
              <a:rPr lang="en-US" dirty="0"/>
              <a:t>The author gratefully acknowledges the contribution of Dean of School of Architecture, Planning and Policy Development, Dean of Faculty of Industrial Technology, Bandung Institute of Technology, Indonesia </a:t>
            </a:r>
            <a:r>
              <a:rPr lang="en-US" dirty="0" err="1"/>
              <a:t>dan</a:t>
            </a:r>
            <a:r>
              <a:rPr lang="en-US" dirty="0"/>
              <a:t> their colleagues for the support and  direction that have significantly contributed to the quality of this study.</a:t>
            </a:r>
          </a:p>
        </p:txBody>
      </p:sp>
    </p:spTree>
    <p:extLst>
      <p:ext uri="{BB962C8B-B14F-4D97-AF65-F5344CB8AC3E}">
        <p14:creationId xmlns:p14="http://schemas.microsoft.com/office/powerpoint/2010/main" val="315926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02/03/2017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3</a:t>
            </a:fld>
            <a:endParaRPr lang="id-ID"/>
          </a:p>
        </p:txBody>
      </p:sp>
      <p:graphicFrame>
        <p:nvGraphicFramePr>
          <p:cNvPr id="5" name="Chart 4"/>
          <p:cNvGraphicFramePr>
            <a:graphicFrameLocks/>
          </p:cNvGraphicFramePr>
          <p:nvPr>
            <p:extLst>
              <p:ext uri="{D42A27DB-BD31-4B8C-83A1-F6EECF244321}">
                <p14:modId xmlns:p14="http://schemas.microsoft.com/office/powerpoint/2010/main" val="961994888"/>
              </p:ext>
            </p:extLst>
          </p:nvPr>
        </p:nvGraphicFramePr>
        <p:xfrm>
          <a:off x="467545" y="980728"/>
          <a:ext cx="4104456" cy="214757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2"/>
          <p:cNvSpPr txBox="1">
            <a:spLocks/>
          </p:cNvSpPr>
          <p:nvPr/>
        </p:nvSpPr>
        <p:spPr bwMode="auto">
          <a:xfrm>
            <a:off x="0" y="0"/>
            <a:ext cx="9144000" cy="714356"/>
          </a:xfrm>
          <a:prstGeom prst="rect">
            <a:avLst/>
          </a:prstGeom>
          <a:solidFill>
            <a:schemeClr val="accent1">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dirty="0">
                <a:solidFill>
                  <a:schemeClr val="bg1"/>
                </a:solidFill>
                <a:latin typeface="+mj-lt"/>
                <a:ea typeface="+mj-ea"/>
                <a:cs typeface="+mj-cs"/>
              </a:rPr>
              <a:t>PENDAHULUAN</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7" name="Chart 6"/>
          <p:cNvGraphicFramePr>
            <a:graphicFrameLocks/>
          </p:cNvGraphicFramePr>
          <p:nvPr>
            <p:extLst>
              <p:ext uri="{D42A27DB-BD31-4B8C-83A1-F6EECF244321}">
                <p14:modId xmlns:p14="http://schemas.microsoft.com/office/powerpoint/2010/main" val="3336965127"/>
              </p:ext>
            </p:extLst>
          </p:nvPr>
        </p:nvGraphicFramePr>
        <p:xfrm>
          <a:off x="899592" y="3314601"/>
          <a:ext cx="4752528" cy="2304256"/>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899592" y="5618857"/>
            <a:ext cx="7560840" cy="646331"/>
          </a:xfrm>
          <a:prstGeom prst="rect">
            <a:avLst/>
          </a:prstGeom>
        </p:spPr>
        <p:txBody>
          <a:bodyPr wrap="square">
            <a:spAutoFit/>
          </a:bodyPr>
          <a:lstStyle/>
          <a:p>
            <a:r>
              <a:rPr lang="id-ID" dirty="0"/>
              <a:t>Kecelakaan </a:t>
            </a:r>
            <a:r>
              <a:rPr lang="id-ID" i="1" dirty="0"/>
              <a:t>(accident)</a:t>
            </a:r>
            <a:r>
              <a:rPr lang="id-ID" dirty="0"/>
              <a:t> dan fatalitas pesawat udara di dunia</a:t>
            </a:r>
          </a:p>
          <a:p>
            <a:r>
              <a:rPr lang="id-ID" dirty="0"/>
              <a:t>Sumber : Aviation Safety Network (2015)</a:t>
            </a:r>
          </a:p>
        </p:txBody>
      </p:sp>
      <p:pic>
        <p:nvPicPr>
          <p:cNvPr id="9" name="Picture 8"/>
          <p:cNvPicPr/>
          <p:nvPr/>
        </p:nvPicPr>
        <p:blipFill>
          <a:blip r:embed="rId4" cstate="print"/>
          <a:srcRect/>
          <a:stretch>
            <a:fillRect/>
          </a:stretch>
        </p:blipFill>
        <p:spPr bwMode="auto">
          <a:xfrm>
            <a:off x="5436096" y="908720"/>
            <a:ext cx="3457575" cy="1800200"/>
          </a:xfrm>
          <a:prstGeom prst="rect">
            <a:avLst/>
          </a:prstGeom>
          <a:noFill/>
          <a:ln w="9525">
            <a:noFill/>
            <a:miter lim="800000"/>
            <a:headEnd/>
            <a:tailEnd/>
          </a:ln>
        </p:spPr>
      </p:pic>
      <p:sp>
        <p:nvSpPr>
          <p:cNvPr id="10" name="Rectangle 9"/>
          <p:cNvSpPr/>
          <p:nvPr/>
        </p:nvSpPr>
        <p:spPr>
          <a:xfrm>
            <a:off x="4860032" y="2564904"/>
            <a:ext cx="4208396" cy="646331"/>
          </a:xfrm>
          <a:prstGeom prst="rect">
            <a:avLst/>
          </a:prstGeom>
        </p:spPr>
        <p:txBody>
          <a:bodyPr wrap="none">
            <a:spAutoFit/>
          </a:bodyPr>
          <a:lstStyle/>
          <a:p>
            <a:r>
              <a:rPr lang="id-ID" dirty="0"/>
              <a:t>Accident Rate pesawat udara tingkat dunia</a:t>
            </a:r>
          </a:p>
          <a:p>
            <a:r>
              <a:rPr lang="id-ID" dirty="0"/>
              <a:t>Sumber : NLR Air Safety (2015)</a:t>
            </a:r>
          </a:p>
        </p:txBody>
      </p:sp>
    </p:spTree>
    <p:extLst>
      <p:ext uri="{BB962C8B-B14F-4D97-AF65-F5344CB8AC3E}">
        <p14:creationId xmlns:p14="http://schemas.microsoft.com/office/powerpoint/2010/main" val="422545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4</a:t>
            </a:fld>
            <a:endParaRPr lang="id-ID"/>
          </a:p>
        </p:txBody>
      </p:sp>
      <p:sp>
        <p:nvSpPr>
          <p:cNvPr id="5" name="Rectangle 2"/>
          <p:cNvSpPr txBox="1">
            <a:spLocks/>
          </p:cNvSpPr>
          <p:nvPr/>
        </p:nvSpPr>
        <p:spPr bwMode="auto">
          <a:xfrm>
            <a:off x="0" y="0"/>
            <a:ext cx="9144000" cy="714356"/>
          </a:xfrm>
          <a:prstGeom prst="rect">
            <a:avLst/>
          </a:prstGeom>
          <a:solidFill>
            <a:schemeClr val="accent1">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a:t>
            </a:r>
            <a:r>
              <a:rPr kumimoji="0" lang="id-ID" sz="3200" b="1" i="0" u="none" strike="noStrike" kern="1200" cap="none" spc="0" normalizeH="0" baseline="0" noProof="0" dirty="0">
                <a:ln>
                  <a:noFill/>
                </a:ln>
                <a:solidFill>
                  <a:schemeClr val="bg1"/>
                </a:solidFill>
                <a:effectLst/>
                <a:uLnTx/>
                <a:uFillTx/>
                <a:latin typeface="+mj-lt"/>
                <a:ea typeface="+mj-ea"/>
                <a:cs typeface="+mj-cs"/>
              </a:rPr>
              <a:t>ATAR BELAKANG</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Down Arrow 6"/>
          <p:cNvSpPr/>
          <p:nvPr/>
        </p:nvSpPr>
        <p:spPr>
          <a:xfrm>
            <a:off x="971600" y="3284984"/>
            <a:ext cx="1008112" cy="21602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p>
        </p:txBody>
      </p:sp>
      <p:sp>
        <p:nvSpPr>
          <p:cNvPr id="11" name="Down Arrow 10"/>
          <p:cNvSpPr/>
          <p:nvPr/>
        </p:nvSpPr>
        <p:spPr>
          <a:xfrm rot="16200000">
            <a:off x="2807804" y="2177948"/>
            <a:ext cx="1008112" cy="21602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p>
        </p:txBody>
      </p:sp>
      <p:sp>
        <p:nvSpPr>
          <p:cNvPr id="12" name="Rectangle 2"/>
          <p:cNvSpPr>
            <a:spLocks noChangeArrowheads="1"/>
          </p:cNvSpPr>
          <p:nvPr/>
        </p:nvSpPr>
        <p:spPr bwMode="auto">
          <a:xfrm>
            <a:off x="3707904" y="752747"/>
            <a:ext cx="5328592" cy="120032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id-ID" b="0" i="0" u="none" strike="noStrike" cap="none" normalizeH="0" baseline="0" dirty="0">
                <a:ln>
                  <a:noFill/>
                </a:ln>
                <a:solidFill>
                  <a:srgbClr val="222222"/>
                </a:solidFill>
                <a:effectLst/>
                <a:latin typeface="Times New Roman" pitchFamily="18" charset="0"/>
                <a:ea typeface="Calibri" pitchFamily="34" charset="0"/>
                <a:cs typeface="Times New Roman" pitchFamily="18" charset="0"/>
              </a:rPr>
              <a:t>Sumber Daya Manusia (SDM) di Maskapai dan Perusahaan MRO di Indonesia masih bermasalah dan memerlukan peningkatan standar keselamatan penerbangan. </a:t>
            </a:r>
            <a:endParaRPr kumimoji="0" lang="id-ID"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2"/>
          <p:cNvSpPr/>
          <p:nvPr/>
        </p:nvSpPr>
        <p:spPr>
          <a:xfrm>
            <a:off x="3694929" y="2361654"/>
            <a:ext cx="5328592" cy="92333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id-ID" dirty="0">
                <a:solidFill>
                  <a:srgbClr val="222222"/>
                </a:solidFill>
                <a:latin typeface="Times New Roman" pitchFamily="18" charset="0"/>
                <a:ea typeface="Calibri" pitchFamily="34" charset="0"/>
                <a:cs typeface="Times New Roman" pitchFamily="18" charset="0"/>
              </a:rPr>
              <a:t>Munculnya penyebab teknis menunjukkan bahwa bidang pemeliharaan pesawat perlu mendapat perhatian karena berpotensi mengurangi tingkat keselamatan. </a:t>
            </a:r>
            <a:endParaRPr lang="id-ID" dirty="0"/>
          </a:p>
        </p:txBody>
      </p:sp>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3634829"/>
            <a:ext cx="56324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Down Arrow 15"/>
          <p:cNvSpPr/>
          <p:nvPr/>
        </p:nvSpPr>
        <p:spPr>
          <a:xfrm rot="16200000">
            <a:off x="5540231" y="4869159"/>
            <a:ext cx="1008112" cy="21602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p>
        </p:txBody>
      </p:sp>
      <p:graphicFrame>
        <p:nvGraphicFramePr>
          <p:cNvPr id="17" name="Chart 16">
            <a:extLst>
              <a:ext uri="{FF2B5EF4-FFF2-40B4-BE49-F238E27FC236}">
                <a16:creationId xmlns:a16="http://schemas.microsoft.com/office/drawing/2014/main" id="{2BF55288-02B6-4711-ADF8-72C3B7DA047A}"/>
              </a:ext>
            </a:extLst>
          </p:cNvPr>
          <p:cNvGraphicFramePr/>
          <p:nvPr/>
        </p:nvGraphicFramePr>
        <p:xfrm>
          <a:off x="107504" y="1412776"/>
          <a:ext cx="2915816" cy="1697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Table 17"/>
          <p:cNvGraphicFramePr>
            <a:graphicFrameLocks noGrp="1"/>
          </p:cNvGraphicFramePr>
          <p:nvPr/>
        </p:nvGraphicFramePr>
        <p:xfrm>
          <a:off x="179512" y="836712"/>
          <a:ext cx="3454399" cy="525780"/>
        </p:xfrm>
        <a:graphic>
          <a:graphicData uri="http://schemas.openxmlformats.org/drawingml/2006/table">
            <a:tbl>
              <a:tblPr/>
              <a:tblGrid>
                <a:gridCol w="1627279">
                  <a:extLst>
                    <a:ext uri="{9D8B030D-6E8A-4147-A177-3AD203B41FA5}">
                      <a16:colId xmlns:a16="http://schemas.microsoft.com/office/drawing/2014/main" val="20000"/>
                    </a:ext>
                  </a:extLst>
                </a:gridCol>
                <a:gridCol w="609040">
                  <a:extLst>
                    <a:ext uri="{9D8B030D-6E8A-4147-A177-3AD203B41FA5}">
                      <a16:colId xmlns:a16="http://schemas.microsoft.com/office/drawing/2014/main" val="20001"/>
                    </a:ext>
                  </a:extLst>
                </a:gridCol>
                <a:gridCol w="609040">
                  <a:extLst>
                    <a:ext uri="{9D8B030D-6E8A-4147-A177-3AD203B41FA5}">
                      <a16:colId xmlns:a16="http://schemas.microsoft.com/office/drawing/2014/main" val="20002"/>
                    </a:ext>
                  </a:extLst>
                </a:gridCol>
                <a:gridCol w="609040">
                  <a:extLst>
                    <a:ext uri="{9D8B030D-6E8A-4147-A177-3AD203B41FA5}">
                      <a16:colId xmlns:a16="http://schemas.microsoft.com/office/drawing/2014/main" val="20003"/>
                    </a:ext>
                  </a:extLst>
                </a:gridCol>
              </a:tblGrid>
              <a:tr h="0">
                <a:tc gridSpan="4">
                  <a:txBody>
                    <a:bodyPr/>
                    <a:lstStyle/>
                    <a:p>
                      <a:pPr algn="l" fontAlgn="ctr"/>
                      <a:r>
                        <a:rPr lang="id-ID" sz="1100" b="0" i="0" u="none" strike="noStrike">
                          <a:solidFill>
                            <a:srgbClr val="000000"/>
                          </a:solidFill>
                          <a:latin typeface="Calibri"/>
                        </a:rPr>
                        <a:t>PERSENTASE PERKIRAAN FAKTOR PENYEBAB KECELAKAAN PENERBANGAN TAHUN 2007-2017</a:t>
                      </a:r>
                    </a:p>
                  </a:txBody>
                  <a:tcPr marL="0" marR="0" marT="0" marB="0" anchor="ctr">
                    <a:lnL>
                      <a:noFill/>
                    </a:lnL>
                    <a:lnR>
                      <a:noFill/>
                    </a:lnR>
                    <a:lnT>
                      <a:noFill/>
                    </a:lnT>
                    <a:lnB>
                      <a:noFill/>
                    </a:lnB>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10000"/>
                  </a:ext>
                </a:extLst>
              </a:tr>
              <a:tr h="190500">
                <a:tc>
                  <a:txBody>
                    <a:bodyPr/>
                    <a:lstStyle/>
                    <a:p>
                      <a:pPr algn="l" fontAlgn="b"/>
                      <a:r>
                        <a:rPr lang="id-ID" sz="1100" b="0" i="0" u="none" strike="noStrike">
                          <a:solidFill>
                            <a:srgbClr val="000000"/>
                          </a:solidFill>
                          <a:latin typeface="Calibri"/>
                        </a:rPr>
                        <a:t>(10 Februari 2017)</a:t>
                      </a:r>
                    </a:p>
                  </a:txBody>
                  <a:tcPr marL="0" marR="0" marT="0" marB="0" anchor="b">
                    <a:lnL>
                      <a:noFill/>
                    </a:lnL>
                    <a:lnR>
                      <a:noFill/>
                    </a:lnR>
                    <a:lnT>
                      <a:noFill/>
                    </a:lnT>
                    <a:lnB>
                      <a:noFill/>
                    </a:lnB>
                  </a:tcPr>
                </a:tc>
                <a:tc>
                  <a:txBody>
                    <a:bodyPr/>
                    <a:lstStyle/>
                    <a:p>
                      <a:pPr algn="l" fontAlgn="b"/>
                      <a:endParaRPr lang="id-ID"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id-ID"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id-ID" sz="11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9" name="Chart 18">
            <a:extLst>
              <a:ext uri="{FF2B5EF4-FFF2-40B4-BE49-F238E27FC236}">
                <a16:creationId xmlns:a16="http://schemas.microsoft.com/office/drawing/2014/main" id="{2EF65BB9-B02D-43E2-97D4-344A5266C4DD}"/>
              </a:ext>
            </a:extLst>
          </p:cNvPr>
          <p:cNvGraphicFramePr/>
          <p:nvPr/>
        </p:nvGraphicFramePr>
        <p:xfrm>
          <a:off x="6300192" y="3645024"/>
          <a:ext cx="2339752" cy="27056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1960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5</a:t>
            </a:fld>
            <a:endParaRPr lang="id-ID"/>
          </a:p>
        </p:txBody>
      </p:sp>
      <p:graphicFrame>
        <p:nvGraphicFramePr>
          <p:cNvPr id="5" name="Diagram 4"/>
          <p:cNvGraphicFramePr/>
          <p:nvPr>
            <p:extLst>
              <p:ext uri="{D42A27DB-BD31-4B8C-83A1-F6EECF244321}">
                <p14:modId xmlns:p14="http://schemas.microsoft.com/office/powerpoint/2010/main" val="1762544220"/>
              </p:ext>
            </p:extLst>
          </p:nvPr>
        </p:nvGraphicFramePr>
        <p:xfrm>
          <a:off x="179512" y="908720"/>
          <a:ext cx="8784976"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p:cNvSpPr txBox="1">
            <a:spLocks/>
          </p:cNvSpPr>
          <p:nvPr/>
        </p:nvSpPr>
        <p:spPr bwMode="auto">
          <a:xfrm>
            <a:off x="0" y="0"/>
            <a:ext cx="9144000" cy="714356"/>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d-ID" sz="3200" b="1" i="0" u="none" strike="noStrike" kern="1200" cap="none" spc="0" normalizeH="0" baseline="0" noProof="0" dirty="0">
                <a:ln>
                  <a:noFill/>
                </a:ln>
                <a:solidFill>
                  <a:schemeClr val="bg1"/>
                </a:solidFill>
                <a:effectLst/>
                <a:uLnTx/>
                <a:uFillTx/>
                <a:latin typeface="+mj-lt"/>
                <a:ea typeface="+mj-ea"/>
                <a:cs typeface="+mj-cs"/>
              </a:rPr>
              <a:t>PERTANYAAN PENELITIAN</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59372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02/03/2017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6</a:t>
            </a:fld>
            <a:endParaRPr lang="id-ID"/>
          </a:p>
        </p:txBody>
      </p:sp>
      <p:sp>
        <p:nvSpPr>
          <p:cNvPr id="5" name="Rectangle 2"/>
          <p:cNvSpPr txBox="1">
            <a:spLocks/>
          </p:cNvSpPr>
          <p:nvPr/>
        </p:nvSpPr>
        <p:spPr bwMode="auto">
          <a:xfrm>
            <a:off x="14748" y="17965"/>
            <a:ext cx="9144000" cy="714356"/>
          </a:xfrm>
          <a:prstGeom prst="rect">
            <a:avLst/>
          </a:prstGeom>
          <a:solidFill>
            <a:schemeClr val="accent1">
              <a:lumMod val="40000"/>
              <a:lumOff val="6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id-ID" sz="3200" b="1" dirty="0">
                <a:solidFill>
                  <a:schemeClr val="bg1"/>
                </a:solidFill>
                <a:latin typeface="+mj-lt"/>
                <a:ea typeface="+mj-ea"/>
                <a:cs typeface="+mj-cs"/>
              </a:rPr>
              <a:t>MODEL ANALISIS KECELAKAAN </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628" y="1052736"/>
            <a:ext cx="406537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3" cstate="print"/>
          <a:srcRect/>
          <a:stretch>
            <a:fillRect/>
          </a:stretch>
        </p:blipFill>
        <p:spPr bwMode="auto">
          <a:xfrm>
            <a:off x="4572000" y="1167011"/>
            <a:ext cx="4419600" cy="1685925"/>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2482970" y="3354069"/>
            <a:ext cx="5041358" cy="2664296"/>
          </a:xfrm>
          <a:prstGeom prst="rect">
            <a:avLst/>
          </a:prstGeom>
          <a:noFill/>
          <a:ln w="9525">
            <a:noFill/>
            <a:miter lim="800000"/>
            <a:headEnd/>
            <a:tailEnd/>
          </a:ln>
        </p:spPr>
      </p:pic>
      <p:sp>
        <p:nvSpPr>
          <p:cNvPr id="11" name="Rectangle 10"/>
          <p:cNvSpPr/>
          <p:nvPr/>
        </p:nvSpPr>
        <p:spPr>
          <a:xfrm>
            <a:off x="791367" y="3014984"/>
            <a:ext cx="4014882" cy="369332"/>
          </a:xfrm>
          <a:prstGeom prst="rect">
            <a:avLst/>
          </a:prstGeom>
        </p:spPr>
        <p:txBody>
          <a:bodyPr wrap="none">
            <a:spAutoFit/>
          </a:bodyPr>
          <a:lstStyle/>
          <a:p>
            <a:r>
              <a:rPr lang="id-ID" dirty="0"/>
              <a:t>Model Analisis Kecelakaan James Reason</a:t>
            </a:r>
          </a:p>
        </p:txBody>
      </p:sp>
      <p:sp>
        <p:nvSpPr>
          <p:cNvPr id="12" name="Rectangle 11"/>
          <p:cNvSpPr/>
          <p:nvPr/>
        </p:nvSpPr>
        <p:spPr>
          <a:xfrm>
            <a:off x="971600" y="5663470"/>
            <a:ext cx="4176464" cy="369332"/>
          </a:xfrm>
          <a:prstGeom prst="rect">
            <a:avLst/>
          </a:prstGeom>
        </p:spPr>
        <p:txBody>
          <a:bodyPr wrap="square">
            <a:spAutoFit/>
          </a:bodyPr>
          <a:lstStyle/>
          <a:p>
            <a:r>
              <a:rPr lang="id-ID" dirty="0"/>
              <a:t>Model evaluasi pertahanan proaktif BASI</a:t>
            </a:r>
          </a:p>
        </p:txBody>
      </p:sp>
    </p:spTree>
    <p:extLst>
      <p:ext uri="{BB962C8B-B14F-4D97-AF65-F5344CB8AC3E}">
        <p14:creationId xmlns:p14="http://schemas.microsoft.com/office/powerpoint/2010/main" val="312261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7</a:t>
            </a:fld>
            <a:endParaRPr lang="id-ID"/>
          </a:p>
        </p:txBody>
      </p:sp>
      <p:sp>
        <p:nvSpPr>
          <p:cNvPr id="5" name="Rectangle 2"/>
          <p:cNvSpPr txBox="1">
            <a:spLocks/>
          </p:cNvSpPr>
          <p:nvPr/>
        </p:nvSpPr>
        <p:spPr bwMode="auto">
          <a:xfrm>
            <a:off x="0" y="0"/>
            <a:ext cx="9144000" cy="714356"/>
          </a:xfrm>
          <a:prstGeom prst="rect">
            <a:avLst/>
          </a:prstGeom>
          <a:solidFill>
            <a:schemeClr val="accent1">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MODEL OSTROFF et. al, 2003 (1)</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11" name="Rectangle 10"/>
          <p:cNvSpPr/>
          <p:nvPr/>
        </p:nvSpPr>
        <p:spPr>
          <a:xfrm>
            <a:off x="1201448" y="836712"/>
            <a:ext cx="6770636" cy="830997"/>
          </a:xfrm>
          <a:prstGeom prst="rect">
            <a:avLst/>
          </a:prstGeom>
          <a:noFill/>
        </p:spPr>
        <p:txBody>
          <a:bodyPr wrap="none" lIns="91440" tIns="45720" rIns="91440" bIns="45720">
            <a:spAutoFit/>
          </a:bodyPr>
          <a:lstStyle/>
          <a:p>
            <a:pPr algn="ctr"/>
            <a:r>
              <a:rPr lang="fi-FI"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Model Multi-Level</a:t>
            </a:r>
            <a:endParaRPr lang="id-ID"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endParaRPr>
          </a:p>
          <a:p>
            <a:pPr algn="ctr"/>
            <a:r>
              <a:rPr lang="fi-FI"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Budaya Organisasi dan </a:t>
            </a:r>
            <a:r>
              <a:rPr lang="id-ID"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I</a:t>
            </a:r>
            <a:r>
              <a:rPr lang="fi-FI"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klim (Ostroff et. al, 2003)</a:t>
            </a:r>
            <a:endParaRPr lang="en-US"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886" y="1667709"/>
            <a:ext cx="7389759" cy="464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53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8</a:t>
            </a:fld>
            <a:endParaRPr lang="id-ID"/>
          </a:p>
        </p:txBody>
      </p:sp>
      <p:sp>
        <p:nvSpPr>
          <p:cNvPr id="5" name="Rectangle 2"/>
          <p:cNvSpPr txBox="1">
            <a:spLocks/>
          </p:cNvSpPr>
          <p:nvPr/>
        </p:nvSpPr>
        <p:spPr bwMode="auto">
          <a:xfrm>
            <a:off x="0" y="0"/>
            <a:ext cx="9144000" cy="714356"/>
          </a:xfrm>
          <a:prstGeom prst="rect">
            <a:avLst/>
          </a:prstGeom>
          <a:solidFill>
            <a:schemeClr val="accent1">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rPr>
              <a:t>MODEL OSTROFF et. al, 2003 (2)</a:t>
            </a:r>
            <a:endParaRPr lang="en-US" sz="3200" b="1" dirty="0">
              <a:solidFill>
                <a:schemeClr val="bg1"/>
              </a:solidFill>
            </a:endParaRPr>
          </a:p>
        </p:txBody>
      </p:sp>
      <p:graphicFrame>
        <p:nvGraphicFramePr>
          <p:cNvPr id="6" name="Diagram 5"/>
          <p:cNvGraphicFramePr/>
          <p:nvPr>
            <p:extLst>
              <p:ext uri="{D42A27DB-BD31-4B8C-83A1-F6EECF244321}">
                <p14:modId xmlns:p14="http://schemas.microsoft.com/office/powerpoint/2010/main" val="18314734"/>
              </p:ext>
            </p:extLst>
          </p:nvPr>
        </p:nvGraphicFramePr>
        <p:xfrm>
          <a:off x="179512" y="908720"/>
          <a:ext cx="871296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9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d-ID"/>
              <a:t>13/10/2017</a:t>
            </a:r>
          </a:p>
        </p:txBody>
      </p:sp>
      <p:sp>
        <p:nvSpPr>
          <p:cNvPr id="3" name="Footer Placeholder 2"/>
          <p:cNvSpPr>
            <a:spLocks noGrp="1"/>
          </p:cNvSpPr>
          <p:nvPr>
            <p:ph type="ftr" sz="quarter" idx="11"/>
          </p:nvPr>
        </p:nvSpPr>
        <p:spPr/>
        <p:txBody>
          <a:bodyPr/>
          <a:lstStyle/>
          <a:p>
            <a:r>
              <a:rPr lang="id-ID"/>
              <a:t>Program Studi Transportasi</a:t>
            </a:r>
          </a:p>
        </p:txBody>
      </p:sp>
      <p:sp>
        <p:nvSpPr>
          <p:cNvPr id="4" name="Slide Number Placeholder 3"/>
          <p:cNvSpPr>
            <a:spLocks noGrp="1"/>
          </p:cNvSpPr>
          <p:nvPr>
            <p:ph type="sldNum" sz="quarter" idx="12"/>
          </p:nvPr>
        </p:nvSpPr>
        <p:spPr/>
        <p:txBody>
          <a:bodyPr/>
          <a:lstStyle/>
          <a:p>
            <a:fld id="{6AD77B54-3F9E-4C11-9D67-9F9DEB098316}" type="slidenum">
              <a:rPr lang="id-ID" smtClean="0"/>
              <a:pPr/>
              <a:t>9</a:t>
            </a:fld>
            <a:endParaRPr lang="id-ID"/>
          </a:p>
        </p:txBody>
      </p:sp>
      <p:sp>
        <p:nvSpPr>
          <p:cNvPr id="5" name="Rectangle 2"/>
          <p:cNvSpPr txBox="1">
            <a:spLocks/>
          </p:cNvSpPr>
          <p:nvPr/>
        </p:nvSpPr>
        <p:spPr bwMode="auto">
          <a:xfrm>
            <a:off x="0" y="0"/>
            <a:ext cx="9144000" cy="714356"/>
          </a:xfrm>
          <a:prstGeom prst="rect">
            <a:avLst/>
          </a:prstGeom>
          <a:solidFill>
            <a:schemeClr val="accent1">
              <a:lumMod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defRPr/>
            </a:pPr>
            <a:r>
              <a:rPr lang="id-ID" sz="3200" b="1" dirty="0">
                <a:solidFill>
                  <a:schemeClr val="bg1"/>
                </a:solidFill>
                <a:latin typeface="+mj-lt"/>
                <a:ea typeface="+mj-ea"/>
                <a:cs typeface="+mj-cs"/>
              </a:rPr>
              <a:t>MODEL CHRISTIAN et. al, 2009 (1)</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6" name="Rectangle 5"/>
          <p:cNvSpPr/>
          <p:nvPr/>
        </p:nvSpPr>
        <p:spPr>
          <a:xfrm>
            <a:off x="1358959" y="836712"/>
            <a:ext cx="6455613" cy="461665"/>
          </a:xfrm>
          <a:prstGeom prst="rect">
            <a:avLst/>
          </a:prstGeom>
          <a:noFill/>
        </p:spPr>
        <p:txBody>
          <a:bodyPr wrap="none" lIns="91440" tIns="45720" rIns="91440" bIns="45720">
            <a:spAutoFit/>
          </a:bodyPr>
          <a:lstStyle/>
          <a:p>
            <a:pPr algn="ctr"/>
            <a:r>
              <a:rPr lang="fi-FI"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Model Keselamatan Kerja Christian et. al, 2009</a:t>
            </a:r>
            <a:endParaRPr lang="en-US"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80" y="1412776"/>
            <a:ext cx="9174851"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40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8339</TotalTime>
  <Words>1522</Words>
  <Application>Microsoft Office PowerPoint</Application>
  <PresentationFormat>On-screen Show (4:3)</PresentationFormat>
  <Paragraphs>235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PENGUMPULAN DATA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Mengly</dc:creator>
  <cp:lastModifiedBy>Antok</cp:lastModifiedBy>
  <cp:revision>407</cp:revision>
  <cp:lastPrinted>2016-05-25T19:26:20Z</cp:lastPrinted>
  <dcterms:created xsi:type="dcterms:W3CDTF">2014-08-03T17:33:33Z</dcterms:created>
  <dcterms:modified xsi:type="dcterms:W3CDTF">2017-12-15T07:08:15Z</dcterms:modified>
</cp:coreProperties>
</file>