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7.xml" ContentType="application/vnd.ms-office.drawingml.diagramDrawing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ata21.xml" ContentType="application/vnd.openxmlformats-officedocument.drawingml.diagramData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rawing13.xml" ContentType="application/vnd.ms-office.drawingml.diagramDrawing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3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49" d="100"/>
          <a:sy n="49" d="100"/>
        </p:scale>
        <p:origin x="-19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2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#2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#2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ECB22-6D71-4E26-ABB4-93177EF84A19}" type="doc">
      <dgm:prSet loTypeId="urn:microsoft.com/office/officeart/2005/8/layout/vList5" loCatId="list" qsTypeId="urn:microsoft.com/office/officeart/2005/8/quickstyle/3d2" qsCatId="3D" csTypeId="urn:microsoft.com/office/officeart/2005/8/colors/colorful1#17" csCatId="colorful" phldr="1"/>
      <dgm:spPr/>
      <dgm:t>
        <a:bodyPr/>
        <a:lstStyle/>
        <a:p>
          <a:endParaRPr lang="en-US"/>
        </a:p>
      </dgm:t>
    </dgm:pt>
    <dgm:pt modelId="{336E6E8F-EDF1-4C31-9BEB-87E1B9EA66A2}">
      <dgm:prSet custT="1"/>
      <dgm:spPr/>
      <dgm:t>
        <a:bodyPr/>
        <a:lstStyle/>
        <a:p>
          <a:r>
            <a:rPr lang="en-US" sz="2800" b="1" dirty="0" smtClean="0"/>
            <a:t>Dari </a:t>
          </a:r>
          <a:r>
            <a:rPr lang="en-US" sz="2800" b="1" dirty="0" err="1" smtClean="0"/>
            <a:t>Pengalaman</a:t>
          </a:r>
          <a:endParaRPr lang="en-US" sz="2800" b="1" dirty="0" smtClean="0"/>
        </a:p>
      </dgm:t>
    </dgm:pt>
    <dgm:pt modelId="{5B8CB9E9-3B86-4CAB-BB1D-DD62DA0C3B08}" type="parTrans" cxnId="{B0169343-8B52-4811-B5DA-CE4C3549D90E}">
      <dgm:prSet/>
      <dgm:spPr/>
      <dgm:t>
        <a:bodyPr/>
        <a:lstStyle/>
        <a:p>
          <a:endParaRPr lang="en-US"/>
        </a:p>
      </dgm:t>
    </dgm:pt>
    <dgm:pt modelId="{01A6148E-C611-4730-A85E-9918AACA50E2}" type="sibTrans" cxnId="{B0169343-8B52-4811-B5DA-CE4C3549D90E}">
      <dgm:prSet/>
      <dgm:spPr/>
      <dgm:t>
        <a:bodyPr/>
        <a:lstStyle/>
        <a:p>
          <a:endParaRPr lang="en-US"/>
        </a:p>
      </dgm:t>
    </dgm:pt>
    <dgm:pt modelId="{8A7F1430-516D-41E4-A22C-D2591A23FDCB}">
      <dgm:prSet custT="1"/>
      <dgm:spPr/>
      <dgm:t>
        <a:bodyPr/>
        <a:lstStyle/>
        <a:p>
          <a:r>
            <a:rPr lang="en-US" sz="2800" b="1" dirty="0" err="1" smtClean="0"/>
            <a:t>Dengan</a:t>
          </a:r>
          <a:r>
            <a:rPr lang="en-US" sz="2800" b="1" dirty="0" smtClean="0"/>
            <a:t> </a:t>
          </a:r>
          <a:r>
            <a:rPr lang="en-US" sz="2800" b="1" dirty="0" err="1" smtClean="0"/>
            <a:t>Wawancara</a:t>
          </a:r>
          <a:endParaRPr lang="en-US" sz="2800" b="1" dirty="0" smtClean="0"/>
        </a:p>
      </dgm:t>
    </dgm:pt>
    <dgm:pt modelId="{C2D56BCB-8853-4ECB-9837-25F0DD56F4E5}" type="parTrans" cxnId="{37F5273E-5443-408A-B1DE-81206DAF371C}">
      <dgm:prSet/>
      <dgm:spPr/>
      <dgm:t>
        <a:bodyPr/>
        <a:lstStyle/>
        <a:p>
          <a:endParaRPr lang="en-US"/>
        </a:p>
      </dgm:t>
    </dgm:pt>
    <dgm:pt modelId="{87D075ED-5C72-42A8-91B8-34480720A6B5}" type="sibTrans" cxnId="{37F5273E-5443-408A-B1DE-81206DAF371C}">
      <dgm:prSet/>
      <dgm:spPr/>
      <dgm:t>
        <a:bodyPr/>
        <a:lstStyle/>
        <a:p>
          <a:endParaRPr lang="en-US"/>
        </a:p>
      </dgm:t>
    </dgm:pt>
    <dgm:pt modelId="{8A75351F-E9EF-496D-89EC-08F5F4185F58}">
      <dgm:prSet custT="1"/>
      <dgm:spPr/>
      <dgm:t>
        <a:bodyPr/>
        <a:lstStyle/>
        <a:p>
          <a:r>
            <a:rPr lang="en-US" sz="2800" b="1" dirty="0" smtClean="0"/>
            <a:t>Dari </a:t>
          </a:r>
          <a:r>
            <a:rPr lang="en-US" sz="2800" b="1" dirty="0" err="1" smtClean="0"/>
            <a:t>Katalog</a:t>
          </a:r>
          <a:endParaRPr lang="en-US" sz="2800" b="1" dirty="0" smtClean="0"/>
        </a:p>
      </dgm:t>
    </dgm:pt>
    <dgm:pt modelId="{AFCB9679-6EC2-4367-B28A-E6A15444CF93}" type="parTrans" cxnId="{676EA976-9C57-450B-B05A-5CD72CD5D0FC}">
      <dgm:prSet/>
      <dgm:spPr/>
      <dgm:t>
        <a:bodyPr/>
        <a:lstStyle/>
        <a:p>
          <a:endParaRPr lang="en-US"/>
        </a:p>
      </dgm:t>
    </dgm:pt>
    <dgm:pt modelId="{8BA4C249-B58B-4EFA-8C04-50305631FC9E}" type="sibTrans" cxnId="{676EA976-9C57-450B-B05A-5CD72CD5D0FC}">
      <dgm:prSet/>
      <dgm:spPr/>
      <dgm:t>
        <a:bodyPr/>
        <a:lstStyle/>
        <a:p>
          <a:endParaRPr lang="en-US"/>
        </a:p>
      </dgm:t>
    </dgm:pt>
    <dgm:pt modelId="{6CB92437-1472-4E00-99FA-55659124E6A1}">
      <dgm:prSet custT="1"/>
      <dgm:spPr/>
      <dgm:t>
        <a:bodyPr/>
        <a:lstStyle/>
        <a:p>
          <a:r>
            <a:rPr lang="en-US" sz="2800" b="1" smtClean="0"/>
            <a:t>Dari Direktori Perdagangan</a:t>
          </a:r>
          <a:endParaRPr lang="en-US" sz="2800" b="1" dirty="0" smtClean="0"/>
        </a:p>
      </dgm:t>
    </dgm:pt>
    <dgm:pt modelId="{A20B0BDA-A5AA-4729-8E19-318BC98FB123}" type="parTrans" cxnId="{2B84CEE4-7ADC-4426-9FD4-7BFB82F01E44}">
      <dgm:prSet/>
      <dgm:spPr/>
      <dgm:t>
        <a:bodyPr/>
        <a:lstStyle/>
        <a:p>
          <a:endParaRPr lang="en-US"/>
        </a:p>
      </dgm:t>
    </dgm:pt>
    <dgm:pt modelId="{D5D97921-AC55-4DA1-8E94-8346B12AFEC4}" type="sibTrans" cxnId="{2B84CEE4-7ADC-4426-9FD4-7BFB82F01E44}">
      <dgm:prSet/>
      <dgm:spPr/>
      <dgm:t>
        <a:bodyPr/>
        <a:lstStyle/>
        <a:p>
          <a:endParaRPr lang="en-US"/>
        </a:p>
      </dgm:t>
    </dgm:pt>
    <dgm:pt modelId="{3F4D2A98-7462-4C83-8FA6-59FBB33F6072}">
      <dgm:prSet custT="1"/>
      <dgm:spPr/>
      <dgm:t>
        <a:bodyPr/>
        <a:lstStyle/>
        <a:p>
          <a:r>
            <a:rPr lang="en-US" sz="2800" b="1" dirty="0" smtClean="0"/>
            <a:t>Dari </a:t>
          </a:r>
          <a:r>
            <a:rPr lang="en-US" sz="2800" b="1" dirty="0" err="1" smtClean="0"/>
            <a:t>Jurnal</a:t>
          </a:r>
          <a:r>
            <a:rPr lang="en-US" sz="2800" b="1" dirty="0" smtClean="0"/>
            <a:t> </a:t>
          </a:r>
          <a:r>
            <a:rPr lang="en-US" sz="2800" b="1" dirty="0" err="1" smtClean="0"/>
            <a:t>Perdagangan</a:t>
          </a:r>
          <a:endParaRPr lang="en-US" sz="2800" b="1" dirty="0" smtClean="0"/>
        </a:p>
      </dgm:t>
    </dgm:pt>
    <dgm:pt modelId="{959CBDE7-D0BC-4912-B8AB-3FBF200E8F0C}" type="parTrans" cxnId="{306D8467-9A46-42AD-8C01-60BED177DACF}">
      <dgm:prSet/>
      <dgm:spPr/>
      <dgm:t>
        <a:bodyPr/>
        <a:lstStyle/>
        <a:p>
          <a:endParaRPr lang="en-US"/>
        </a:p>
      </dgm:t>
    </dgm:pt>
    <dgm:pt modelId="{FFB1C132-3C32-465E-804F-0EA390627693}" type="sibTrans" cxnId="{306D8467-9A46-42AD-8C01-60BED177DACF}">
      <dgm:prSet/>
      <dgm:spPr/>
      <dgm:t>
        <a:bodyPr/>
        <a:lstStyle/>
        <a:p>
          <a:endParaRPr lang="en-US"/>
        </a:p>
      </dgm:t>
    </dgm:pt>
    <dgm:pt modelId="{85678D01-1DDC-4370-AF8F-CBC1491EECB3}">
      <dgm:prSet custT="1"/>
      <dgm:spPr/>
      <dgm:t>
        <a:bodyPr/>
        <a:lstStyle/>
        <a:p>
          <a:r>
            <a:rPr lang="en-US" sz="2800" b="1" smtClean="0"/>
            <a:t>Dari Registrasi Perdagangan</a:t>
          </a:r>
          <a:endParaRPr lang="en-US" sz="2800" b="1" dirty="0" smtClean="0"/>
        </a:p>
      </dgm:t>
    </dgm:pt>
    <dgm:pt modelId="{8CBC3CDE-8F6F-47F5-96A0-6D2FA38DCDA4}" type="parTrans" cxnId="{D2B4D0A7-23DB-4814-A00C-5D4186A0C860}">
      <dgm:prSet/>
      <dgm:spPr/>
      <dgm:t>
        <a:bodyPr/>
        <a:lstStyle/>
        <a:p>
          <a:endParaRPr lang="en-US"/>
        </a:p>
      </dgm:t>
    </dgm:pt>
    <dgm:pt modelId="{6882D54D-5C35-428E-A2CB-3459DD832E62}" type="sibTrans" cxnId="{D2B4D0A7-23DB-4814-A00C-5D4186A0C860}">
      <dgm:prSet/>
      <dgm:spPr/>
      <dgm:t>
        <a:bodyPr/>
        <a:lstStyle/>
        <a:p>
          <a:endParaRPr lang="en-US"/>
        </a:p>
      </dgm:t>
    </dgm:pt>
    <dgm:pt modelId="{F220EB49-F114-4C5A-8407-995B5E1EDDB0}">
      <dgm:prSet custT="1"/>
      <dgm:spPr/>
      <dgm:t>
        <a:bodyPr/>
        <a:lstStyle/>
        <a:p>
          <a:r>
            <a:rPr lang="en-US" sz="2800" b="1" dirty="0" smtClean="0"/>
            <a:t>Dari </a:t>
          </a:r>
          <a:r>
            <a:rPr lang="en-US" sz="2800" b="1" dirty="0" err="1" smtClean="0"/>
            <a:t>Halaman</a:t>
          </a:r>
          <a:r>
            <a:rPr lang="en-US" sz="2800" b="1" dirty="0" smtClean="0"/>
            <a:t> </a:t>
          </a:r>
          <a:r>
            <a:rPr lang="en-US" sz="2800" b="1" dirty="0" err="1" smtClean="0"/>
            <a:t>Kuning</a:t>
          </a:r>
          <a:endParaRPr lang="en-US" sz="2800" b="1" dirty="0" smtClean="0"/>
        </a:p>
      </dgm:t>
    </dgm:pt>
    <dgm:pt modelId="{E53DC556-6C70-47B5-AD30-2DDED1924BD9}" type="parTrans" cxnId="{CEC670E2-7D0C-4169-997E-6EDD4910DD58}">
      <dgm:prSet/>
      <dgm:spPr/>
      <dgm:t>
        <a:bodyPr/>
        <a:lstStyle/>
        <a:p>
          <a:endParaRPr lang="en-US"/>
        </a:p>
      </dgm:t>
    </dgm:pt>
    <dgm:pt modelId="{F14CAD7B-F825-4B85-A511-556AE6A42152}" type="sibTrans" cxnId="{CEC670E2-7D0C-4169-997E-6EDD4910DD58}">
      <dgm:prSet/>
      <dgm:spPr/>
      <dgm:t>
        <a:bodyPr/>
        <a:lstStyle/>
        <a:p>
          <a:endParaRPr lang="en-US"/>
        </a:p>
      </dgm:t>
    </dgm:pt>
    <dgm:pt modelId="{195F40B7-754E-454F-B312-BD7AB6695050}" type="pres">
      <dgm:prSet presAssocID="{71BECB22-6D71-4E26-ABB4-93177EF84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5514F7-EA2F-4D6A-84FE-F0FA7AAFC8A3}" type="pres">
      <dgm:prSet presAssocID="{336E6E8F-EDF1-4C31-9BEB-87E1B9EA66A2}" presName="linNode" presStyleCnt="0"/>
      <dgm:spPr/>
      <dgm:t>
        <a:bodyPr/>
        <a:lstStyle/>
        <a:p>
          <a:endParaRPr lang="en-US"/>
        </a:p>
      </dgm:t>
    </dgm:pt>
    <dgm:pt modelId="{C9AB38F9-45EE-4F4B-B6A5-4DB7C7861C62}" type="pres">
      <dgm:prSet presAssocID="{336E6E8F-EDF1-4C31-9BEB-87E1B9EA66A2}" presName="parentText" presStyleLbl="node1" presStyleIdx="0" presStyleCnt="7" custScaleX="1666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F3B05-F558-4991-A721-16CA22E814FB}" type="pres">
      <dgm:prSet presAssocID="{01A6148E-C611-4730-A85E-9918AACA50E2}" presName="sp" presStyleCnt="0"/>
      <dgm:spPr/>
      <dgm:t>
        <a:bodyPr/>
        <a:lstStyle/>
        <a:p>
          <a:endParaRPr lang="en-US"/>
        </a:p>
      </dgm:t>
    </dgm:pt>
    <dgm:pt modelId="{328F3113-A1D3-4E93-A7D1-64319F6890CD}" type="pres">
      <dgm:prSet presAssocID="{8A7F1430-516D-41E4-A22C-D2591A23FDCB}" presName="linNode" presStyleCnt="0"/>
      <dgm:spPr/>
      <dgm:t>
        <a:bodyPr/>
        <a:lstStyle/>
        <a:p>
          <a:endParaRPr lang="en-US"/>
        </a:p>
      </dgm:t>
    </dgm:pt>
    <dgm:pt modelId="{5B227F91-51DC-43E5-A07C-B707E094C198}" type="pres">
      <dgm:prSet presAssocID="{8A7F1430-516D-41E4-A22C-D2591A23FDCB}" presName="parentText" presStyleLbl="node1" presStyleIdx="1" presStyleCnt="7" custScaleX="1666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3FB25-5B64-4091-8D37-ED79B75ED478}" type="pres">
      <dgm:prSet presAssocID="{87D075ED-5C72-42A8-91B8-34480720A6B5}" presName="sp" presStyleCnt="0"/>
      <dgm:spPr/>
      <dgm:t>
        <a:bodyPr/>
        <a:lstStyle/>
        <a:p>
          <a:endParaRPr lang="en-US"/>
        </a:p>
      </dgm:t>
    </dgm:pt>
    <dgm:pt modelId="{96864A7E-6938-4062-8910-41DB9D911161}" type="pres">
      <dgm:prSet presAssocID="{8A75351F-E9EF-496D-89EC-08F5F4185F58}" presName="linNode" presStyleCnt="0"/>
      <dgm:spPr/>
      <dgm:t>
        <a:bodyPr/>
        <a:lstStyle/>
        <a:p>
          <a:endParaRPr lang="en-US"/>
        </a:p>
      </dgm:t>
    </dgm:pt>
    <dgm:pt modelId="{FB9809E9-39E9-43FE-B6E8-3EB491529FD7}" type="pres">
      <dgm:prSet presAssocID="{8A75351F-E9EF-496D-89EC-08F5F4185F58}" presName="parentText" presStyleLbl="node1" presStyleIdx="2" presStyleCnt="7" custScaleX="1666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F2551-94EE-4B19-873A-F0699FF0CD8D}" type="pres">
      <dgm:prSet presAssocID="{8BA4C249-B58B-4EFA-8C04-50305631FC9E}" presName="sp" presStyleCnt="0"/>
      <dgm:spPr/>
      <dgm:t>
        <a:bodyPr/>
        <a:lstStyle/>
        <a:p>
          <a:endParaRPr lang="en-US"/>
        </a:p>
      </dgm:t>
    </dgm:pt>
    <dgm:pt modelId="{945821DB-927A-4C07-ADA0-D828E6BCA219}" type="pres">
      <dgm:prSet presAssocID="{6CB92437-1472-4E00-99FA-55659124E6A1}" presName="linNode" presStyleCnt="0"/>
      <dgm:spPr/>
      <dgm:t>
        <a:bodyPr/>
        <a:lstStyle/>
        <a:p>
          <a:endParaRPr lang="en-US"/>
        </a:p>
      </dgm:t>
    </dgm:pt>
    <dgm:pt modelId="{3082EB10-FA81-4121-ADBB-D022FB7699FA}" type="pres">
      <dgm:prSet presAssocID="{6CB92437-1472-4E00-99FA-55659124E6A1}" presName="parentText" presStyleLbl="node1" presStyleIdx="3" presStyleCnt="7" custScaleX="1666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09DB1-8624-4505-B5A8-52111C8F7F75}" type="pres">
      <dgm:prSet presAssocID="{D5D97921-AC55-4DA1-8E94-8346B12AFEC4}" presName="sp" presStyleCnt="0"/>
      <dgm:spPr/>
      <dgm:t>
        <a:bodyPr/>
        <a:lstStyle/>
        <a:p>
          <a:endParaRPr lang="en-US"/>
        </a:p>
      </dgm:t>
    </dgm:pt>
    <dgm:pt modelId="{8D328647-4269-40EA-A531-60619220D970}" type="pres">
      <dgm:prSet presAssocID="{3F4D2A98-7462-4C83-8FA6-59FBB33F6072}" presName="linNode" presStyleCnt="0"/>
      <dgm:spPr/>
      <dgm:t>
        <a:bodyPr/>
        <a:lstStyle/>
        <a:p>
          <a:endParaRPr lang="en-US"/>
        </a:p>
      </dgm:t>
    </dgm:pt>
    <dgm:pt modelId="{D9FA2C37-5709-4AF3-B7B7-11F4F8F08448}" type="pres">
      <dgm:prSet presAssocID="{3F4D2A98-7462-4C83-8FA6-59FBB33F6072}" presName="parentText" presStyleLbl="node1" presStyleIdx="4" presStyleCnt="7" custScaleX="1666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6FE1F-AD13-4784-9181-790AA03CE176}" type="pres">
      <dgm:prSet presAssocID="{FFB1C132-3C32-465E-804F-0EA390627693}" presName="sp" presStyleCnt="0"/>
      <dgm:spPr/>
      <dgm:t>
        <a:bodyPr/>
        <a:lstStyle/>
        <a:p>
          <a:endParaRPr lang="en-US"/>
        </a:p>
      </dgm:t>
    </dgm:pt>
    <dgm:pt modelId="{4F2F5AB5-2984-471A-AD62-BE11E5988B31}" type="pres">
      <dgm:prSet presAssocID="{85678D01-1DDC-4370-AF8F-CBC1491EECB3}" presName="linNode" presStyleCnt="0"/>
      <dgm:spPr/>
      <dgm:t>
        <a:bodyPr/>
        <a:lstStyle/>
        <a:p>
          <a:endParaRPr lang="en-US"/>
        </a:p>
      </dgm:t>
    </dgm:pt>
    <dgm:pt modelId="{FECD050F-AFFF-462E-B553-659B0402604D}" type="pres">
      <dgm:prSet presAssocID="{85678D01-1DDC-4370-AF8F-CBC1491EECB3}" presName="parentText" presStyleLbl="node1" presStyleIdx="5" presStyleCnt="7" custScaleX="1666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939B3-688E-4049-80DC-28680DE4A995}" type="pres">
      <dgm:prSet presAssocID="{6882D54D-5C35-428E-A2CB-3459DD832E62}" presName="sp" presStyleCnt="0"/>
      <dgm:spPr/>
      <dgm:t>
        <a:bodyPr/>
        <a:lstStyle/>
        <a:p>
          <a:endParaRPr lang="en-US"/>
        </a:p>
      </dgm:t>
    </dgm:pt>
    <dgm:pt modelId="{53FB50BA-25F8-43D5-BD8D-3245EC6FA6F6}" type="pres">
      <dgm:prSet presAssocID="{F220EB49-F114-4C5A-8407-995B5E1EDDB0}" presName="linNode" presStyleCnt="0"/>
      <dgm:spPr/>
      <dgm:t>
        <a:bodyPr/>
        <a:lstStyle/>
        <a:p>
          <a:endParaRPr lang="en-US"/>
        </a:p>
      </dgm:t>
    </dgm:pt>
    <dgm:pt modelId="{C0DAE641-9672-4456-A698-43CC4B9880B4}" type="pres">
      <dgm:prSet presAssocID="{F220EB49-F114-4C5A-8407-995B5E1EDDB0}" presName="parentText" presStyleLbl="node1" presStyleIdx="6" presStyleCnt="7" custScaleX="1656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F5273E-5443-408A-B1DE-81206DAF371C}" srcId="{71BECB22-6D71-4E26-ABB4-93177EF84A19}" destId="{8A7F1430-516D-41E4-A22C-D2591A23FDCB}" srcOrd="1" destOrd="0" parTransId="{C2D56BCB-8853-4ECB-9837-25F0DD56F4E5}" sibTransId="{87D075ED-5C72-42A8-91B8-34480720A6B5}"/>
    <dgm:cxn modelId="{59115278-FEEF-42BE-97C8-B67E82AA5981}" type="presOf" srcId="{71BECB22-6D71-4E26-ABB4-93177EF84A19}" destId="{195F40B7-754E-454F-B312-BD7AB6695050}" srcOrd="0" destOrd="0" presId="urn:microsoft.com/office/officeart/2005/8/layout/vList5"/>
    <dgm:cxn modelId="{CEC670E2-7D0C-4169-997E-6EDD4910DD58}" srcId="{71BECB22-6D71-4E26-ABB4-93177EF84A19}" destId="{F220EB49-F114-4C5A-8407-995B5E1EDDB0}" srcOrd="6" destOrd="0" parTransId="{E53DC556-6C70-47B5-AD30-2DDED1924BD9}" sibTransId="{F14CAD7B-F825-4B85-A511-556AE6A42152}"/>
    <dgm:cxn modelId="{2837179D-7BD5-4034-90D5-69AADEF12341}" type="presOf" srcId="{8A7F1430-516D-41E4-A22C-D2591A23FDCB}" destId="{5B227F91-51DC-43E5-A07C-B707E094C198}" srcOrd="0" destOrd="0" presId="urn:microsoft.com/office/officeart/2005/8/layout/vList5"/>
    <dgm:cxn modelId="{A1480BAA-2092-4F42-9BBC-70BADB9A5F9D}" type="presOf" srcId="{F220EB49-F114-4C5A-8407-995B5E1EDDB0}" destId="{C0DAE641-9672-4456-A698-43CC4B9880B4}" srcOrd="0" destOrd="0" presId="urn:microsoft.com/office/officeart/2005/8/layout/vList5"/>
    <dgm:cxn modelId="{306D8467-9A46-42AD-8C01-60BED177DACF}" srcId="{71BECB22-6D71-4E26-ABB4-93177EF84A19}" destId="{3F4D2A98-7462-4C83-8FA6-59FBB33F6072}" srcOrd="4" destOrd="0" parTransId="{959CBDE7-D0BC-4912-B8AB-3FBF200E8F0C}" sibTransId="{FFB1C132-3C32-465E-804F-0EA390627693}"/>
    <dgm:cxn modelId="{3DAE8BFE-4A81-4327-85F8-D04EEEF759CD}" type="presOf" srcId="{3F4D2A98-7462-4C83-8FA6-59FBB33F6072}" destId="{D9FA2C37-5709-4AF3-B7B7-11F4F8F08448}" srcOrd="0" destOrd="0" presId="urn:microsoft.com/office/officeart/2005/8/layout/vList5"/>
    <dgm:cxn modelId="{5C5558BF-D89D-4ACC-B64A-9C6F683E2698}" type="presOf" srcId="{85678D01-1DDC-4370-AF8F-CBC1491EECB3}" destId="{FECD050F-AFFF-462E-B553-659B0402604D}" srcOrd="0" destOrd="0" presId="urn:microsoft.com/office/officeart/2005/8/layout/vList5"/>
    <dgm:cxn modelId="{26D9CF21-03F2-41A5-8940-AD099400DE87}" type="presOf" srcId="{8A75351F-E9EF-496D-89EC-08F5F4185F58}" destId="{FB9809E9-39E9-43FE-B6E8-3EB491529FD7}" srcOrd="0" destOrd="0" presId="urn:microsoft.com/office/officeart/2005/8/layout/vList5"/>
    <dgm:cxn modelId="{2B84CEE4-7ADC-4426-9FD4-7BFB82F01E44}" srcId="{71BECB22-6D71-4E26-ABB4-93177EF84A19}" destId="{6CB92437-1472-4E00-99FA-55659124E6A1}" srcOrd="3" destOrd="0" parTransId="{A20B0BDA-A5AA-4729-8E19-318BC98FB123}" sibTransId="{D5D97921-AC55-4DA1-8E94-8346B12AFEC4}"/>
    <dgm:cxn modelId="{676EA976-9C57-450B-B05A-5CD72CD5D0FC}" srcId="{71BECB22-6D71-4E26-ABB4-93177EF84A19}" destId="{8A75351F-E9EF-496D-89EC-08F5F4185F58}" srcOrd="2" destOrd="0" parTransId="{AFCB9679-6EC2-4367-B28A-E6A15444CF93}" sibTransId="{8BA4C249-B58B-4EFA-8C04-50305631FC9E}"/>
    <dgm:cxn modelId="{D2B4D0A7-23DB-4814-A00C-5D4186A0C860}" srcId="{71BECB22-6D71-4E26-ABB4-93177EF84A19}" destId="{85678D01-1DDC-4370-AF8F-CBC1491EECB3}" srcOrd="5" destOrd="0" parTransId="{8CBC3CDE-8F6F-47F5-96A0-6D2FA38DCDA4}" sibTransId="{6882D54D-5C35-428E-A2CB-3459DD832E62}"/>
    <dgm:cxn modelId="{6D0D4F88-CD3F-4EF4-8142-ED3C58D5F4C0}" type="presOf" srcId="{336E6E8F-EDF1-4C31-9BEB-87E1B9EA66A2}" destId="{C9AB38F9-45EE-4F4B-B6A5-4DB7C7861C62}" srcOrd="0" destOrd="0" presId="urn:microsoft.com/office/officeart/2005/8/layout/vList5"/>
    <dgm:cxn modelId="{B0169343-8B52-4811-B5DA-CE4C3549D90E}" srcId="{71BECB22-6D71-4E26-ABB4-93177EF84A19}" destId="{336E6E8F-EDF1-4C31-9BEB-87E1B9EA66A2}" srcOrd="0" destOrd="0" parTransId="{5B8CB9E9-3B86-4CAB-BB1D-DD62DA0C3B08}" sibTransId="{01A6148E-C611-4730-A85E-9918AACA50E2}"/>
    <dgm:cxn modelId="{330322B6-BCE3-4D2D-A2E2-D6E5414FE65C}" type="presOf" srcId="{6CB92437-1472-4E00-99FA-55659124E6A1}" destId="{3082EB10-FA81-4121-ADBB-D022FB7699FA}" srcOrd="0" destOrd="0" presId="urn:microsoft.com/office/officeart/2005/8/layout/vList5"/>
    <dgm:cxn modelId="{8266D1DB-F4C2-4A38-973B-BCE4CE4F2AA7}" type="presParOf" srcId="{195F40B7-754E-454F-B312-BD7AB6695050}" destId="{325514F7-EA2F-4D6A-84FE-F0FA7AAFC8A3}" srcOrd="0" destOrd="0" presId="urn:microsoft.com/office/officeart/2005/8/layout/vList5"/>
    <dgm:cxn modelId="{024CDC7F-97F3-46FC-B2DC-9D4493C41A20}" type="presParOf" srcId="{325514F7-EA2F-4D6A-84FE-F0FA7AAFC8A3}" destId="{C9AB38F9-45EE-4F4B-B6A5-4DB7C7861C62}" srcOrd="0" destOrd="0" presId="urn:microsoft.com/office/officeart/2005/8/layout/vList5"/>
    <dgm:cxn modelId="{BA7ECCC5-E42A-48BD-9046-FA287E27D05A}" type="presParOf" srcId="{195F40B7-754E-454F-B312-BD7AB6695050}" destId="{2C6F3B05-F558-4991-A721-16CA22E814FB}" srcOrd="1" destOrd="0" presId="urn:microsoft.com/office/officeart/2005/8/layout/vList5"/>
    <dgm:cxn modelId="{01D6F454-BC01-4FC7-8E90-8DDD993B59A3}" type="presParOf" srcId="{195F40B7-754E-454F-B312-BD7AB6695050}" destId="{328F3113-A1D3-4E93-A7D1-64319F6890CD}" srcOrd="2" destOrd="0" presId="urn:microsoft.com/office/officeart/2005/8/layout/vList5"/>
    <dgm:cxn modelId="{5151196D-1FE8-43BC-BD62-D12ED5709A20}" type="presParOf" srcId="{328F3113-A1D3-4E93-A7D1-64319F6890CD}" destId="{5B227F91-51DC-43E5-A07C-B707E094C198}" srcOrd="0" destOrd="0" presId="urn:microsoft.com/office/officeart/2005/8/layout/vList5"/>
    <dgm:cxn modelId="{436439FB-08D8-4361-8887-E0083F586568}" type="presParOf" srcId="{195F40B7-754E-454F-B312-BD7AB6695050}" destId="{0FE3FB25-5B64-4091-8D37-ED79B75ED478}" srcOrd="3" destOrd="0" presId="urn:microsoft.com/office/officeart/2005/8/layout/vList5"/>
    <dgm:cxn modelId="{99AE062D-05CC-4BFF-9318-79C985E35B59}" type="presParOf" srcId="{195F40B7-754E-454F-B312-BD7AB6695050}" destId="{96864A7E-6938-4062-8910-41DB9D911161}" srcOrd="4" destOrd="0" presId="urn:microsoft.com/office/officeart/2005/8/layout/vList5"/>
    <dgm:cxn modelId="{E7AA335A-3071-4128-8231-6B417A49C6FE}" type="presParOf" srcId="{96864A7E-6938-4062-8910-41DB9D911161}" destId="{FB9809E9-39E9-43FE-B6E8-3EB491529FD7}" srcOrd="0" destOrd="0" presId="urn:microsoft.com/office/officeart/2005/8/layout/vList5"/>
    <dgm:cxn modelId="{2793F4FA-A2E9-45F7-BC0F-D23940CA0678}" type="presParOf" srcId="{195F40B7-754E-454F-B312-BD7AB6695050}" destId="{EA1F2551-94EE-4B19-873A-F0699FF0CD8D}" srcOrd="5" destOrd="0" presId="urn:microsoft.com/office/officeart/2005/8/layout/vList5"/>
    <dgm:cxn modelId="{2907114F-000F-4B9A-84F0-43874680D9CA}" type="presParOf" srcId="{195F40B7-754E-454F-B312-BD7AB6695050}" destId="{945821DB-927A-4C07-ADA0-D828E6BCA219}" srcOrd="6" destOrd="0" presId="urn:microsoft.com/office/officeart/2005/8/layout/vList5"/>
    <dgm:cxn modelId="{E64C5419-065F-4A53-B090-CE715BB403E0}" type="presParOf" srcId="{945821DB-927A-4C07-ADA0-D828E6BCA219}" destId="{3082EB10-FA81-4121-ADBB-D022FB7699FA}" srcOrd="0" destOrd="0" presId="urn:microsoft.com/office/officeart/2005/8/layout/vList5"/>
    <dgm:cxn modelId="{4BA9C5DF-4A35-49D8-AFD4-49A2676F7384}" type="presParOf" srcId="{195F40B7-754E-454F-B312-BD7AB6695050}" destId="{F0009DB1-8624-4505-B5A8-52111C8F7F75}" srcOrd="7" destOrd="0" presId="urn:microsoft.com/office/officeart/2005/8/layout/vList5"/>
    <dgm:cxn modelId="{29B0FE09-8CB0-4A73-A0A6-4D61BCB6071F}" type="presParOf" srcId="{195F40B7-754E-454F-B312-BD7AB6695050}" destId="{8D328647-4269-40EA-A531-60619220D970}" srcOrd="8" destOrd="0" presId="urn:microsoft.com/office/officeart/2005/8/layout/vList5"/>
    <dgm:cxn modelId="{CA071A99-C0A0-416F-9C78-79BDA28EC4D3}" type="presParOf" srcId="{8D328647-4269-40EA-A531-60619220D970}" destId="{D9FA2C37-5709-4AF3-B7B7-11F4F8F08448}" srcOrd="0" destOrd="0" presId="urn:microsoft.com/office/officeart/2005/8/layout/vList5"/>
    <dgm:cxn modelId="{8AA6B002-0202-4C7F-B7EF-D840B5CA9F88}" type="presParOf" srcId="{195F40B7-754E-454F-B312-BD7AB6695050}" destId="{86C6FE1F-AD13-4784-9181-790AA03CE176}" srcOrd="9" destOrd="0" presId="urn:microsoft.com/office/officeart/2005/8/layout/vList5"/>
    <dgm:cxn modelId="{E1B00852-9E67-461D-9B7C-7177FEC0AF78}" type="presParOf" srcId="{195F40B7-754E-454F-B312-BD7AB6695050}" destId="{4F2F5AB5-2984-471A-AD62-BE11E5988B31}" srcOrd="10" destOrd="0" presId="urn:microsoft.com/office/officeart/2005/8/layout/vList5"/>
    <dgm:cxn modelId="{0140F94A-400C-47E7-BE40-FB202A9149F1}" type="presParOf" srcId="{4F2F5AB5-2984-471A-AD62-BE11E5988B31}" destId="{FECD050F-AFFF-462E-B553-659B0402604D}" srcOrd="0" destOrd="0" presId="urn:microsoft.com/office/officeart/2005/8/layout/vList5"/>
    <dgm:cxn modelId="{8AD7C237-53AB-4009-860F-FA444CD95696}" type="presParOf" srcId="{195F40B7-754E-454F-B312-BD7AB6695050}" destId="{C22939B3-688E-4049-80DC-28680DE4A995}" srcOrd="11" destOrd="0" presId="urn:microsoft.com/office/officeart/2005/8/layout/vList5"/>
    <dgm:cxn modelId="{AAFE4A20-92D1-47C0-8CA5-115547A20405}" type="presParOf" srcId="{195F40B7-754E-454F-B312-BD7AB6695050}" destId="{53FB50BA-25F8-43D5-BD8D-3245EC6FA6F6}" srcOrd="12" destOrd="0" presId="urn:microsoft.com/office/officeart/2005/8/layout/vList5"/>
    <dgm:cxn modelId="{914E93FC-302E-4323-8FE5-C6DCBCFCADF1}" type="presParOf" srcId="{53FB50BA-25F8-43D5-BD8D-3245EC6FA6F6}" destId="{C0DAE641-9672-4456-A698-43CC4B9880B4}" srcOrd="0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3560FA-7DF7-4785-A34C-58E79C54191D}" type="doc">
      <dgm:prSet loTypeId="urn:microsoft.com/office/officeart/2005/8/layout/hierarchy2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5284A90-7073-4D36-9266-664177EF8E1B}">
      <dgm:prSet phldrT="[Text]"/>
      <dgm:spPr/>
      <dgm:t>
        <a:bodyPr/>
        <a:lstStyle/>
        <a:p>
          <a:r>
            <a:rPr lang="en-US" b="1" dirty="0" err="1" smtClean="0"/>
            <a:t>Prinsip</a:t>
          </a:r>
          <a:r>
            <a:rPr lang="en-US" b="1" dirty="0" smtClean="0"/>
            <a:t> </a:t>
          </a:r>
          <a:r>
            <a:rPr lang="en-US" b="1" dirty="0" err="1" smtClean="0"/>
            <a:t>Penyediaan</a:t>
          </a:r>
          <a:r>
            <a:rPr lang="en-US" b="1" dirty="0" smtClean="0"/>
            <a:t> </a:t>
          </a:r>
          <a:r>
            <a:rPr lang="en-US" b="1" dirty="0" err="1" smtClean="0"/>
            <a:t>Barang</a:t>
          </a:r>
          <a:endParaRPr lang="en-US" b="1" dirty="0"/>
        </a:p>
      </dgm:t>
    </dgm:pt>
    <dgm:pt modelId="{48EA2609-3741-40AD-BC80-11F5B2995B2B}" type="parTrans" cxnId="{0D3211D8-3A14-41A9-83C9-0659150A6C92}">
      <dgm:prSet/>
      <dgm:spPr/>
      <dgm:t>
        <a:bodyPr/>
        <a:lstStyle/>
        <a:p>
          <a:endParaRPr lang="en-US"/>
        </a:p>
      </dgm:t>
    </dgm:pt>
    <dgm:pt modelId="{80ECDEB9-DCDC-4213-A7A8-DF7E03BD0D3C}" type="sibTrans" cxnId="{0D3211D8-3A14-41A9-83C9-0659150A6C92}">
      <dgm:prSet/>
      <dgm:spPr/>
      <dgm:t>
        <a:bodyPr/>
        <a:lstStyle/>
        <a:p>
          <a:endParaRPr lang="en-US"/>
        </a:p>
      </dgm:t>
    </dgm:pt>
    <dgm:pt modelId="{864B301F-A36C-4D2B-9928-76AAB7686AF9}">
      <dgm:prSet phldrT="[Text]"/>
      <dgm:spPr/>
      <dgm:t>
        <a:bodyPr/>
        <a:lstStyle/>
        <a:p>
          <a:r>
            <a:rPr lang="en-US" b="1" dirty="0" err="1" smtClean="0"/>
            <a:t>Waktu</a:t>
          </a:r>
          <a:r>
            <a:rPr lang="en-US" b="1" dirty="0" smtClean="0"/>
            <a:t> </a:t>
          </a:r>
          <a:r>
            <a:rPr lang="en-US" b="1" dirty="0" err="1" smtClean="0"/>
            <a:t>pembelian</a:t>
          </a:r>
          <a:r>
            <a:rPr lang="en-US" b="1" dirty="0" smtClean="0"/>
            <a:t> lama</a:t>
          </a:r>
          <a:endParaRPr lang="en-US" b="1" dirty="0"/>
        </a:p>
      </dgm:t>
    </dgm:pt>
    <dgm:pt modelId="{4DBE245A-26E5-459B-BCB7-983ECB9B9306}" type="parTrans" cxnId="{A160B080-4D1A-43A4-9811-459F10CBA9C5}">
      <dgm:prSet/>
      <dgm:spPr/>
      <dgm:t>
        <a:bodyPr/>
        <a:lstStyle/>
        <a:p>
          <a:endParaRPr lang="en-US"/>
        </a:p>
      </dgm:t>
    </dgm:pt>
    <dgm:pt modelId="{615B779D-9298-4196-B9E6-9A337F9A2013}" type="sibTrans" cxnId="{A160B080-4D1A-43A4-9811-459F10CBA9C5}">
      <dgm:prSet/>
      <dgm:spPr/>
      <dgm:t>
        <a:bodyPr/>
        <a:lstStyle/>
        <a:p>
          <a:endParaRPr lang="en-US"/>
        </a:p>
      </dgm:t>
    </dgm:pt>
    <dgm:pt modelId="{D2D4ED42-9DCA-44D7-8F2D-F17715B5A1B6}">
      <dgm:prSet phldrT="[Text]"/>
      <dgm:spPr/>
      <dgm:t>
        <a:bodyPr/>
        <a:lstStyle/>
        <a:p>
          <a:r>
            <a:rPr lang="en-US" b="1" dirty="0" err="1" smtClean="0"/>
            <a:t>Pembelian</a:t>
          </a:r>
          <a:r>
            <a:rPr lang="en-US" b="1" dirty="0" smtClean="0"/>
            <a:t> </a:t>
          </a:r>
          <a:r>
            <a:rPr lang="en-US" b="1" dirty="0" err="1" smtClean="0"/>
            <a:t>dari</a:t>
          </a:r>
          <a:r>
            <a:rPr lang="en-US" b="1" dirty="0" smtClean="0"/>
            <a:t> </a:t>
          </a:r>
          <a:r>
            <a:rPr lang="en-US" b="1" dirty="0" err="1" smtClean="0"/>
            <a:t>sumber</a:t>
          </a:r>
          <a:r>
            <a:rPr lang="en-US" b="1" dirty="0" smtClean="0"/>
            <a:t> </a:t>
          </a:r>
          <a:r>
            <a:rPr lang="en-US" b="1" dirty="0" err="1" smtClean="0"/>
            <a:t>jauh</a:t>
          </a:r>
          <a:endParaRPr lang="en-US" b="1" dirty="0"/>
        </a:p>
      </dgm:t>
    </dgm:pt>
    <dgm:pt modelId="{099E2CEF-80F6-4557-94DD-000D608588C9}" type="parTrans" cxnId="{7E7052C7-150D-4ACF-85B4-603CCF13595D}">
      <dgm:prSet/>
      <dgm:spPr/>
      <dgm:t>
        <a:bodyPr/>
        <a:lstStyle/>
        <a:p>
          <a:endParaRPr lang="en-US"/>
        </a:p>
      </dgm:t>
    </dgm:pt>
    <dgm:pt modelId="{87A4826A-D1F4-4649-B2C2-82CCDDCF7B27}" type="sibTrans" cxnId="{7E7052C7-150D-4ACF-85B4-603CCF13595D}">
      <dgm:prSet/>
      <dgm:spPr/>
      <dgm:t>
        <a:bodyPr/>
        <a:lstStyle/>
        <a:p>
          <a:endParaRPr lang="en-US"/>
        </a:p>
      </dgm:t>
    </dgm:pt>
    <dgm:pt modelId="{C6C8CB66-34EC-48A4-A862-942572CAC07F}">
      <dgm:prSet phldrT="[Text]"/>
      <dgm:spPr/>
      <dgm:t>
        <a:bodyPr/>
        <a:lstStyle/>
        <a:p>
          <a:r>
            <a:rPr lang="en-US" b="1" dirty="0" err="1" smtClean="0"/>
            <a:t>Pembelian</a:t>
          </a:r>
          <a:r>
            <a:rPr lang="en-US" b="1" dirty="0" smtClean="0"/>
            <a:t> </a:t>
          </a:r>
          <a:r>
            <a:rPr lang="en-US" b="1" dirty="0" err="1" smtClean="0"/>
            <a:t>sering</a:t>
          </a:r>
          <a:r>
            <a:rPr lang="en-US" b="1" dirty="0" smtClean="0"/>
            <a:t> </a:t>
          </a:r>
          <a:r>
            <a:rPr lang="en-US" b="1" dirty="0" err="1" smtClean="0"/>
            <a:t>terlambat</a:t>
          </a:r>
          <a:endParaRPr lang="en-US" b="1" dirty="0"/>
        </a:p>
      </dgm:t>
    </dgm:pt>
    <dgm:pt modelId="{3518A03D-B2B0-4843-9DB5-382D34467A89}" type="parTrans" cxnId="{DD7D35C2-C268-4B6B-974D-CA23F03713B7}">
      <dgm:prSet/>
      <dgm:spPr/>
      <dgm:t>
        <a:bodyPr/>
        <a:lstStyle/>
        <a:p>
          <a:endParaRPr lang="en-US"/>
        </a:p>
      </dgm:t>
    </dgm:pt>
    <dgm:pt modelId="{16490770-3193-4C79-83B8-E0A30BA13E73}" type="sibTrans" cxnId="{DD7D35C2-C268-4B6B-974D-CA23F03713B7}">
      <dgm:prSet/>
      <dgm:spPr/>
      <dgm:t>
        <a:bodyPr/>
        <a:lstStyle/>
        <a:p>
          <a:endParaRPr lang="en-US"/>
        </a:p>
      </dgm:t>
    </dgm:pt>
    <dgm:pt modelId="{D7B0A695-8201-4479-9F0C-2C77D930194D}">
      <dgm:prSet phldrT="[Text]"/>
      <dgm:spPr/>
      <dgm:t>
        <a:bodyPr/>
        <a:lstStyle/>
        <a:p>
          <a:r>
            <a:rPr lang="en-US" b="1" dirty="0" err="1" smtClean="0"/>
            <a:t>Pembelian</a:t>
          </a:r>
          <a:r>
            <a:rPr lang="en-US" b="1" dirty="0" smtClean="0"/>
            <a:t> </a:t>
          </a:r>
          <a:r>
            <a:rPr lang="en-US" b="1" dirty="0" err="1" smtClean="0"/>
            <a:t>dilakukan</a:t>
          </a:r>
          <a:r>
            <a:rPr lang="en-US" b="1" dirty="0" smtClean="0"/>
            <a:t> </a:t>
          </a:r>
          <a:r>
            <a:rPr lang="en-US" b="1" dirty="0" err="1" smtClean="0"/>
            <a:t>dengan</a:t>
          </a:r>
          <a:r>
            <a:rPr lang="en-US" b="1" dirty="0" smtClean="0"/>
            <a:t> </a:t>
          </a:r>
          <a:r>
            <a:rPr lang="en-US" b="1" dirty="0" err="1" smtClean="0"/>
            <a:t>cara</a:t>
          </a:r>
          <a:r>
            <a:rPr lang="en-US" b="1" dirty="0" smtClean="0"/>
            <a:t> </a:t>
          </a:r>
          <a:r>
            <a:rPr lang="en-US" b="1" dirty="0" err="1" smtClean="0"/>
            <a:t>biasa</a:t>
          </a:r>
          <a:endParaRPr lang="en-US" b="1" dirty="0"/>
        </a:p>
      </dgm:t>
    </dgm:pt>
    <dgm:pt modelId="{4C3F00CA-ADCE-4090-91BA-1C155A4B3429}" type="parTrans" cxnId="{49634242-3808-49E9-84D6-DD2115CE7A7E}">
      <dgm:prSet/>
      <dgm:spPr/>
      <dgm:t>
        <a:bodyPr/>
        <a:lstStyle/>
        <a:p>
          <a:endParaRPr lang="en-US"/>
        </a:p>
      </dgm:t>
    </dgm:pt>
    <dgm:pt modelId="{FA69AE3F-1181-4C85-A57A-6421B7A81114}" type="sibTrans" cxnId="{49634242-3808-49E9-84D6-DD2115CE7A7E}">
      <dgm:prSet/>
      <dgm:spPr/>
      <dgm:t>
        <a:bodyPr/>
        <a:lstStyle/>
        <a:p>
          <a:endParaRPr lang="en-US"/>
        </a:p>
      </dgm:t>
    </dgm:pt>
    <dgm:pt modelId="{B466350C-F3B4-444F-8236-7CBC5179681A}" type="pres">
      <dgm:prSet presAssocID="{E33560FA-7DF7-4785-A34C-58E79C5419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C0ACBB-1527-4FA5-A95E-0009996E7928}" type="pres">
      <dgm:prSet presAssocID="{65284A90-7073-4D36-9266-664177EF8E1B}" presName="root1" presStyleCnt="0"/>
      <dgm:spPr/>
      <dgm:t>
        <a:bodyPr/>
        <a:lstStyle/>
        <a:p>
          <a:endParaRPr lang="en-US"/>
        </a:p>
      </dgm:t>
    </dgm:pt>
    <dgm:pt modelId="{FA63CC39-090B-4530-9F25-E7682FB261D4}" type="pres">
      <dgm:prSet presAssocID="{65284A90-7073-4D36-9266-664177EF8E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5F2CBF-E822-4D4B-9C66-056F6961252A}" type="pres">
      <dgm:prSet presAssocID="{65284A90-7073-4D36-9266-664177EF8E1B}" presName="level2hierChild" presStyleCnt="0"/>
      <dgm:spPr/>
      <dgm:t>
        <a:bodyPr/>
        <a:lstStyle/>
        <a:p>
          <a:endParaRPr lang="en-US"/>
        </a:p>
      </dgm:t>
    </dgm:pt>
    <dgm:pt modelId="{F3A8090F-8B9C-42D5-98CF-BC0D2F12B595}" type="pres">
      <dgm:prSet presAssocID="{4DBE245A-26E5-459B-BCB7-983ECB9B930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0492D3C7-A612-47B5-9905-E3A2A1EC0298}" type="pres">
      <dgm:prSet presAssocID="{4DBE245A-26E5-459B-BCB7-983ECB9B930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1ED9965F-CD3C-41D3-A5BC-E41A69231A68}" type="pres">
      <dgm:prSet presAssocID="{864B301F-A36C-4D2B-9928-76AAB7686AF9}" presName="root2" presStyleCnt="0"/>
      <dgm:spPr/>
      <dgm:t>
        <a:bodyPr/>
        <a:lstStyle/>
        <a:p>
          <a:endParaRPr lang="en-US"/>
        </a:p>
      </dgm:t>
    </dgm:pt>
    <dgm:pt modelId="{E06BFCB2-3B03-430B-9237-31F9B1FF1A7B}" type="pres">
      <dgm:prSet presAssocID="{864B301F-A36C-4D2B-9928-76AAB7686AF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705ABC-CF09-4AD4-8846-A84C0A480C59}" type="pres">
      <dgm:prSet presAssocID="{864B301F-A36C-4D2B-9928-76AAB7686AF9}" presName="level3hierChild" presStyleCnt="0"/>
      <dgm:spPr/>
      <dgm:t>
        <a:bodyPr/>
        <a:lstStyle/>
        <a:p>
          <a:endParaRPr lang="en-US"/>
        </a:p>
      </dgm:t>
    </dgm:pt>
    <dgm:pt modelId="{EAD64852-EA5B-4391-89DF-29376C05C77E}" type="pres">
      <dgm:prSet presAssocID="{099E2CEF-80F6-4557-94DD-000D608588C9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6A552B6D-CD0B-435E-9663-B6211E471BC1}" type="pres">
      <dgm:prSet presAssocID="{099E2CEF-80F6-4557-94DD-000D608588C9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87C1E8E-31D9-4EF5-A197-7F7CC73786A7}" type="pres">
      <dgm:prSet presAssocID="{D2D4ED42-9DCA-44D7-8F2D-F17715B5A1B6}" presName="root2" presStyleCnt="0"/>
      <dgm:spPr/>
      <dgm:t>
        <a:bodyPr/>
        <a:lstStyle/>
        <a:p>
          <a:endParaRPr lang="en-US"/>
        </a:p>
      </dgm:t>
    </dgm:pt>
    <dgm:pt modelId="{8A8AA585-2380-4AF6-9090-B9715A9E7DD9}" type="pres">
      <dgm:prSet presAssocID="{D2D4ED42-9DCA-44D7-8F2D-F17715B5A1B6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7689F-83EE-4631-97A9-CC5B66833B27}" type="pres">
      <dgm:prSet presAssocID="{D2D4ED42-9DCA-44D7-8F2D-F17715B5A1B6}" presName="level3hierChild" presStyleCnt="0"/>
      <dgm:spPr/>
      <dgm:t>
        <a:bodyPr/>
        <a:lstStyle/>
        <a:p>
          <a:endParaRPr lang="en-US"/>
        </a:p>
      </dgm:t>
    </dgm:pt>
    <dgm:pt modelId="{4CAE3B5C-0762-4D31-896D-2C017FC29E17}" type="pres">
      <dgm:prSet presAssocID="{3518A03D-B2B0-4843-9DB5-382D34467A89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E3520BC9-EBD8-4D8C-BFCC-F40BD3BCE10A}" type="pres">
      <dgm:prSet presAssocID="{3518A03D-B2B0-4843-9DB5-382D34467A8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E8AED37-546E-4376-836F-C0F482D1B0AA}" type="pres">
      <dgm:prSet presAssocID="{C6C8CB66-34EC-48A4-A862-942572CAC07F}" presName="root2" presStyleCnt="0"/>
      <dgm:spPr/>
      <dgm:t>
        <a:bodyPr/>
        <a:lstStyle/>
        <a:p>
          <a:endParaRPr lang="en-US"/>
        </a:p>
      </dgm:t>
    </dgm:pt>
    <dgm:pt modelId="{9378BACB-2158-4F31-A114-16B7FCC92758}" type="pres">
      <dgm:prSet presAssocID="{C6C8CB66-34EC-48A4-A862-942572CAC07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9E31D5-7598-4B28-91FF-5C43D2CDAFDB}" type="pres">
      <dgm:prSet presAssocID="{C6C8CB66-34EC-48A4-A862-942572CAC07F}" presName="level3hierChild" presStyleCnt="0"/>
      <dgm:spPr/>
      <dgm:t>
        <a:bodyPr/>
        <a:lstStyle/>
        <a:p>
          <a:endParaRPr lang="en-US"/>
        </a:p>
      </dgm:t>
    </dgm:pt>
    <dgm:pt modelId="{2D345283-8DC2-4980-A9DD-EEE3FD041868}" type="pres">
      <dgm:prSet presAssocID="{4C3F00CA-ADCE-4090-91BA-1C155A4B34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0CFB8A8-DE7C-45C8-BB83-CCAF2C06748B}" type="pres">
      <dgm:prSet presAssocID="{4C3F00CA-ADCE-4090-91BA-1C155A4B34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989A2C-E941-4A2E-A8A7-2A1BB681162F}" type="pres">
      <dgm:prSet presAssocID="{D7B0A695-8201-4479-9F0C-2C77D930194D}" presName="root2" presStyleCnt="0"/>
      <dgm:spPr/>
      <dgm:t>
        <a:bodyPr/>
        <a:lstStyle/>
        <a:p>
          <a:endParaRPr lang="en-US"/>
        </a:p>
      </dgm:t>
    </dgm:pt>
    <dgm:pt modelId="{075B848A-3538-4711-B6ED-DD89D8CFED8D}" type="pres">
      <dgm:prSet presAssocID="{D7B0A695-8201-4479-9F0C-2C77D930194D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C75E1-5F54-4376-AE4D-5FD8E0B4A29D}" type="pres">
      <dgm:prSet presAssocID="{D7B0A695-8201-4479-9F0C-2C77D930194D}" presName="level3hierChild" presStyleCnt="0"/>
      <dgm:spPr/>
      <dgm:t>
        <a:bodyPr/>
        <a:lstStyle/>
        <a:p>
          <a:endParaRPr lang="en-US"/>
        </a:p>
      </dgm:t>
    </dgm:pt>
  </dgm:ptLst>
  <dgm:cxnLst>
    <dgm:cxn modelId="{0D3211D8-3A14-41A9-83C9-0659150A6C92}" srcId="{E33560FA-7DF7-4785-A34C-58E79C54191D}" destId="{65284A90-7073-4D36-9266-664177EF8E1B}" srcOrd="0" destOrd="0" parTransId="{48EA2609-3741-40AD-BC80-11F5B2995B2B}" sibTransId="{80ECDEB9-DCDC-4213-A7A8-DF7E03BD0D3C}"/>
    <dgm:cxn modelId="{C502FDB0-F7A3-4312-A6C6-CF1F039D645D}" type="presOf" srcId="{C6C8CB66-34EC-48A4-A862-942572CAC07F}" destId="{9378BACB-2158-4F31-A114-16B7FCC92758}" srcOrd="0" destOrd="0" presId="urn:microsoft.com/office/officeart/2005/8/layout/hierarchy2"/>
    <dgm:cxn modelId="{A160B080-4D1A-43A4-9811-459F10CBA9C5}" srcId="{65284A90-7073-4D36-9266-664177EF8E1B}" destId="{864B301F-A36C-4D2B-9928-76AAB7686AF9}" srcOrd="0" destOrd="0" parTransId="{4DBE245A-26E5-459B-BCB7-983ECB9B9306}" sibTransId="{615B779D-9298-4196-B9E6-9A337F9A2013}"/>
    <dgm:cxn modelId="{B6251D98-0363-426C-A41C-215D168A0463}" type="presOf" srcId="{099E2CEF-80F6-4557-94DD-000D608588C9}" destId="{EAD64852-EA5B-4391-89DF-29376C05C77E}" srcOrd="0" destOrd="0" presId="urn:microsoft.com/office/officeart/2005/8/layout/hierarchy2"/>
    <dgm:cxn modelId="{7E7052C7-150D-4ACF-85B4-603CCF13595D}" srcId="{65284A90-7073-4D36-9266-664177EF8E1B}" destId="{D2D4ED42-9DCA-44D7-8F2D-F17715B5A1B6}" srcOrd="1" destOrd="0" parTransId="{099E2CEF-80F6-4557-94DD-000D608588C9}" sibTransId="{87A4826A-D1F4-4649-B2C2-82CCDDCF7B27}"/>
    <dgm:cxn modelId="{D5924B2C-675E-4F03-93D1-229A0595ECBA}" type="presOf" srcId="{4C3F00CA-ADCE-4090-91BA-1C155A4B3429}" destId="{30CFB8A8-DE7C-45C8-BB83-CCAF2C06748B}" srcOrd="1" destOrd="0" presId="urn:microsoft.com/office/officeart/2005/8/layout/hierarchy2"/>
    <dgm:cxn modelId="{FB31C3BC-9B56-468E-B7AD-E4497796BAC2}" type="presOf" srcId="{099E2CEF-80F6-4557-94DD-000D608588C9}" destId="{6A552B6D-CD0B-435E-9663-B6211E471BC1}" srcOrd="1" destOrd="0" presId="urn:microsoft.com/office/officeart/2005/8/layout/hierarchy2"/>
    <dgm:cxn modelId="{0B62F007-F9EC-4A96-A8F1-0C1ED2F59FA6}" type="presOf" srcId="{E33560FA-7DF7-4785-A34C-58E79C54191D}" destId="{B466350C-F3B4-444F-8236-7CBC5179681A}" srcOrd="0" destOrd="0" presId="urn:microsoft.com/office/officeart/2005/8/layout/hierarchy2"/>
    <dgm:cxn modelId="{E2CD33FB-934F-43E8-89EC-0028DEF77D91}" type="presOf" srcId="{864B301F-A36C-4D2B-9928-76AAB7686AF9}" destId="{E06BFCB2-3B03-430B-9237-31F9B1FF1A7B}" srcOrd="0" destOrd="0" presId="urn:microsoft.com/office/officeart/2005/8/layout/hierarchy2"/>
    <dgm:cxn modelId="{E7A4A868-F5FB-44B4-AE1E-A99C8361D478}" type="presOf" srcId="{4DBE245A-26E5-459B-BCB7-983ECB9B9306}" destId="{0492D3C7-A612-47B5-9905-E3A2A1EC0298}" srcOrd="1" destOrd="0" presId="urn:microsoft.com/office/officeart/2005/8/layout/hierarchy2"/>
    <dgm:cxn modelId="{08F9A5A9-7B93-447A-92B5-EE4BF857C831}" type="presOf" srcId="{4C3F00CA-ADCE-4090-91BA-1C155A4B3429}" destId="{2D345283-8DC2-4980-A9DD-EEE3FD041868}" srcOrd="0" destOrd="0" presId="urn:microsoft.com/office/officeart/2005/8/layout/hierarchy2"/>
    <dgm:cxn modelId="{DD7D35C2-C268-4B6B-974D-CA23F03713B7}" srcId="{65284A90-7073-4D36-9266-664177EF8E1B}" destId="{C6C8CB66-34EC-48A4-A862-942572CAC07F}" srcOrd="2" destOrd="0" parTransId="{3518A03D-B2B0-4843-9DB5-382D34467A89}" sibTransId="{16490770-3193-4C79-83B8-E0A30BA13E73}"/>
    <dgm:cxn modelId="{812B8CFF-A30E-4F50-9F79-4396E465E385}" type="presOf" srcId="{3518A03D-B2B0-4843-9DB5-382D34467A89}" destId="{4CAE3B5C-0762-4D31-896D-2C017FC29E17}" srcOrd="0" destOrd="0" presId="urn:microsoft.com/office/officeart/2005/8/layout/hierarchy2"/>
    <dgm:cxn modelId="{D60FD6DB-EB21-434C-8FA4-82071EDD2ED5}" type="presOf" srcId="{65284A90-7073-4D36-9266-664177EF8E1B}" destId="{FA63CC39-090B-4530-9F25-E7682FB261D4}" srcOrd="0" destOrd="0" presId="urn:microsoft.com/office/officeart/2005/8/layout/hierarchy2"/>
    <dgm:cxn modelId="{1F339C6F-4A9E-4FD3-9852-EDB6CEEA77EE}" type="presOf" srcId="{4DBE245A-26E5-459B-BCB7-983ECB9B9306}" destId="{F3A8090F-8B9C-42D5-98CF-BC0D2F12B595}" srcOrd="0" destOrd="0" presId="urn:microsoft.com/office/officeart/2005/8/layout/hierarchy2"/>
    <dgm:cxn modelId="{9F8570AD-ADE0-4D71-9A29-298D0887008B}" type="presOf" srcId="{3518A03D-B2B0-4843-9DB5-382D34467A89}" destId="{E3520BC9-EBD8-4D8C-BFCC-F40BD3BCE10A}" srcOrd="1" destOrd="0" presId="urn:microsoft.com/office/officeart/2005/8/layout/hierarchy2"/>
    <dgm:cxn modelId="{B3E0ACA5-ABD2-4E2C-B4A0-91AEE9CE86CE}" type="presOf" srcId="{D7B0A695-8201-4479-9F0C-2C77D930194D}" destId="{075B848A-3538-4711-B6ED-DD89D8CFED8D}" srcOrd="0" destOrd="0" presId="urn:microsoft.com/office/officeart/2005/8/layout/hierarchy2"/>
    <dgm:cxn modelId="{97854588-CB4D-43E7-8367-489F898B47AB}" type="presOf" srcId="{D2D4ED42-9DCA-44D7-8F2D-F17715B5A1B6}" destId="{8A8AA585-2380-4AF6-9090-B9715A9E7DD9}" srcOrd="0" destOrd="0" presId="urn:microsoft.com/office/officeart/2005/8/layout/hierarchy2"/>
    <dgm:cxn modelId="{49634242-3808-49E9-84D6-DD2115CE7A7E}" srcId="{65284A90-7073-4D36-9266-664177EF8E1B}" destId="{D7B0A695-8201-4479-9F0C-2C77D930194D}" srcOrd="3" destOrd="0" parTransId="{4C3F00CA-ADCE-4090-91BA-1C155A4B3429}" sibTransId="{FA69AE3F-1181-4C85-A57A-6421B7A81114}"/>
    <dgm:cxn modelId="{F12ED6CB-AF55-431E-81DD-70277BAF67C0}" type="presParOf" srcId="{B466350C-F3B4-444F-8236-7CBC5179681A}" destId="{F5C0ACBB-1527-4FA5-A95E-0009996E7928}" srcOrd="0" destOrd="0" presId="urn:microsoft.com/office/officeart/2005/8/layout/hierarchy2"/>
    <dgm:cxn modelId="{0817DEF5-BE5A-48A3-902E-87D7BE7EAD09}" type="presParOf" srcId="{F5C0ACBB-1527-4FA5-A95E-0009996E7928}" destId="{FA63CC39-090B-4530-9F25-E7682FB261D4}" srcOrd="0" destOrd="0" presId="urn:microsoft.com/office/officeart/2005/8/layout/hierarchy2"/>
    <dgm:cxn modelId="{E4EACBD1-9318-4E79-BE3C-516B2B86B475}" type="presParOf" srcId="{F5C0ACBB-1527-4FA5-A95E-0009996E7928}" destId="{BE5F2CBF-E822-4D4B-9C66-056F6961252A}" srcOrd="1" destOrd="0" presId="urn:microsoft.com/office/officeart/2005/8/layout/hierarchy2"/>
    <dgm:cxn modelId="{3A3FD18F-195E-4900-8FDB-11A89B94E283}" type="presParOf" srcId="{BE5F2CBF-E822-4D4B-9C66-056F6961252A}" destId="{F3A8090F-8B9C-42D5-98CF-BC0D2F12B595}" srcOrd="0" destOrd="0" presId="urn:microsoft.com/office/officeart/2005/8/layout/hierarchy2"/>
    <dgm:cxn modelId="{7CCA0B86-9AE6-492C-8E0B-DF82E490D29D}" type="presParOf" srcId="{F3A8090F-8B9C-42D5-98CF-BC0D2F12B595}" destId="{0492D3C7-A612-47B5-9905-E3A2A1EC0298}" srcOrd="0" destOrd="0" presId="urn:microsoft.com/office/officeart/2005/8/layout/hierarchy2"/>
    <dgm:cxn modelId="{D5CA61C8-4C4C-42D1-AEB3-168A7BBDFEEB}" type="presParOf" srcId="{BE5F2CBF-E822-4D4B-9C66-056F6961252A}" destId="{1ED9965F-CD3C-41D3-A5BC-E41A69231A68}" srcOrd="1" destOrd="0" presId="urn:microsoft.com/office/officeart/2005/8/layout/hierarchy2"/>
    <dgm:cxn modelId="{30DF5AA7-E4D3-4086-8464-83ED747295AF}" type="presParOf" srcId="{1ED9965F-CD3C-41D3-A5BC-E41A69231A68}" destId="{E06BFCB2-3B03-430B-9237-31F9B1FF1A7B}" srcOrd="0" destOrd="0" presId="urn:microsoft.com/office/officeart/2005/8/layout/hierarchy2"/>
    <dgm:cxn modelId="{2BA31C82-EFBB-4FE9-A772-80F14913086D}" type="presParOf" srcId="{1ED9965F-CD3C-41D3-A5BC-E41A69231A68}" destId="{61705ABC-CF09-4AD4-8846-A84C0A480C59}" srcOrd="1" destOrd="0" presId="urn:microsoft.com/office/officeart/2005/8/layout/hierarchy2"/>
    <dgm:cxn modelId="{B173EA53-37A4-4000-9C61-C599455D1549}" type="presParOf" srcId="{BE5F2CBF-E822-4D4B-9C66-056F6961252A}" destId="{EAD64852-EA5B-4391-89DF-29376C05C77E}" srcOrd="2" destOrd="0" presId="urn:microsoft.com/office/officeart/2005/8/layout/hierarchy2"/>
    <dgm:cxn modelId="{2ABC4A3B-1AEB-4999-BC65-0C7ADFEB7FCD}" type="presParOf" srcId="{EAD64852-EA5B-4391-89DF-29376C05C77E}" destId="{6A552B6D-CD0B-435E-9663-B6211E471BC1}" srcOrd="0" destOrd="0" presId="urn:microsoft.com/office/officeart/2005/8/layout/hierarchy2"/>
    <dgm:cxn modelId="{B0C6A2A8-E588-47A5-A725-447D2BC662EF}" type="presParOf" srcId="{BE5F2CBF-E822-4D4B-9C66-056F6961252A}" destId="{587C1E8E-31D9-4EF5-A197-7F7CC73786A7}" srcOrd="3" destOrd="0" presId="urn:microsoft.com/office/officeart/2005/8/layout/hierarchy2"/>
    <dgm:cxn modelId="{72373085-5324-4688-9D91-153B90EA356E}" type="presParOf" srcId="{587C1E8E-31D9-4EF5-A197-7F7CC73786A7}" destId="{8A8AA585-2380-4AF6-9090-B9715A9E7DD9}" srcOrd="0" destOrd="0" presId="urn:microsoft.com/office/officeart/2005/8/layout/hierarchy2"/>
    <dgm:cxn modelId="{5D84FFC8-65AD-46F0-9A30-0EA7CBE73066}" type="presParOf" srcId="{587C1E8E-31D9-4EF5-A197-7F7CC73786A7}" destId="{01D7689F-83EE-4631-97A9-CC5B66833B27}" srcOrd="1" destOrd="0" presId="urn:microsoft.com/office/officeart/2005/8/layout/hierarchy2"/>
    <dgm:cxn modelId="{29A185BB-4C71-46FD-AB56-983E13ABA6EE}" type="presParOf" srcId="{BE5F2CBF-E822-4D4B-9C66-056F6961252A}" destId="{4CAE3B5C-0762-4D31-896D-2C017FC29E17}" srcOrd="4" destOrd="0" presId="urn:microsoft.com/office/officeart/2005/8/layout/hierarchy2"/>
    <dgm:cxn modelId="{3DFEDE1E-E232-4A50-97EF-A37F07E8D252}" type="presParOf" srcId="{4CAE3B5C-0762-4D31-896D-2C017FC29E17}" destId="{E3520BC9-EBD8-4D8C-BFCC-F40BD3BCE10A}" srcOrd="0" destOrd="0" presId="urn:microsoft.com/office/officeart/2005/8/layout/hierarchy2"/>
    <dgm:cxn modelId="{B839CB75-7443-44B5-A7A3-5B45A7E1F508}" type="presParOf" srcId="{BE5F2CBF-E822-4D4B-9C66-056F6961252A}" destId="{2E8AED37-546E-4376-836F-C0F482D1B0AA}" srcOrd="5" destOrd="0" presId="urn:microsoft.com/office/officeart/2005/8/layout/hierarchy2"/>
    <dgm:cxn modelId="{8CDF2751-2072-47F4-9F90-D0D14AEEA315}" type="presParOf" srcId="{2E8AED37-546E-4376-836F-C0F482D1B0AA}" destId="{9378BACB-2158-4F31-A114-16B7FCC92758}" srcOrd="0" destOrd="0" presId="urn:microsoft.com/office/officeart/2005/8/layout/hierarchy2"/>
    <dgm:cxn modelId="{0AB1D27C-7733-4485-A5BA-C8FCF2F9DE8B}" type="presParOf" srcId="{2E8AED37-546E-4376-836F-C0F482D1B0AA}" destId="{139E31D5-7598-4B28-91FF-5C43D2CDAFDB}" srcOrd="1" destOrd="0" presId="urn:microsoft.com/office/officeart/2005/8/layout/hierarchy2"/>
    <dgm:cxn modelId="{BE977DDE-8267-4A88-8AB5-75FE491B0275}" type="presParOf" srcId="{BE5F2CBF-E822-4D4B-9C66-056F6961252A}" destId="{2D345283-8DC2-4980-A9DD-EEE3FD041868}" srcOrd="6" destOrd="0" presId="urn:microsoft.com/office/officeart/2005/8/layout/hierarchy2"/>
    <dgm:cxn modelId="{B126330E-6653-4E4E-B43B-723A0B9575E0}" type="presParOf" srcId="{2D345283-8DC2-4980-A9DD-EEE3FD041868}" destId="{30CFB8A8-DE7C-45C8-BB83-CCAF2C06748B}" srcOrd="0" destOrd="0" presId="urn:microsoft.com/office/officeart/2005/8/layout/hierarchy2"/>
    <dgm:cxn modelId="{9B27B7CC-7DC6-469B-85F3-DC0C957BF000}" type="presParOf" srcId="{BE5F2CBF-E822-4D4B-9C66-056F6961252A}" destId="{8A989A2C-E941-4A2E-A8A7-2A1BB681162F}" srcOrd="7" destOrd="0" presId="urn:microsoft.com/office/officeart/2005/8/layout/hierarchy2"/>
    <dgm:cxn modelId="{E60F567A-17F4-46F5-B03F-4EE77A5D148E}" type="presParOf" srcId="{8A989A2C-E941-4A2E-A8A7-2A1BB681162F}" destId="{075B848A-3538-4711-B6ED-DD89D8CFED8D}" srcOrd="0" destOrd="0" presId="urn:microsoft.com/office/officeart/2005/8/layout/hierarchy2"/>
    <dgm:cxn modelId="{BD228108-D08E-493B-96F9-6D970BAC4B4F}" type="presParOf" srcId="{8A989A2C-E941-4A2E-A8A7-2A1BB681162F}" destId="{E94C75E1-5F54-4376-AE4D-5FD8E0B4A29D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C72C52-FBFB-4AAB-A1C0-9564D89F1EF8}" type="doc">
      <dgm:prSet loTypeId="urn:microsoft.com/office/officeart/2005/8/layout/hProcess7#1" loCatId="list" qsTypeId="urn:microsoft.com/office/officeart/2005/8/quickstyle/3d2" qsCatId="3D" csTypeId="urn:microsoft.com/office/officeart/2005/8/colors/colorful1#22" csCatId="colorful" phldr="1"/>
      <dgm:spPr/>
      <dgm:t>
        <a:bodyPr/>
        <a:lstStyle/>
        <a:p>
          <a:endParaRPr lang="en-US"/>
        </a:p>
      </dgm:t>
    </dgm:pt>
    <dgm:pt modelId="{20BDAE3F-512C-458D-BEDA-8349CA114A5A}">
      <dgm:prSet phldrT="[Text]"/>
      <dgm:spPr/>
      <dgm:t>
        <a:bodyPr/>
        <a:lstStyle/>
        <a:p>
          <a:endParaRPr lang="en-US" dirty="0"/>
        </a:p>
      </dgm:t>
    </dgm:pt>
    <dgm:pt modelId="{4DC068E1-ADD1-46C0-9C8A-0F1EB05FD92F}" type="parTrans" cxnId="{1BC140A7-14EB-4352-932C-7219E69DA0CE}">
      <dgm:prSet/>
      <dgm:spPr/>
      <dgm:t>
        <a:bodyPr/>
        <a:lstStyle/>
        <a:p>
          <a:endParaRPr lang="en-US"/>
        </a:p>
      </dgm:t>
    </dgm:pt>
    <dgm:pt modelId="{73E0FAD0-44BA-4BCC-A7E8-A40071D0F6BB}" type="sibTrans" cxnId="{1BC140A7-14EB-4352-932C-7219E69DA0CE}">
      <dgm:prSet/>
      <dgm:spPr/>
      <dgm:t>
        <a:bodyPr/>
        <a:lstStyle/>
        <a:p>
          <a:endParaRPr lang="en-US"/>
        </a:p>
      </dgm:t>
    </dgm:pt>
    <dgm:pt modelId="{4C6659E6-84D9-4149-B75B-7625393D0789}">
      <dgm:prSet phldrT="[Text]" custT="1"/>
      <dgm:spPr/>
      <dgm:t>
        <a:bodyPr/>
        <a:lstStyle/>
        <a:p>
          <a:endParaRPr lang="en-US" sz="2400" b="1" dirty="0" smtClean="0"/>
        </a:p>
        <a:p>
          <a:r>
            <a:rPr lang="en-US" sz="2400" b="1" dirty="0" smtClean="0"/>
            <a:t>2. </a:t>
          </a:r>
          <a:r>
            <a:rPr lang="en-US" sz="2400" b="1" dirty="0" err="1" smtClean="0"/>
            <a:t>Pengiriman</a:t>
          </a:r>
          <a:r>
            <a:rPr lang="en-US" sz="2400" b="1" dirty="0" smtClean="0"/>
            <a:t> </a:t>
          </a:r>
          <a:r>
            <a:rPr lang="en-US" sz="2400" b="1" dirty="0" err="1" smtClean="0"/>
            <a:t>barang</a:t>
          </a:r>
          <a:r>
            <a:rPr lang="en-US" sz="2400" b="1" dirty="0" smtClean="0"/>
            <a:t> </a:t>
          </a:r>
          <a:r>
            <a:rPr lang="en-US" sz="2400" b="1" dirty="0" err="1" smtClean="0"/>
            <a:t>dapat</a:t>
          </a:r>
          <a:r>
            <a:rPr lang="en-US" sz="2400" b="1" dirty="0" smtClean="0"/>
            <a:t> </a:t>
          </a:r>
          <a:r>
            <a:rPr lang="en-US" sz="2400" b="1" dirty="0" err="1" smtClean="0"/>
            <a:t>sekaligus</a:t>
          </a:r>
          <a:r>
            <a:rPr lang="en-US" sz="2400" b="1" dirty="0" smtClean="0"/>
            <a:t> </a:t>
          </a:r>
          <a:r>
            <a:rPr lang="en-US" sz="2400" b="1" dirty="0" err="1" smtClean="0"/>
            <a:t>atau</a:t>
          </a:r>
          <a:r>
            <a:rPr lang="en-US" sz="2400" b="1" dirty="0" smtClean="0"/>
            <a:t> </a:t>
          </a:r>
          <a:r>
            <a:rPr lang="en-US" sz="2400" b="1" dirty="0" err="1" smtClean="0"/>
            <a:t>bertahap</a:t>
          </a:r>
          <a:endParaRPr lang="en-US" sz="2400" b="1" dirty="0"/>
        </a:p>
      </dgm:t>
    </dgm:pt>
    <dgm:pt modelId="{A8E6BD35-17EB-4B12-8CBC-A1D77F3D9207}" type="parTrans" cxnId="{E4A32AF9-B700-45AB-9D51-F7ED29D9E8D9}">
      <dgm:prSet/>
      <dgm:spPr/>
      <dgm:t>
        <a:bodyPr/>
        <a:lstStyle/>
        <a:p>
          <a:endParaRPr lang="en-US"/>
        </a:p>
      </dgm:t>
    </dgm:pt>
    <dgm:pt modelId="{39E6BC42-0F63-4E7F-B8C1-B28E5916001C}" type="sibTrans" cxnId="{E4A32AF9-B700-45AB-9D51-F7ED29D9E8D9}">
      <dgm:prSet/>
      <dgm:spPr/>
      <dgm:t>
        <a:bodyPr/>
        <a:lstStyle/>
        <a:p>
          <a:endParaRPr lang="en-US"/>
        </a:p>
      </dgm:t>
    </dgm:pt>
    <dgm:pt modelId="{115D99E4-1C9F-486B-A2AC-518063C5467C}">
      <dgm:prSet phldrT="[Text]" custT="1"/>
      <dgm:spPr/>
      <dgm:t>
        <a:bodyPr/>
        <a:lstStyle/>
        <a:p>
          <a:endParaRPr lang="en-US" sz="2400" b="1" dirty="0" smtClean="0"/>
        </a:p>
        <a:p>
          <a:r>
            <a:rPr lang="en-US" sz="2400" b="1" dirty="0" smtClean="0"/>
            <a:t>1. </a:t>
          </a:r>
          <a:r>
            <a:rPr lang="en-US" sz="2400" b="1" dirty="0" err="1" smtClean="0"/>
            <a:t>Jumlah</a:t>
          </a:r>
          <a:r>
            <a:rPr lang="en-US" sz="2400" b="1" dirty="0" smtClean="0"/>
            <a:t> </a:t>
          </a:r>
          <a:r>
            <a:rPr lang="en-US" sz="2400" b="1" dirty="0" err="1" smtClean="0"/>
            <a:t>dan</a:t>
          </a:r>
          <a:r>
            <a:rPr lang="en-US" sz="2400" b="1" dirty="0" smtClean="0"/>
            <a:t> </a:t>
          </a:r>
          <a:r>
            <a:rPr lang="en-US" sz="2400" b="1" dirty="0" err="1" smtClean="0"/>
            <a:t>nilai</a:t>
          </a:r>
          <a:r>
            <a:rPr lang="en-US" sz="2400" b="1" dirty="0" smtClean="0"/>
            <a:t> </a:t>
          </a:r>
          <a:r>
            <a:rPr lang="en-US" sz="2400" b="1" dirty="0" err="1" smtClean="0"/>
            <a:t>merupakan</a:t>
          </a:r>
          <a:r>
            <a:rPr lang="en-US" sz="2400" b="1" dirty="0" smtClean="0"/>
            <a:t> </a:t>
          </a:r>
          <a:r>
            <a:rPr lang="en-US" sz="2400" b="1" dirty="0" err="1" smtClean="0"/>
            <a:t>suatu</a:t>
          </a:r>
          <a:r>
            <a:rPr lang="en-US" sz="2400" b="1" dirty="0" smtClean="0"/>
            <a:t> </a:t>
          </a:r>
          <a:r>
            <a:rPr lang="en-US" sz="2400" b="1" dirty="0" err="1" smtClean="0"/>
            <a:t>komitmen</a:t>
          </a:r>
          <a:r>
            <a:rPr lang="en-US" sz="2400" b="1" dirty="0" smtClean="0"/>
            <a:t> </a:t>
          </a:r>
          <a:r>
            <a:rPr lang="en-US" sz="2400" b="1" dirty="0" err="1" smtClean="0"/>
            <a:t>penuh</a:t>
          </a:r>
          <a:endParaRPr lang="en-US" sz="2400" b="1" dirty="0"/>
        </a:p>
      </dgm:t>
    </dgm:pt>
    <dgm:pt modelId="{06F96BFF-97CD-4469-A826-D590C4862A69}" type="parTrans" cxnId="{EC625DEB-A387-467A-A345-335F13796951}">
      <dgm:prSet/>
      <dgm:spPr/>
      <dgm:t>
        <a:bodyPr/>
        <a:lstStyle/>
        <a:p>
          <a:endParaRPr lang="en-US"/>
        </a:p>
      </dgm:t>
    </dgm:pt>
    <dgm:pt modelId="{74C72D90-AEB7-4631-8E9F-D41C30012196}" type="sibTrans" cxnId="{EC625DEB-A387-467A-A345-335F13796951}">
      <dgm:prSet/>
      <dgm:spPr/>
      <dgm:t>
        <a:bodyPr/>
        <a:lstStyle/>
        <a:p>
          <a:endParaRPr lang="en-US"/>
        </a:p>
      </dgm:t>
    </dgm:pt>
    <dgm:pt modelId="{73600AD6-ED11-4B09-B257-BED743AF9795}">
      <dgm:prSet phldrT="[Text]" custT="1"/>
      <dgm:spPr/>
      <dgm:t>
        <a:bodyPr/>
        <a:lstStyle/>
        <a:p>
          <a:endParaRPr lang="en-US" sz="2000" b="1" dirty="0"/>
        </a:p>
      </dgm:t>
    </dgm:pt>
    <dgm:pt modelId="{811FD766-1E57-4EF9-AD30-C1124F147009}" type="parTrans" cxnId="{289EEE7C-D10D-4202-85C8-D50D53803083}">
      <dgm:prSet/>
      <dgm:spPr/>
      <dgm:t>
        <a:bodyPr/>
        <a:lstStyle/>
        <a:p>
          <a:endParaRPr lang="en-US"/>
        </a:p>
      </dgm:t>
    </dgm:pt>
    <dgm:pt modelId="{53292B3B-A5A0-4C22-B012-C877CB639BE3}" type="sibTrans" cxnId="{289EEE7C-D10D-4202-85C8-D50D53803083}">
      <dgm:prSet/>
      <dgm:spPr/>
      <dgm:t>
        <a:bodyPr/>
        <a:lstStyle/>
        <a:p>
          <a:endParaRPr lang="en-US"/>
        </a:p>
      </dgm:t>
    </dgm:pt>
    <dgm:pt modelId="{EDD22962-11BF-43A6-86CB-BD686DF4DB4F}">
      <dgm:prSet phldrT="[Text]" custT="1"/>
      <dgm:spPr/>
      <dgm:t>
        <a:bodyPr/>
        <a:lstStyle/>
        <a:p>
          <a:r>
            <a:rPr lang="en-US" sz="2000" b="1" dirty="0" smtClean="0"/>
            <a:t>3. </a:t>
          </a:r>
          <a:r>
            <a:rPr lang="en-US" sz="2000" b="1" dirty="0" err="1" smtClean="0"/>
            <a:t>Semua</a:t>
          </a:r>
          <a:r>
            <a:rPr lang="en-US" sz="2000" b="1" dirty="0" smtClean="0"/>
            <a:t> </a:t>
          </a:r>
          <a:r>
            <a:rPr lang="en-US" sz="2000" b="1" dirty="0" err="1" smtClean="0"/>
            <a:t>persyaratan</a:t>
          </a:r>
          <a:r>
            <a:rPr lang="en-US" sz="2000" b="1" dirty="0" smtClean="0"/>
            <a:t> yang </a:t>
          </a:r>
          <a:r>
            <a:rPr lang="en-US" sz="2000" b="1" dirty="0" err="1" smtClean="0"/>
            <a:t>menjadi</a:t>
          </a:r>
          <a:r>
            <a:rPr lang="en-US" sz="2000" b="1" dirty="0" smtClean="0"/>
            <a:t> </a:t>
          </a:r>
          <a:r>
            <a:rPr lang="en-US" sz="2000" b="1" dirty="0" err="1" smtClean="0"/>
            <a:t>kesepakatan</a:t>
          </a:r>
          <a:r>
            <a:rPr lang="en-US" sz="2000" b="1" dirty="0" smtClean="0"/>
            <a:t> </a:t>
          </a:r>
          <a:r>
            <a:rPr lang="en-US" sz="2000" b="1" dirty="0" err="1" smtClean="0"/>
            <a:t>bersama</a:t>
          </a:r>
          <a:r>
            <a:rPr lang="en-US" sz="2000" b="1" dirty="0" smtClean="0"/>
            <a:t> </a:t>
          </a:r>
          <a:r>
            <a:rPr lang="en-US" sz="2000" b="1" dirty="0" err="1" smtClean="0"/>
            <a:t>tertuang</a:t>
          </a:r>
          <a:r>
            <a:rPr lang="en-US" sz="2000" b="1" dirty="0" smtClean="0"/>
            <a:t> </a:t>
          </a:r>
          <a:r>
            <a:rPr lang="en-US" sz="2000" b="1" dirty="0" err="1" smtClean="0"/>
            <a:t>secara</a:t>
          </a:r>
          <a:r>
            <a:rPr lang="en-US" sz="2000" b="1" dirty="0" smtClean="0"/>
            <a:t> </a:t>
          </a:r>
          <a:r>
            <a:rPr lang="en-US" sz="2000" b="1" dirty="0" err="1" smtClean="0"/>
            <a:t>penuh</a:t>
          </a:r>
          <a:r>
            <a:rPr lang="en-US" sz="2000" b="1" dirty="0" smtClean="0"/>
            <a:t> </a:t>
          </a:r>
          <a:r>
            <a:rPr lang="en-US" sz="2000" b="1" dirty="0" err="1" smtClean="0"/>
            <a:t>dalam</a:t>
          </a:r>
          <a:r>
            <a:rPr lang="en-US" sz="2000" b="1" dirty="0" smtClean="0"/>
            <a:t> </a:t>
          </a:r>
          <a:r>
            <a:rPr lang="en-US" sz="2000" b="1" dirty="0" err="1" smtClean="0"/>
            <a:t>surat</a:t>
          </a:r>
          <a:r>
            <a:rPr lang="en-US" sz="2000" b="1" dirty="0" smtClean="0"/>
            <a:t> </a:t>
          </a:r>
          <a:r>
            <a:rPr lang="en-US" sz="2000" b="1" dirty="0" err="1" smtClean="0"/>
            <a:t>pesanan</a:t>
          </a:r>
          <a:r>
            <a:rPr lang="en-US" sz="2000" b="1" dirty="0" smtClean="0"/>
            <a:t> </a:t>
          </a:r>
          <a:r>
            <a:rPr lang="en-US" sz="2000" b="1" dirty="0" err="1" smtClean="0"/>
            <a:t>atau</a:t>
          </a:r>
          <a:r>
            <a:rPr lang="en-US" sz="2000" b="1" dirty="0" smtClean="0"/>
            <a:t> </a:t>
          </a:r>
          <a:r>
            <a:rPr lang="en-US" sz="2000" b="1" dirty="0" err="1" smtClean="0"/>
            <a:t>kontrak</a:t>
          </a:r>
          <a:endParaRPr lang="en-US" sz="2000" b="1" dirty="0"/>
        </a:p>
      </dgm:t>
    </dgm:pt>
    <dgm:pt modelId="{D5F30380-DBD1-4F6F-AA7F-53AA2D20563B}" type="parTrans" cxnId="{D5B78CC8-1277-45A9-96A1-9DED904F4A89}">
      <dgm:prSet/>
      <dgm:spPr/>
      <dgm:t>
        <a:bodyPr/>
        <a:lstStyle/>
        <a:p>
          <a:endParaRPr lang="en-US"/>
        </a:p>
      </dgm:t>
    </dgm:pt>
    <dgm:pt modelId="{49A13F7F-7696-436B-A9D2-77EB93924373}" type="sibTrans" cxnId="{D5B78CC8-1277-45A9-96A1-9DED904F4A89}">
      <dgm:prSet/>
      <dgm:spPr/>
      <dgm:t>
        <a:bodyPr/>
        <a:lstStyle/>
        <a:p>
          <a:endParaRPr lang="en-US"/>
        </a:p>
      </dgm:t>
    </dgm:pt>
    <dgm:pt modelId="{B5A7E03C-72E7-4D03-BF99-C6C9E34DCF34}">
      <dgm:prSet phldrT="[Text]" custT="1"/>
      <dgm:spPr/>
      <dgm:t>
        <a:bodyPr/>
        <a:lstStyle/>
        <a:p>
          <a:endParaRPr lang="en-US" sz="2000" b="1" dirty="0"/>
        </a:p>
      </dgm:t>
    </dgm:pt>
    <dgm:pt modelId="{6B934CF3-C1F9-4E97-AADF-6F9CF63EC308}" type="parTrans" cxnId="{42B08E9B-C5CD-49B6-8DAC-46FBFCD40999}">
      <dgm:prSet/>
      <dgm:spPr/>
      <dgm:t>
        <a:bodyPr/>
        <a:lstStyle/>
        <a:p>
          <a:endParaRPr lang="en-US"/>
        </a:p>
      </dgm:t>
    </dgm:pt>
    <dgm:pt modelId="{2FFB0236-1818-4835-AC2B-B59D2A8486D1}" type="sibTrans" cxnId="{42B08E9B-C5CD-49B6-8DAC-46FBFCD40999}">
      <dgm:prSet/>
      <dgm:spPr/>
      <dgm:t>
        <a:bodyPr/>
        <a:lstStyle/>
        <a:p>
          <a:endParaRPr lang="en-US"/>
        </a:p>
      </dgm:t>
    </dgm:pt>
    <dgm:pt modelId="{B6FF877E-07B9-4495-9FCD-F69C18B9D3F4}" type="pres">
      <dgm:prSet presAssocID="{C7C72C52-FBFB-4AAB-A1C0-9564D89F1E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55E4AB-8E3B-4598-878D-79B9E5B371EC}" type="pres">
      <dgm:prSet presAssocID="{20BDAE3F-512C-458D-BEDA-8349CA114A5A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BA968-B582-424F-8CAB-5DFD6F85340C}" type="pres">
      <dgm:prSet presAssocID="{20BDAE3F-512C-458D-BEDA-8349CA114A5A}" presName="bgRect" presStyleLbl="node1" presStyleIdx="0" presStyleCnt="3"/>
      <dgm:spPr/>
      <dgm:t>
        <a:bodyPr/>
        <a:lstStyle/>
        <a:p>
          <a:endParaRPr lang="en-US"/>
        </a:p>
      </dgm:t>
    </dgm:pt>
    <dgm:pt modelId="{3EBFB5A8-B1F4-4F4F-86AB-6910CE9FA543}" type="pres">
      <dgm:prSet presAssocID="{20BDAE3F-512C-458D-BEDA-8349CA114A5A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9C7BE-9957-4C34-A17E-EFE736E7D86B}" type="pres">
      <dgm:prSet presAssocID="{20BDAE3F-512C-458D-BEDA-8349CA114A5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BF546-C050-4341-8519-0954034804E4}" type="pres">
      <dgm:prSet presAssocID="{73E0FAD0-44BA-4BCC-A7E8-A40071D0F6BB}" presName="hSp" presStyleCnt="0"/>
      <dgm:spPr/>
      <dgm:t>
        <a:bodyPr/>
        <a:lstStyle/>
        <a:p>
          <a:endParaRPr lang="en-US"/>
        </a:p>
      </dgm:t>
    </dgm:pt>
    <dgm:pt modelId="{3CCAE7B7-62C2-4CD6-BF91-FB0872179E23}" type="pres">
      <dgm:prSet presAssocID="{73E0FAD0-44BA-4BCC-A7E8-A40071D0F6BB}" presName="vProcSp" presStyleCnt="0"/>
      <dgm:spPr/>
      <dgm:t>
        <a:bodyPr/>
        <a:lstStyle/>
        <a:p>
          <a:endParaRPr lang="en-US"/>
        </a:p>
      </dgm:t>
    </dgm:pt>
    <dgm:pt modelId="{F596FAC8-BCDA-4D76-848D-81DB6AE83D81}" type="pres">
      <dgm:prSet presAssocID="{73E0FAD0-44BA-4BCC-A7E8-A40071D0F6BB}" presName="vSp1" presStyleCnt="0"/>
      <dgm:spPr/>
      <dgm:t>
        <a:bodyPr/>
        <a:lstStyle/>
        <a:p>
          <a:endParaRPr lang="en-US"/>
        </a:p>
      </dgm:t>
    </dgm:pt>
    <dgm:pt modelId="{360C9762-14DC-4649-9765-5B6922B73573}" type="pres">
      <dgm:prSet presAssocID="{73E0FAD0-44BA-4BCC-A7E8-A40071D0F6BB}" presName="simulatedConn" presStyleLbl="solidFgAcc1" presStyleIdx="0" presStyleCnt="2"/>
      <dgm:spPr/>
      <dgm:t>
        <a:bodyPr/>
        <a:lstStyle/>
        <a:p>
          <a:endParaRPr lang="en-US"/>
        </a:p>
      </dgm:t>
    </dgm:pt>
    <dgm:pt modelId="{24DCEF1A-6808-4F14-8C0C-B221966EDDC6}" type="pres">
      <dgm:prSet presAssocID="{73E0FAD0-44BA-4BCC-A7E8-A40071D0F6BB}" presName="vSp2" presStyleCnt="0"/>
      <dgm:spPr/>
      <dgm:t>
        <a:bodyPr/>
        <a:lstStyle/>
        <a:p>
          <a:endParaRPr lang="en-US"/>
        </a:p>
      </dgm:t>
    </dgm:pt>
    <dgm:pt modelId="{4FC16240-0B63-4163-ACB6-0B98DFF5B0EA}" type="pres">
      <dgm:prSet presAssocID="{73E0FAD0-44BA-4BCC-A7E8-A40071D0F6BB}" presName="sibTrans" presStyleCnt="0"/>
      <dgm:spPr/>
      <dgm:t>
        <a:bodyPr/>
        <a:lstStyle/>
        <a:p>
          <a:endParaRPr lang="en-US"/>
        </a:p>
      </dgm:t>
    </dgm:pt>
    <dgm:pt modelId="{A4738C91-B715-4C57-9E32-51622D2C09F1}" type="pres">
      <dgm:prSet presAssocID="{73600AD6-ED11-4B09-B257-BED743AF979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25AC3-868D-4D5B-B4F4-3EBF15E3DBBC}" type="pres">
      <dgm:prSet presAssocID="{73600AD6-ED11-4B09-B257-BED743AF9795}" presName="bgRect" presStyleLbl="node1" presStyleIdx="1" presStyleCnt="3"/>
      <dgm:spPr/>
      <dgm:t>
        <a:bodyPr/>
        <a:lstStyle/>
        <a:p>
          <a:endParaRPr lang="en-US"/>
        </a:p>
      </dgm:t>
    </dgm:pt>
    <dgm:pt modelId="{A77111D5-ACF6-4365-9BE1-A8F6FCF1640F}" type="pres">
      <dgm:prSet presAssocID="{73600AD6-ED11-4B09-B257-BED743AF9795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38D64-30F8-4147-9614-D3AB3B521CE1}" type="pres">
      <dgm:prSet presAssocID="{73600AD6-ED11-4B09-B257-BED743AF9795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56793-E09A-4328-A8D2-6316BBFA1C3C}" type="pres">
      <dgm:prSet presAssocID="{53292B3B-A5A0-4C22-B012-C877CB639BE3}" presName="hSp" presStyleCnt="0"/>
      <dgm:spPr/>
      <dgm:t>
        <a:bodyPr/>
        <a:lstStyle/>
        <a:p>
          <a:endParaRPr lang="en-US"/>
        </a:p>
      </dgm:t>
    </dgm:pt>
    <dgm:pt modelId="{F3D7191F-ED38-42B6-8CA1-56DD0E1F3FFD}" type="pres">
      <dgm:prSet presAssocID="{53292B3B-A5A0-4C22-B012-C877CB639BE3}" presName="vProcSp" presStyleCnt="0"/>
      <dgm:spPr/>
      <dgm:t>
        <a:bodyPr/>
        <a:lstStyle/>
        <a:p>
          <a:endParaRPr lang="en-US"/>
        </a:p>
      </dgm:t>
    </dgm:pt>
    <dgm:pt modelId="{DC66E90B-06B5-46EE-A92D-9E82F81CD765}" type="pres">
      <dgm:prSet presAssocID="{53292B3B-A5A0-4C22-B012-C877CB639BE3}" presName="vSp1" presStyleCnt="0"/>
      <dgm:spPr/>
      <dgm:t>
        <a:bodyPr/>
        <a:lstStyle/>
        <a:p>
          <a:endParaRPr lang="en-US"/>
        </a:p>
      </dgm:t>
    </dgm:pt>
    <dgm:pt modelId="{4A3E9B7F-8A4C-43E1-B1B4-6D2EC587BBD5}" type="pres">
      <dgm:prSet presAssocID="{53292B3B-A5A0-4C22-B012-C877CB639BE3}" presName="simulatedConn" presStyleLbl="solidFgAcc1" presStyleIdx="1" presStyleCnt="2"/>
      <dgm:spPr/>
      <dgm:t>
        <a:bodyPr/>
        <a:lstStyle/>
        <a:p>
          <a:endParaRPr lang="en-US"/>
        </a:p>
      </dgm:t>
    </dgm:pt>
    <dgm:pt modelId="{D8FC0A13-8EB5-4958-A515-93AA08DA020D}" type="pres">
      <dgm:prSet presAssocID="{53292B3B-A5A0-4C22-B012-C877CB639BE3}" presName="vSp2" presStyleCnt="0"/>
      <dgm:spPr/>
      <dgm:t>
        <a:bodyPr/>
        <a:lstStyle/>
        <a:p>
          <a:endParaRPr lang="en-US"/>
        </a:p>
      </dgm:t>
    </dgm:pt>
    <dgm:pt modelId="{95B9551C-0057-4072-90D9-F7D35542323A}" type="pres">
      <dgm:prSet presAssocID="{53292B3B-A5A0-4C22-B012-C877CB639BE3}" presName="sibTrans" presStyleCnt="0"/>
      <dgm:spPr/>
      <dgm:t>
        <a:bodyPr/>
        <a:lstStyle/>
        <a:p>
          <a:endParaRPr lang="en-US"/>
        </a:p>
      </dgm:t>
    </dgm:pt>
    <dgm:pt modelId="{18C25899-9F03-463F-A31C-5AD3825CD757}" type="pres">
      <dgm:prSet presAssocID="{B5A7E03C-72E7-4D03-BF99-C6C9E34DCF3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05A57-5EA4-4A33-9DF0-3E11095062B9}" type="pres">
      <dgm:prSet presAssocID="{B5A7E03C-72E7-4D03-BF99-C6C9E34DCF34}" presName="bgRect" presStyleLbl="node1" presStyleIdx="2" presStyleCnt="3"/>
      <dgm:spPr/>
      <dgm:t>
        <a:bodyPr/>
        <a:lstStyle/>
        <a:p>
          <a:endParaRPr lang="en-US"/>
        </a:p>
      </dgm:t>
    </dgm:pt>
    <dgm:pt modelId="{14A031F2-187E-49E7-AD72-25A658C542C0}" type="pres">
      <dgm:prSet presAssocID="{B5A7E03C-72E7-4D03-BF99-C6C9E34DCF34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4A839-FDBD-4F10-A8D7-5426674F61CC}" type="pres">
      <dgm:prSet presAssocID="{B5A7E03C-72E7-4D03-BF99-C6C9E34DCF34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9EEE7C-D10D-4202-85C8-D50D53803083}" srcId="{C7C72C52-FBFB-4AAB-A1C0-9564D89F1EF8}" destId="{73600AD6-ED11-4B09-B257-BED743AF9795}" srcOrd="1" destOrd="0" parTransId="{811FD766-1E57-4EF9-AD30-C1124F147009}" sibTransId="{53292B3B-A5A0-4C22-B012-C877CB639BE3}"/>
    <dgm:cxn modelId="{B9AB4CB0-6E49-4140-BD14-6477287EF99D}" type="presOf" srcId="{20BDAE3F-512C-458D-BEDA-8349CA114A5A}" destId="{761BA968-B582-424F-8CAB-5DFD6F85340C}" srcOrd="0" destOrd="0" presId="urn:microsoft.com/office/officeart/2005/8/layout/hProcess7#1"/>
    <dgm:cxn modelId="{D43B8ECD-2F98-4420-8CF0-CB6FA4FA5D4E}" type="presOf" srcId="{73600AD6-ED11-4B09-B257-BED743AF9795}" destId="{A77111D5-ACF6-4365-9BE1-A8F6FCF1640F}" srcOrd="1" destOrd="0" presId="urn:microsoft.com/office/officeart/2005/8/layout/hProcess7#1"/>
    <dgm:cxn modelId="{1EA6810A-AFB9-42BA-9545-40760DD856A2}" type="presOf" srcId="{B5A7E03C-72E7-4D03-BF99-C6C9E34DCF34}" destId="{14A031F2-187E-49E7-AD72-25A658C542C0}" srcOrd="1" destOrd="0" presId="urn:microsoft.com/office/officeart/2005/8/layout/hProcess7#1"/>
    <dgm:cxn modelId="{E4C2EE84-6B66-447B-8827-EA0AE347512F}" type="presOf" srcId="{EDD22962-11BF-43A6-86CB-BD686DF4DB4F}" destId="{0CF4A839-FDBD-4F10-A8D7-5426674F61CC}" srcOrd="0" destOrd="0" presId="urn:microsoft.com/office/officeart/2005/8/layout/hProcess7#1"/>
    <dgm:cxn modelId="{2AA02C2B-3B06-45AD-A673-8AF904615D8C}" type="presOf" srcId="{115D99E4-1C9F-486B-A2AC-518063C5467C}" destId="{F9F9C7BE-9957-4C34-A17E-EFE736E7D86B}" srcOrd="0" destOrd="0" presId="urn:microsoft.com/office/officeart/2005/8/layout/hProcess7#1"/>
    <dgm:cxn modelId="{C6595442-2BCE-4DE3-A0D8-B83E8FC2134A}" type="presOf" srcId="{73600AD6-ED11-4B09-B257-BED743AF9795}" destId="{2CD25AC3-868D-4D5B-B4F4-3EBF15E3DBBC}" srcOrd="0" destOrd="0" presId="urn:microsoft.com/office/officeart/2005/8/layout/hProcess7#1"/>
    <dgm:cxn modelId="{42B08E9B-C5CD-49B6-8DAC-46FBFCD40999}" srcId="{C7C72C52-FBFB-4AAB-A1C0-9564D89F1EF8}" destId="{B5A7E03C-72E7-4D03-BF99-C6C9E34DCF34}" srcOrd="2" destOrd="0" parTransId="{6B934CF3-C1F9-4E97-AADF-6F9CF63EC308}" sibTransId="{2FFB0236-1818-4835-AC2B-B59D2A8486D1}"/>
    <dgm:cxn modelId="{D5B78CC8-1277-45A9-96A1-9DED904F4A89}" srcId="{B5A7E03C-72E7-4D03-BF99-C6C9E34DCF34}" destId="{EDD22962-11BF-43A6-86CB-BD686DF4DB4F}" srcOrd="0" destOrd="0" parTransId="{D5F30380-DBD1-4F6F-AA7F-53AA2D20563B}" sibTransId="{49A13F7F-7696-436B-A9D2-77EB93924373}"/>
    <dgm:cxn modelId="{EC625DEB-A387-467A-A345-335F13796951}" srcId="{20BDAE3F-512C-458D-BEDA-8349CA114A5A}" destId="{115D99E4-1C9F-486B-A2AC-518063C5467C}" srcOrd="0" destOrd="0" parTransId="{06F96BFF-97CD-4469-A826-D590C4862A69}" sibTransId="{74C72D90-AEB7-4631-8E9F-D41C30012196}"/>
    <dgm:cxn modelId="{4E1EAE15-C1C1-42D0-9C4B-15530AA60E7D}" type="presOf" srcId="{B5A7E03C-72E7-4D03-BF99-C6C9E34DCF34}" destId="{F0405A57-5EA4-4A33-9DF0-3E11095062B9}" srcOrd="0" destOrd="0" presId="urn:microsoft.com/office/officeart/2005/8/layout/hProcess7#1"/>
    <dgm:cxn modelId="{8CFCDEAC-688D-4058-B0E5-30B575631933}" type="presOf" srcId="{C7C72C52-FBFB-4AAB-A1C0-9564D89F1EF8}" destId="{B6FF877E-07B9-4495-9FCD-F69C18B9D3F4}" srcOrd="0" destOrd="0" presId="urn:microsoft.com/office/officeart/2005/8/layout/hProcess7#1"/>
    <dgm:cxn modelId="{E4A32AF9-B700-45AB-9D51-F7ED29D9E8D9}" srcId="{73600AD6-ED11-4B09-B257-BED743AF9795}" destId="{4C6659E6-84D9-4149-B75B-7625393D0789}" srcOrd="0" destOrd="0" parTransId="{A8E6BD35-17EB-4B12-8CBC-A1D77F3D9207}" sibTransId="{39E6BC42-0F63-4E7F-B8C1-B28E5916001C}"/>
    <dgm:cxn modelId="{C0D5E3D0-0F1C-43C7-8D01-F47D3B7E6C88}" type="presOf" srcId="{20BDAE3F-512C-458D-BEDA-8349CA114A5A}" destId="{3EBFB5A8-B1F4-4F4F-86AB-6910CE9FA543}" srcOrd="1" destOrd="0" presId="urn:microsoft.com/office/officeart/2005/8/layout/hProcess7#1"/>
    <dgm:cxn modelId="{1BC140A7-14EB-4352-932C-7219E69DA0CE}" srcId="{C7C72C52-FBFB-4AAB-A1C0-9564D89F1EF8}" destId="{20BDAE3F-512C-458D-BEDA-8349CA114A5A}" srcOrd="0" destOrd="0" parTransId="{4DC068E1-ADD1-46C0-9C8A-0F1EB05FD92F}" sibTransId="{73E0FAD0-44BA-4BCC-A7E8-A40071D0F6BB}"/>
    <dgm:cxn modelId="{16B7D6C7-37F1-465B-80EC-3530D7D32CF8}" type="presOf" srcId="{4C6659E6-84D9-4149-B75B-7625393D0789}" destId="{9E538D64-30F8-4147-9614-D3AB3B521CE1}" srcOrd="0" destOrd="0" presId="urn:microsoft.com/office/officeart/2005/8/layout/hProcess7#1"/>
    <dgm:cxn modelId="{9C027282-3880-4FA5-A4F1-E950A255B82F}" type="presParOf" srcId="{B6FF877E-07B9-4495-9FCD-F69C18B9D3F4}" destId="{AE55E4AB-8E3B-4598-878D-79B9E5B371EC}" srcOrd="0" destOrd="0" presId="urn:microsoft.com/office/officeart/2005/8/layout/hProcess7#1"/>
    <dgm:cxn modelId="{46CB391A-D8D6-4047-842C-5984D6FF12AD}" type="presParOf" srcId="{AE55E4AB-8E3B-4598-878D-79B9E5B371EC}" destId="{761BA968-B582-424F-8CAB-5DFD6F85340C}" srcOrd="0" destOrd="0" presId="urn:microsoft.com/office/officeart/2005/8/layout/hProcess7#1"/>
    <dgm:cxn modelId="{48E572EF-975D-438C-AAD6-39109650875A}" type="presParOf" srcId="{AE55E4AB-8E3B-4598-878D-79B9E5B371EC}" destId="{3EBFB5A8-B1F4-4F4F-86AB-6910CE9FA543}" srcOrd="1" destOrd="0" presId="urn:microsoft.com/office/officeart/2005/8/layout/hProcess7#1"/>
    <dgm:cxn modelId="{692E27E3-6581-48D5-A3F4-1DC650754466}" type="presParOf" srcId="{AE55E4AB-8E3B-4598-878D-79B9E5B371EC}" destId="{F9F9C7BE-9957-4C34-A17E-EFE736E7D86B}" srcOrd="2" destOrd="0" presId="urn:microsoft.com/office/officeart/2005/8/layout/hProcess7#1"/>
    <dgm:cxn modelId="{560749E0-5BA5-4103-B42B-8714838EDDD0}" type="presParOf" srcId="{B6FF877E-07B9-4495-9FCD-F69C18B9D3F4}" destId="{BE9BF546-C050-4341-8519-0954034804E4}" srcOrd="1" destOrd="0" presId="urn:microsoft.com/office/officeart/2005/8/layout/hProcess7#1"/>
    <dgm:cxn modelId="{2EF4C40D-9D75-4B6C-B9EC-DCC4BC666169}" type="presParOf" srcId="{B6FF877E-07B9-4495-9FCD-F69C18B9D3F4}" destId="{3CCAE7B7-62C2-4CD6-BF91-FB0872179E23}" srcOrd="2" destOrd="0" presId="urn:microsoft.com/office/officeart/2005/8/layout/hProcess7#1"/>
    <dgm:cxn modelId="{62C0FE0C-1FA1-45EF-9F02-ADD8E709FEB6}" type="presParOf" srcId="{3CCAE7B7-62C2-4CD6-BF91-FB0872179E23}" destId="{F596FAC8-BCDA-4D76-848D-81DB6AE83D81}" srcOrd="0" destOrd="0" presId="urn:microsoft.com/office/officeart/2005/8/layout/hProcess7#1"/>
    <dgm:cxn modelId="{245C9EDB-75CE-43D6-898C-4FA2E3A99D87}" type="presParOf" srcId="{3CCAE7B7-62C2-4CD6-BF91-FB0872179E23}" destId="{360C9762-14DC-4649-9765-5B6922B73573}" srcOrd="1" destOrd="0" presId="urn:microsoft.com/office/officeart/2005/8/layout/hProcess7#1"/>
    <dgm:cxn modelId="{7B3474AB-8D46-4C97-9732-6DCB982E0294}" type="presParOf" srcId="{3CCAE7B7-62C2-4CD6-BF91-FB0872179E23}" destId="{24DCEF1A-6808-4F14-8C0C-B221966EDDC6}" srcOrd="2" destOrd="0" presId="urn:microsoft.com/office/officeart/2005/8/layout/hProcess7#1"/>
    <dgm:cxn modelId="{C994E789-EF1E-43C6-9503-330E00A376F5}" type="presParOf" srcId="{B6FF877E-07B9-4495-9FCD-F69C18B9D3F4}" destId="{4FC16240-0B63-4163-ACB6-0B98DFF5B0EA}" srcOrd="3" destOrd="0" presId="urn:microsoft.com/office/officeart/2005/8/layout/hProcess7#1"/>
    <dgm:cxn modelId="{BA030108-B2BD-4F39-8ECA-815F39366E09}" type="presParOf" srcId="{B6FF877E-07B9-4495-9FCD-F69C18B9D3F4}" destId="{A4738C91-B715-4C57-9E32-51622D2C09F1}" srcOrd="4" destOrd="0" presId="urn:microsoft.com/office/officeart/2005/8/layout/hProcess7#1"/>
    <dgm:cxn modelId="{8FB3F5D5-AC99-4FDC-894F-8977CE9B453A}" type="presParOf" srcId="{A4738C91-B715-4C57-9E32-51622D2C09F1}" destId="{2CD25AC3-868D-4D5B-B4F4-3EBF15E3DBBC}" srcOrd="0" destOrd="0" presId="urn:microsoft.com/office/officeart/2005/8/layout/hProcess7#1"/>
    <dgm:cxn modelId="{D1023C60-AC0B-4581-8FBF-1D692BA975E2}" type="presParOf" srcId="{A4738C91-B715-4C57-9E32-51622D2C09F1}" destId="{A77111D5-ACF6-4365-9BE1-A8F6FCF1640F}" srcOrd="1" destOrd="0" presId="urn:microsoft.com/office/officeart/2005/8/layout/hProcess7#1"/>
    <dgm:cxn modelId="{DC8757D3-4778-4FD0-AA62-08069441A6B9}" type="presParOf" srcId="{A4738C91-B715-4C57-9E32-51622D2C09F1}" destId="{9E538D64-30F8-4147-9614-D3AB3B521CE1}" srcOrd="2" destOrd="0" presId="urn:microsoft.com/office/officeart/2005/8/layout/hProcess7#1"/>
    <dgm:cxn modelId="{F1F113FC-E602-4527-A57F-AEA88787F1D8}" type="presParOf" srcId="{B6FF877E-07B9-4495-9FCD-F69C18B9D3F4}" destId="{1C356793-E09A-4328-A8D2-6316BBFA1C3C}" srcOrd="5" destOrd="0" presId="urn:microsoft.com/office/officeart/2005/8/layout/hProcess7#1"/>
    <dgm:cxn modelId="{CEBAF156-B662-4631-971F-77678EE85C7C}" type="presParOf" srcId="{B6FF877E-07B9-4495-9FCD-F69C18B9D3F4}" destId="{F3D7191F-ED38-42B6-8CA1-56DD0E1F3FFD}" srcOrd="6" destOrd="0" presId="urn:microsoft.com/office/officeart/2005/8/layout/hProcess7#1"/>
    <dgm:cxn modelId="{9E05E322-32CA-4B6A-A8B1-7052680B79BA}" type="presParOf" srcId="{F3D7191F-ED38-42B6-8CA1-56DD0E1F3FFD}" destId="{DC66E90B-06B5-46EE-A92D-9E82F81CD765}" srcOrd="0" destOrd="0" presId="urn:microsoft.com/office/officeart/2005/8/layout/hProcess7#1"/>
    <dgm:cxn modelId="{45EFD127-0F14-49AB-A106-CEA5D120106B}" type="presParOf" srcId="{F3D7191F-ED38-42B6-8CA1-56DD0E1F3FFD}" destId="{4A3E9B7F-8A4C-43E1-B1B4-6D2EC587BBD5}" srcOrd="1" destOrd="0" presId="urn:microsoft.com/office/officeart/2005/8/layout/hProcess7#1"/>
    <dgm:cxn modelId="{D6C2E2E9-DDA6-4C4C-8DF9-F966698BE8B4}" type="presParOf" srcId="{F3D7191F-ED38-42B6-8CA1-56DD0E1F3FFD}" destId="{D8FC0A13-8EB5-4958-A515-93AA08DA020D}" srcOrd="2" destOrd="0" presId="urn:microsoft.com/office/officeart/2005/8/layout/hProcess7#1"/>
    <dgm:cxn modelId="{463D940E-1E8F-4459-BD32-A9FB86F0EE31}" type="presParOf" srcId="{B6FF877E-07B9-4495-9FCD-F69C18B9D3F4}" destId="{95B9551C-0057-4072-90D9-F7D35542323A}" srcOrd="7" destOrd="0" presId="urn:microsoft.com/office/officeart/2005/8/layout/hProcess7#1"/>
    <dgm:cxn modelId="{8257C3B8-0566-41C9-B3C7-605A7D151B2C}" type="presParOf" srcId="{B6FF877E-07B9-4495-9FCD-F69C18B9D3F4}" destId="{18C25899-9F03-463F-A31C-5AD3825CD757}" srcOrd="8" destOrd="0" presId="urn:microsoft.com/office/officeart/2005/8/layout/hProcess7#1"/>
    <dgm:cxn modelId="{5D2561D8-0306-4FD7-85BD-B29B0AEA8C63}" type="presParOf" srcId="{18C25899-9F03-463F-A31C-5AD3825CD757}" destId="{F0405A57-5EA4-4A33-9DF0-3E11095062B9}" srcOrd="0" destOrd="0" presId="urn:microsoft.com/office/officeart/2005/8/layout/hProcess7#1"/>
    <dgm:cxn modelId="{6F668615-AC64-4E80-AE02-D105BA49E6D1}" type="presParOf" srcId="{18C25899-9F03-463F-A31C-5AD3825CD757}" destId="{14A031F2-187E-49E7-AD72-25A658C542C0}" srcOrd="1" destOrd="0" presId="urn:microsoft.com/office/officeart/2005/8/layout/hProcess7#1"/>
    <dgm:cxn modelId="{A44045C4-C0FF-41C4-AB94-DE9F28D53BA9}" type="presParOf" srcId="{18C25899-9F03-463F-A31C-5AD3825CD757}" destId="{0CF4A839-FDBD-4F10-A8D7-5426674F61CC}" srcOrd="2" destOrd="0" presId="urn:microsoft.com/office/officeart/2005/8/layout/hProcess7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C2F6F6E-9740-44A4-8887-FA1765D2DF1E}" type="doc">
      <dgm:prSet loTypeId="urn:microsoft.com/office/officeart/2005/8/layout/vList2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B48D6BC-90EA-4BCA-997E-F96173E2E28A}">
      <dgm:prSet phldrT="[Text]"/>
      <dgm:spPr/>
      <dgm:t>
        <a:bodyPr/>
        <a:lstStyle/>
        <a:p>
          <a:r>
            <a:rPr lang="en-US" b="1" dirty="0" smtClean="0"/>
            <a:t>1. </a:t>
          </a:r>
          <a:r>
            <a:rPr lang="en-US" b="1" dirty="0" err="1" smtClean="0"/>
            <a:t>Mendapatkan</a:t>
          </a:r>
          <a:r>
            <a:rPr lang="en-US" b="1" baseline="0" dirty="0" smtClean="0"/>
            <a:t> </a:t>
          </a:r>
          <a:r>
            <a:rPr lang="en-US" b="1" baseline="0" dirty="0" err="1" smtClean="0"/>
            <a:t>potongan</a:t>
          </a:r>
          <a:r>
            <a:rPr lang="en-US" b="1" baseline="0" dirty="0" smtClean="0"/>
            <a:t> </a:t>
          </a:r>
          <a:r>
            <a:rPr lang="en-US" b="1" baseline="0" dirty="0" err="1" smtClean="0"/>
            <a:t>harga</a:t>
          </a:r>
          <a:r>
            <a:rPr lang="en-US" b="1" baseline="0" dirty="0" smtClean="0"/>
            <a:t> </a:t>
          </a:r>
          <a:r>
            <a:rPr lang="en-US" b="1" baseline="0" dirty="0" err="1" smtClean="0"/>
            <a:t>karena</a:t>
          </a:r>
          <a:r>
            <a:rPr lang="en-US" b="1" baseline="0" dirty="0" smtClean="0"/>
            <a:t> </a:t>
          </a:r>
          <a:r>
            <a:rPr lang="en-US" b="1" baseline="0" dirty="0" err="1" smtClean="0"/>
            <a:t>membeli</a:t>
          </a:r>
          <a:r>
            <a:rPr lang="en-US" b="1" baseline="0" dirty="0" smtClean="0"/>
            <a:t> </a:t>
          </a:r>
          <a:r>
            <a:rPr lang="en-US" b="1" baseline="0" dirty="0" err="1" smtClean="0"/>
            <a:t>dalam</a:t>
          </a:r>
          <a:r>
            <a:rPr lang="en-US" b="1" baseline="0" dirty="0" smtClean="0"/>
            <a:t> </a:t>
          </a:r>
          <a:r>
            <a:rPr lang="en-US" b="1" baseline="0" dirty="0" err="1" smtClean="0"/>
            <a:t>jumlah</a:t>
          </a:r>
          <a:r>
            <a:rPr lang="en-US" b="1" baseline="0" dirty="0" smtClean="0"/>
            <a:t> </a:t>
          </a:r>
          <a:r>
            <a:rPr lang="en-US" b="1" baseline="0" dirty="0" err="1" smtClean="0"/>
            <a:t>besar</a:t>
          </a:r>
          <a:r>
            <a:rPr lang="en-US" b="1" baseline="0" dirty="0" smtClean="0"/>
            <a:t>.</a:t>
          </a:r>
          <a:endParaRPr lang="en-US" b="1" dirty="0"/>
        </a:p>
      </dgm:t>
    </dgm:pt>
    <dgm:pt modelId="{2A5F30AF-0CC7-4361-925C-1D839F39B1A0}" type="parTrans" cxnId="{EE869236-A62B-4006-BEC7-CCB6C7659E1C}">
      <dgm:prSet/>
      <dgm:spPr/>
      <dgm:t>
        <a:bodyPr/>
        <a:lstStyle/>
        <a:p>
          <a:endParaRPr lang="en-US"/>
        </a:p>
      </dgm:t>
    </dgm:pt>
    <dgm:pt modelId="{B2C60959-B93B-4A0D-A8C5-ADF45209612A}" type="sibTrans" cxnId="{EE869236-A62B-4006-BEC7-CCB6C7659E1C}">
      <dgm:prSet/>
      <dgm:spPr/>
      <dgm:t>
        <a:bodyPr/>
        <a:lstStyle/>
        <a:p>
          <a:endParaRPr lang="en-US"/>
        </a:p>
      </dgm:t>
    </dgm:pt>
    <dgm:pt modelId="{A6D7194F-9803-4508-91BB-101AF0457672}">
      <dgm:prSet phldrT="[Text]"/>
      <dgm:spPr/>
      <dgm:t>
        <a:bodyPr/>
        <a:lstStyle/>
        <a:p>
          <a:r>
            <a:rPr lang="en-US" b="1" dirty="0" smtClean="0"/>
            <a:t>2. </a:t>
          </a:r>
          <a:r>
            <a:rPr lang="en-US" b="1" dirty="0" err="1" smtClean="0"/>
            <a:t>Pekerjaan</a:t>
          </a:r>
          <a:r>
            <a:rPr lang="en-US" b="1" dirty="0" smtClean="0"/>
            <a:t> </a:t>
          </a:r>
          <a:r>
            <a:rPr lang="en-US" b="1" smtClean="0"/>
            <a:t>lain yang terkait </a:t>
          </a:r>
          <a:r>
            <a:rPr lang="en-US" b="1" dirty="0" err="1" smtClean="0"/>
            <a:t>dengan</a:t>
          </a:r>
          <a:r>
            <a:rPr lang="en-US" b="1" dirty="0" smtClean="0"/>
            <a:t> </a:t>
          </a:r>
          <a:r>
            <a:rPr lang="en-US" b="1" dirty="0" err="1" smtClean="0"/>
            <a:t>pembelian</a:t>
          </a:r>
          <a:r>
            <a:rPr lang="en-US" b="1" dirty="0" smtClean="0"/>
            <a:t> </a:t>
          </a:r>
          <a:r>
            <a:rPr lang="en-US" b="1" dirty="0" err="1" smtClean="0"/>
            <a:t>dapat</a:t>
          </a:r>
          <a:r>
            <a:rPr lang="en-US" b="1" dirty="0" smtClean="0"/>
            <a:t> </a:t>
          </a:r>
          <a:r>
            <a:rPr lang="en-US" b="1" dirty="0" err="1" smtClean="0"/>
            <a:t>dikurangi</a:t>
          </a:r>
          <a:r>
            <a:rPr lang="en-US" b="1" dirty="0" smtClean="0"/>
            <a:t>, </a:t>
          </a:r>
          <a:r>
            <a:rPr lang="en-US" b="1" dirty="0" err="1" smtClean="0"/>
            <a:t>seperti</a:t>
          </a:r>
          <a:r>
            <a:rPr lang="en-US" b="1" dirty="0" smtClean="0"/>
            <a:t> </a:t>
          </a:r>
          <a:r>
            <a:rPr lang="en-US" b="1" dirty="0" err="1" smtClean="0"/>
            <a:t>pembicaraan</a:t>
          </a:r>
          <a:r>
            <a:rPr lang="en-US" b="1" dirty="0" smtClean="0"/>
            <a:t> </a:t>
          </a:r>
          <a:r>
            <a:rPr lang="en-US" b="1" dirty="0" err="1" smtClean="0"/>
            <a:t>melalui</a:t>
          </a:r>
          <a:r>
            <a:rPr lang="en-US" b="1" dirty="0" smtClean="0"/>
            <a:t> </a:t>
          </a:r>
          <a:r>
            <a:rPr lang="en-US" b="1" dirty="0" err="1" smtClean="0"/>
            <a:t>telepon</a:t>
          </a:r>
          <a:r>
            <a:rPr lang="en-US" b="1" dirty="0" smtClean="0"/>
            <a:t>.</a:t>
          </a:r>
          <a:endParaRPr lang="en-US" b="1" dirty="0"/>
        </a:p>
      </dgm:t>
    </dgm:pt>
    <dgm:pt modelId="{A1773741-2F74-409D-B8AA-FBBA3E984DF3}" type="parTrans" cxnId="{2E376F43-5A85-44D2-AF3D-E9AE951408B5}">
      <dgm:prSet/>
      <dgm:spPr/>
      <dgm:t>
        <a:bodyPr/>
        <a:lstStyle/>
        <a:p>
          <a:endParaRPr lang="en-US"/>
        </a:p>
      </dgm:t>
    </dgm:pt>
    <dgm:pt modelId="{71F1457D-96CA-4A51-8286-E078B98E8F64}" type="sibTrans" cxnId="{2E376F43-5A85-44D2-AF3D-E9AE951408B5}">
      <dgm:prSet/>
      <dgm:spPr/>
      <dgm:t>
        <a:bodyPr/>
        <a:lstStyle/>
        <a:p>
          <a:endParaRPr lang="en-US"/>
        </a:p>
      </dgm:t>
    </dgm:pt>
    <dgm:pt modelId="{44DA02CE-CACF-495D-929F-9132AB2F8142}">
      <dgm:prSet phldrT="[Text]"/>
      <dgm:spPr/>
      <dgm:t>
        <a:bodyPr/>
        <a:lstStyle/>
        <a:p>
          <a:r>
            <a:rPr lang="en-US" b="1" dirty="0" smtClean="0"/>
            <a:t>3. </a:t>
          </a:r>
          <a:r>
            <a:rPr lang="en-US" b="1" dirty="0" err="1" smtClean="0"/>
            <a:t>Pengadaan</a:t>
          </a:r>
          <a:r>
            <a:rPr lang="en-US" b="1" dirty="0" smtClean="0"/>
            <a:t> </a:t>
          </a:r>
          <a:r>
            <a:rPr lang="en-US" b="1" dirty="0" err="1" smtClean="0"/>
            <a:t>barang</a:t>
          </a:r>
          <a:r>
            <a:rPr lang="en-US" b="1" dirty="0" smtClean="0"/>
            <a:t> </a:t>
          </a:r>
          <a:r>
            <a:rPr lang="en-US" b="1" dirty="0" err="1" smtClean="0"/>
            <a:t>menjadi</a:t>
          </a:r>
          <a:r>
            <a:rPr lang="en-US" b="1" dirty="0" smtClean="0"/>
            <a:t> </a:t>
          </a:r>
          <a:r>
            <a:rPr lang="en-US" b="1" dirty="0" err="1" smtClean="0"/>
            <a:t>lebih</a:t>
          </a:r>
          <a:r>
            <a:rPr lang="en-US" b="1" dirty="0" smtClean="0"/>
            <a:t> </a:t>
          </a:r>
          <a:r>
            <a:rPr lang="en-US" b="1" dirty="0" err="1" smtClean="0"/>
            <a:t>pasti</a:t>
          </a:r>
          <a:r>
            <a:rPr lang="en-US" b="1" dirty="0" smtClean="0"/>
            <a:t> </a:t>
          </a:r>
          <a:r>
            <a:rPr lang="en-US" b="1" dirty="0" err="1" smtClean="0"/>
            <a:t>dan</a:t>
          </a:r>
          <a:r>
            <a:rPr lang="en-US" b="1" dirty="0" smtClean="0"/>
            <a:t> </a:t>
          </a:r>
          <a:r>
            <a:rPr lang="en-US" b="1" dirty="0" err="1" smtClean="0"/>
            <a:t>terjamin</a:t>
          </a:r>
          <a:endParaRPr lang="en-US" b="1" dirty="0"/>
        </a:p>
      </dgm:t>
    </dgm:pt>
    <dgm:pt modelId="{81102119-39D7-427A-943B-399A97EF746B}" type="parTrans" cxnId="{FF0EB543-8E8B-46BB-A2A4-16182334759E}">
      <dgm:prSet/>
      <dgm:spPr/>
      <dgm:t>
        <a:bodyPr/>
        <a:lstStyle/>
        <a:p>
          <a:endParaRPr lang="en-US"/>
        </a:p>
      </dgm:t>
    </dgm:pt>
    <dgm:pt modelId="{719CDD91-C303-40D8-8169-2907D6495A27}" type="sibTrans" cxnId="{FF0EB543-8E8B-46BB-A2A4-16182334759E}">
      <dgm:prSet/>
      <dgm:spPr/>
      <dgm:t>
        <a:bodyPr/>
        <a:lstStyle/>
        <a:p>
          <a:endParaRPr lang="en-US"/>
        </a:p>
      </dgm:t>
    </dgm:pt>
    <dgm:pt modelId="{27F1F867-D657-4615-9368-2AC4BB86C5DE}" type="pres">
      <dgm:prSet presAssocID="{AC2F6F6E-9740-44A4-8887-FA1765D2DF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94C75-9AD0-4B19-A91E-9AEE0808E29E}" type="pres">
      <dgm:prSet presAssocID="{2B48D6BC-90EA-4BCA-997E-F96173E2E2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092D-F5A6-4D74-BC05-EF0154D7B2C2}" type="pres">
      <dgm:prSet presAssocID="{B2C60959-B93B-4A0D-A8C5-ADF45209612A}" presName="spacer" presStyleCnt="0"/>
      <dgm:spPr/>
      <dgm:t>
        <a:bodyPr/>
        <a:lstStyle/>
        <a:p>
          <a:endParaRPr lang="en-US"/>
        </a:p>
      </dgm:t>
    </dgm:pt>
    <dgm:pt modelId="{6BC9A44B-D5D0-43F0-BA26-8F6AACADDF00}" type="pres">
      <dgm:prSet presAssocID="{A6D7194F-9803-4508-91BB-101AF045767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AAF11-F8F7-4FA8-BFA2-A6B4B1ADD736}" type="pres">
      <dgm:prSet presAssocID="{71F1457D-96CA-4A51-8286-E078B98E8F64}" presName="spacer" presStyleCnt="0"/>
      <dgm:spPr/>
      <dgm:t>
        <a:bodyPr/>
        <a:lstStyle/>
        <a:p>
          <a:endParaRPr lang="en-US"/>
        </a:p>
      </dgm:t>
    </dgm:pt>
    <dgm:pt modelId="{310F0D73-BA52-4E75-9BE6-A5DAE499CD72}" type="pres">
      <dgm:prSet presAssocID="{44DA02CE-CACF-495D-929F-9132AB2F814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44C51E-E40E-45CD-8E47-BCBDD4056FC7}" type="presOf" srcId="{AC2F6F6E-9740-44A4-8887-FA1765D2DF1E}" destId="{27F1F867-D657-4615-9368-2AC4BB86C5DE}" srcOrd="0" destOrd="0" presId="urn:microsoft.com/office/officeart/2005/8/layout/vList2"/>
    <dgm:cxn modelId="{9324599D-FAFC-466E-B9CE-EC08804FDD24}" type="presOf" srcId="{44DA02CE-CACF-495D-929F-9132AB2F8142}" destId="{310F0D73-BA52-4E75-9BE6-A5DAE499CD72}" srcOrd="0" destOrd="0" presId="urn:microsoft.com/office/officeart/2005/8/layout/vList2"/>
    <dgm:cxn modelId="{EE869236-A62B-4006-BEC7-CCB6C7659E1C}" srcId="{AC2F6F6E-9740-44A4-8887-FA1765D2DF1E}" destId="{2B48D6BC-90EA-4BCA-997E-F96173E2E28A}" srcOrd="0" destOrd="0" parTransId="{2A5F30AF-0CC7-4361-925C-1D839F39B1A0}" sibTransId="{B2C60959-B93B-4A0D-A8C5-ADF45209612A}"/>
    <dgm:cxn modelId="{FF0EB543-8E8B-46BB-A2A4-16182334759E}" srcId="{AC2F6F6E-9740-44A4-8887-FA1765D2DF1E}" destId="{44DA02CE-CACF-495D-929F-9132AB2F8142}" srcOrd="2" destOrd="0" parTransId="{81102119-39D7-427A-943B-399A97EF746B}" sibTransId="{719CDD91-C303-40D8-8169-2907D6495A27}"/>
    <dgm:cxn modelId="{10FA46B8-225E-4812-B8C7-BAB6D4F9E095}" type="presOf" srcId="{A6D7194F-9803-4508-91BB-101AF0457672}" destId="{6BC9A44B-D5D0-43F0-BA26-8F6AACADDF00}" srcOrd="0" destOrd="0" presId="urn:microsoft.com/office/officeart/2005/8/layout/vList2"/>
    <dgm:cxn modelId="{B1D641F8-A9D6-4C4D-95A9-44A3FC300C21}" type="presOf" srcId="{2B48D6BC-90EA-4BCA-997E-F96173E2E28A}" destId="{6D694C75-9AD0-4B19-A91E-9AEE0808E29E}" srcOrd="0" destOrd="0" presId="urn:microsoft.com/office/officeart/2005/8/layout/vList2"/>
    <dgm:cxn modelId="{2E376F43-5A85-44D2-AF3D-E9AE951408B5}" srcId="{AC2F6F6E-9740-44A4-8887-FA1765D2DF1E}" destId="{A6D7194F-9803-4508-91BB-101AF0457672}" srcOrd="1" destOrd="0" parTransId="{A1773741-2F74-409D-B8AA-FBBA3E984DF3}" sibTransId="{71F1457D-96CA-4A51-8286-E078B98E8F64}"/>
    <dgm:cxn modelId="{797240F3-EC33-4914-BE60-63D10295BA93}" type="presParOf" srcId="{27F1F867-D657-4615-9368-2AC4BB86C5DE}" destId="{6D694C75-9AD0-4B19-A91E-9AEE0808E29E}" srcOrd="0" destOrd="0" presId="urn:microsoft.com/office/officeart/2005/8/layout/vList2"/>
    <dgm:cxn modelId="{E7BFE9F0-449D-49BC-A1F2-66601598C358}" type="presParOf" srcId="{27F1F867-D657-4615-9368-2AC4BB86C5DE}" destId="{B516092D-F5A6-4D74-BC05-EF0154D7B2C2}" srcOrd="1" destOrd="0" presId="urn:microsoft.com/office/officeart/2005/8/layout/vList2"/>
    <dgm:cxn modelId="{83884A4D-DC89-4608-8421-1FC8C98D5455}" type="presParOf" srcId="{27F1F867-D657-4615-9368-2AC4BB86C5DE}" destId="{6BC9A44B-D5D0-43F0-BA26-8F6AACADDF00}" srcOrd="2" destOrd="0" presId="urn:microsoft.com/office/officeart/2005/8/layout/vList2"/>
    <dgm:cxn modelId="{90BE4F2B-C41C-4DDB-BF52-F6BEB68F4E8C}" type="presParOf" srcId="{27F1F867-D657-4615-9368-2AC4BB86C5DE}" destId="{7BBAAF11-F8F7-4FA8-BFA2-A6B4B1ADD736}" srcOrd="3" destOrd="0" presId="urn:microsoft.com/office/officeart/2005/8/layout/vList2"/>
    <dgm:cxn modelId="{3CA54B9B-E610-4BD1-AFA4-7CC956AE4848}" type="presParOf" srcId="{27F1F867-D657-4615-9368-2AC4BB86C5DE}" destId="{310F0D73-BA52-4E75-9BE6-A5DAE499CD72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014D422-4430-4A31-8FD9-C5318D9CEC59}" type="doc">
      <dgm:prSet loTypeId="urn:microsoft.com/office/officeart/2005/8/layout/vList2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553EEB-2501-4967-B1B7-76B112644012}">
      <dgm:prSet phldrT="[Text]"/>
      <dgm:spPr/>
      <dgm:t>
        <a:bodyPr/>
        <a:lstStyle/>
        <a:p>
          <a:r>
            <a:rPr lang="en-US" b="1" dirty="0" smtClean="0"/>
            <a:t>1. </a:t>
          </a:r>
          <a:r>
            <a:rPr lang="en-US" b="1" dirty="0" err="1" smtClean="0"/>
            <a:t>Angka</a:t>
          </a:r>
          <a:r>
            <a:rPr lang="en-US" b="1" dirty="0" smtClean="0"/>
            <a:t> </a:t>
          </a:r>
          <a:r>
            <a:rPr lang="en-US" b="1" dirty="0" err="1" smtClean="0"/>
            <a:t>perkiraan</a:t>
          </a:r>
          <a:r>
            <a:rPr lang="en-US" b="1" dirty="0" smtClean="0"/>
            <a:t> </a:t>
          </a:r>
          <a:r>
            <a:rPr lang="en-US" b="1" dirty="0" err="1" smtClean="0"/>
            <a:t>tentang</a:t>
          </a:r>
          <a:r>
            <a:rPr lang="en-US" b="1" dirty="0" smtClean="0"/>
            <a:t> </a:t>
          </a:r>
          <a:r>
            <a:rPr lang="en-US" b="1" dirty="0" err="1" smtClean="0"/>
            <a:t>penggunaan</a:t>
          </a:r>
          <a:r>
            <a:rPr lang="en-US" b="1" dirty="0" smtClean="0"/>
            <a:t> </a:t>
          </a:r>
          <a:r>
            <a:rPr lang="en-US" b="1" dirty="0" err="1" smtClean="0"/>
            <a:t>barang</a:t>
          </a:r>
          <a:r>
            <a:rPr lang="en-US" b="1" dirty="0" smtClean="0"/>
            <a:t> </a:t>
          </a:r>
          <a:r>
            <a:rPr lang="en-US" b="1" dirty="0" err="1" smtClean="0"/>
            <a:t>dalam</a:t>
          </a:r>
          <a:r>
            <a:rPr lang="en-US" b="1" dirty="0" smtClean="0"/>
            <a:t> </a:t>
          </a:r>
          <a:r>
            <a:rPr lang="en-US" b="1" dirty="0" err="1" smtClean="0"/>
            <a:t>setahun</a:t>
          </a:r>
          <a:r>
            <a:rPr lang="en-US" b="1" dirty="0" smtClean="0"/>
            <a:t> </a:t>
          </a:r>
          <a:r>
            <a:rPr lang="en-US" b="1" dirty="0" err="1" smtClean="0"/>
            <a:t>sering</a:t>
          </a:r>
          <a:r>
            <a:rPr lang="en-US" b="1" dirty="0" smtClean="0"/>
            <a:t> </a:t>
          </a:r>
          <a:r>
            <a:rPr lang="en-US" b="1" dirty="0" err="1" smtClean="0"/>
            <a:t>tidak</a:t>
          </a:r>
          <a:r>
            <a:rPr lang="en-US" b="1" dirty="0" smtClean="0"/>
            <a:t> </a:t>
          </a:r>
          <a:r>
            <a:rPr lang="en-US" b="1" dirty="0" err="1" smtClean="0"/>
            <a:t>realistis</a:t>
          </a:r>
          <a:r>
            <a:rPr lang="en-US" b="1" dirty="0" smtClean="0"/>
            <a:t> </a:t>
          </a:r>
          <a:r>
            <a:rPr lang="en-US" b="1" dirty="0" err="1" smtClean="0"/>
            <a:t>dan</a:t>
          </a:r>
          <a:r>
            <a:rPr lang="en-US" b="1" dirty="0" smtClean="0"/>
            <a:t> </a:t>
          </a:r>
          <a:r>
            <a:rPr lang="en-US" b="1" dirty="0" err="1" smtClean="0"/>
            <a:t>cenderung</a:t>
          </a:r>
          <a:r>
            <a:rPr lang="en-US" b="1" dirty="0" smtClean="0"/>
            <a:t> </a:t>
          </a:r>
          <a:r>
            <a:rPr lang="en-US" b="1" dirty="0" err="1" smtClean="0"/>
            <a:t>berlebihan</a:t>
          </a:r>
          <a:r>
            <a:rPr lang="en-US" b="1" dirty="0" smtClean="0"/>
            <a:t>.</a:t>
          </a:r>
          <a:endParaRPr lang="en-US" b="1" dirty="0"/>
        </a:p>
      </dgm:t>
    </dgm:pt>
    <dgm:pt modelId="{92E09F7A-7A8C-4564-BB70-3697F98C2074}" type="parTrans" cxnId="{B1A1E1A6-847F-4416-BC6B-E832E3A8A820}">
      <dgm:prSet/>
      <dgm:spPr/>
      <dgm:t>
        <a:bodyPr/>
        <a:lstStyle/>
        <a:p>
          <a:endParaRPr lang="en-US"/>
        </a:p>
      </dgm:t>
    </dgm:pt>
    <dgm:pt modelId="{CBA6A9C4-8806-438B-823F-146816BEBFDB}" type="sibTrans" cxnId="{B1A1E1A6-847F-4416-BC6B-E832E3A8A820}">
      <dgm:prSet/>
      <dgm:spPr/>
      <dgm:t>
        <a:bodyPr/>
        <a:lstStyle/>
        <a:p>
          <a:endParaRPr lang="en-US"/>
        </a:p>
      </dgm:t>
    </dgm:pt>
    <dgm:pt modelId="{75896F73-7AAD-4A3F-93DC-C23C3C21975F}">
      <dgm:prSet phldrT="[Text]"/>
      <dgm:spPr/>
      <dgm:t>
        <a:bodyPr/>
        <a:lstStyle/>
        <a:p>
          <a:r>
            <a:rPr lang="en-US" b="1" dirty="0" smtClean="0"/>
            <a:t>2. </a:t>
          </a:r>
          <a:r>
            <a:rPr lang="en-US" b="1" dirty="0" err="1" smtClean="0"/>
            <a:t>Dalam</a:t>
          </a:r>
          <a:r>
            <a:rPr lang="en-US" b="1" dirty="0" smtClean="0"/>
            <a:t> </a:t>
          </a:r>
          <a:r>
            <a:rPr lang="en-US" b="1" dirty="0" err="1" smtClean="0"/>
            <a:t>hal</a:t>
          </a:r>
          <a:r>
            <a:rPr lang="en-US" b="1" dirty="0" smtClean="0"/>
            <a:t> </a:t>
          </a:r>
          <a:r>
            <a:rPr lang="en-US" b="1" dirty="0" err="1" smtClean="0"/>
            <a:t>ini</a:t>
          </a:r>
          <a:r>
            <a:rPr lang="en-US" b="1" dirty="0" smtClean="0"/>
            <a:t>, </a:t>
          </a:r>
          <a:r>
            <a:rPr lang="en-US" b="1" dirty="0" err="1" smtClean="0"/>
            <a:t>padaa</a:t>
          </a:r>
          <a:r>
            <a:rPr lang="en-US" b="1" dirty="0" smtClean="0"/>
            <a:t> </a:t>
          </a:r>
          <a:r>
            <a:rPr lang="en-US" b="1" dirty="0" err="1" smtClean="0"/>
            <a:t>akhir</a:t>
          </a:r>
          <a:r>
            <a:rPr lang="en-US" b="1" dirty="0" smtClean="0"/>
            <a:t> </a:t>
          </a:r>
          <a:r>
            <a:rPr lang="en-US" b="1" dirty="0" err="1" smtClean="0"/>
            <a:t>perjanjian</a:t>
          </a:r>
          <a:r>
            <a:rPr lang="en-US" b="1" dirty="0" smtClean="0"/>
            <a:t> </a:t>
          </a:r>
          <a:r>
            <a:rPr lang="en-US" b="1" dirty="0" err="1" smtClean="0"/>
            <a:t>penjual</a:t>
          </a:r>
          <a:r>
            <a:rPr lang="en-US" b="1" dirty="0" smtClean="0"/>
            <a:t> </a:t>
          </a:r>
          <a:r>
            <a:rPr lang="en-US" b="1" dirty="0" err="1" smtClean="0"/>
            <a:t>akan</a:t>
          </a:r>
          <a:r>
            <a:rPr lang="en-US" b="1" dirty="0" smtClean="0"/>
            <a:t> </a:t>
          </a:r>
          <a:r>
            <a:rPr lang="en-US" b="1" dirty="0" err="1" smtClean="0"/>
            <a:t>terkena</a:t>
          </a:r>
          <a:r>
            <a:rPr lang="en-US" b="1" dirty="0" smtClean="0"/>
            <a:t> </a:t>
          </a:r>
          <a:r>
            <a:rPr lang="en-US" b="1" dirty="0" err="1" smtClean="0"/>
            <a:t>beban</a:t>
          </a:r>
          <a:r>
            <a:rPr lang="en-US" b="1" dirty="0" smtClean="0"/>
            <a:t> </a:t>
          </a:r>
          <a:r>
            <a:rPr lang="en-US" b="1" dirty="0" err="1" smtClean="0"/>
            <a:t>berupa</a:t>
          </a:r>
          <a:r>
            <a:rPr lang="en-US" b="1" dirty="0" smtClean="0"/>
            <a:t> </a:t>
          </a:r>
          <a:r>
            <a:rPr lang="en-US" b="1" dirty="0" err="1" smtClean="0"/>
            <a:t>penumpukan</a:t>
          </a:r>
          <a:r>
            <a:rPr lang="en-US" b="1" dirty="0" smtClean="0"/>
            <a:t> </a:t>
          </a:r>
          <a:r>
            <a:rPr lang="en-US" b="1" dirty="0" err="1" smtClean="0"/>
            <a:t>barang</a:t>
          </a:r>
          <a:r>
            <a:rPr lang="en-US" b="1" dirty="0" smtClean="0"/>
            <a:t> </a:t>
          </a:r>
          <a:r>
            <a:rPr lang="en-US" b="1" dirty="0" err="1" smtClean="0"/>
            <a:t>di</a:t>
          </a:r>
          <a:r>
            <a:rPr lang="en-US" b="1" dirty="0" smtClean="0"/>
            <a:t> </a:t>
          </a:r>
          <a:r>
            <a:rPr lang="en-US" b="1" dirty="0" err="1" smtClean="0"/>
            <a:t>gudang</a:t>
          </a:r>
          <a:r>
            <a:rPr lang="en-US" b="1" dirty="0" smtClean="0"/>
            <a:t> </a:t>
          </a:r>
          <a:r>
            <a:rPr lang="en-US" b="1" dirty="0" err="1" smtClean="0"/>
            <a:t>mereka</a:t>
          </a:r>
          <a:r>
            <a:rPr lang="en-US" b="1" dirty="0" smtClean="0"/>
            <a:t>.</a:t>
          </a:r>
          <a:endParaRPr lang="en-US" b="1" dirty="0"/>
        </a:p>
      </dgm:t>
    </dgm:pt>
    <dgm:pt modelId="{F1B73283-2BF2-429A-8261-CFC5A2F8A7B1}" type="parTrans" cxnId="{59027A52-B88D-44A3-BE08-2A30854DB249}">
      <dgm:prSet/>
      <dgm:spPr/>
      <dgm:t>
        <a:bodyPr/>
        <a:lstStyle/>
        <a:p>
          <a:endParaRPr lang="en-US"/>
        </a:p>
      </dgm:t>
    </dgm:pt>
    <dgm:pt modelId="{59F6A038-C1D9-4A70-A319-FAC639B92C74}" type="sibTrans" cxnId="{59027A52-B88D-44A3-BE08-2A30854DB249}">
      <dgm:prSet/>
      <dgm:spPr/>
      <dgm:t>
        <a:bodyPr/>
        <a:lstStyle/>
        <a:p>
          <a:endParaRPr lang="en-US"/>
        </a:p>
      </dgm:t>
    </dgm:pt>
    <dgm:pt modelId="{D77EE324-3F0D-4438-B275-78100B8C06BA}">
      <dgm:prSet phldrT="[Text]"/>
      <dgm:spPr/>
      <dgm:t>
        <a:bodyPr/>
        <a:lstStyle/>
        <a:p>
          <a:r>
            <a:rPr lang="en-US" b="1" dirty="0" smtClean="0"/>
            <a:t>3. </a:t>
          </a:r>
          <a:r>
            <a:rPr lang="en-US" b="1" dirty="0" err="1" smtClean="0"/>
            <a:t>Permintaan</a:t>
          </a:r>
          <a:r>
            <a:rPr lang="en-US" b="1" dirty="0" smtClean="0"/>
            <a:t> </a:t>
          </a:r>
          <a:r>
            <a:rPr lang="en-US" b="1" dirty="0" err="1" smtClean="0"/>
            <a:t>potongan</a:t>
          </a:r>
          <a:r>
            <a:rPr lang="en-US" b="1" dirty="0" smtClean="0"/>
            <a:t> </a:t>
          </a:r>
          <a:r>
            <a:rPr lang="en-US" b="1" dirty="0" err="1" smtClean="0"/>
            <a:t>harga</a:t>
          </a:r>
          <a:r>
            <a:rPr lang="en-US" b="1" dirty="0" smtClean="0"/>
            <a:t> </a:t>
          </a:r>
          <a:r>
            <a:rPr lang="en-US" b="1" dirty="0" err="1" smtClean="0"/>
            <a:t>dari</a:t>
          </a:r>
          <a:r>
            <a:rPr lang="en-US" b="1" dirty="0" smtClean="0"/>
            <a:t> </a:t>
          </a:r>
          <a:r>
            <a:rPr lang="en-US" b="1" dirty="0" err="1" smtClean="0"/>
            <a:t>pihak</a:t>
          </a:r>
          <a:r>
            <a:rPr lang="en-US" b="1" dirty="0" smtClean="0"/>
            <a:t> </a:t>
          </a:r>
          <a:r>
            <a:rPr lang="en-US" b="1" dirty="0" err="1" smtClean="0"/>
            <a:t>pembeli</a:t>
          </a:r>
          <a:r>
            <a:rPr lang="en-US" b="1" dirty="0" smtClean="0"/>
            <a:t> </a:t>
          </a:r>
          <a:r>
            <a:rPr lang="en-US" b="1" dirty="0" err="1" smtClean="0"/>
            <a:t>sering</a:t>
          </a:r>
          <a:r>
            <a:rPr lang="en-US" b="1" dirty="0" smtClean="0"/>
            <a:t> kali </a:t>
          </a:r>
          <a:r>
            <a:rPr lang="en-US" b="1" dirty="0" err="1" smtClean="0"/>
            <a:t>berlebihan</a:t>
          </a:r>
          <a:r>
            <a:rPr lang="en-US" b="1" dirty="0" smtClean="0"/>
            <a:t> </a:t>
          </a:r>
          <a:r>
            <a:rPr lang="en-US" b="1" dirty="0" err="1" smtClean="0"/>
            <a:t>sehingga</a:t>
          </a:r>
          <a:r>
            <a:rPr lang="en-US" b="1" dirty="0" smtClean="0"/>
            <a:t> </a:t>
          </a:r>
          <a:r>
            <a:rPr lang="en-US" b="1" dirty="0" err="1" smtClean="0"/>
            <a:t>dapat</a:t>
          </a:r>
          <a:r>
            <a:rPr lang="en-US" b="1" dirty="0" smtClean="0"/>
            <a:t> </a:t>
          </a:r>
          <a:r>
            <a:rPr lang="en-US" b="1" dirty="0" err="1" smtClean="0"/>
            <a:t>mengurangi</a:t>
          </a:r>
          <a:r>
            <a:rPr lang="en-US" b="1" dirty="0" smtClean="0"/>
            <a:t> </a:t>
          </a:r>
          <a:r>
            <a:rPr lang="en-US" b="1" dirty="0" err="1" smtClean="0"/>
            <a:t>lagi</a:t>
          </a:r>
          <a:r>
            <a:rPr lang="en-US" b="1" dirty="0" smtClean="0"/>
            <a:t> </a:t>
          </a:r>
          <a:r>
            <a:rPr lang="en-US" b="1" dirty="0" err="1" smtClean="0"/>
            <a:t>keuntungan</a:t>
          </a:r>
          <a:r>
            <a:rPr lang="en-US" b="1" dirty="0" smtClean="0"/>
            <a:t> </a:t>
          </a:r>
          <a:r>
            <a:rPr lang="en-US" b="1" dirty="0" err="1" smtClean="0"/>
            <a:t>penjual</a:t>
          </a:r>
          <a:r>
            <a:rPr lang="en-US" b="1" dirty="0" smtClean="0"/>
            <a:t>.</a:t>
          </a:r>
          <a:endParaRPr lang="en-US" b="1" dirty="0"/>
        </a:p>
      </dgm:t>
    </dgm:pt>
    <dgm:pt modelId="{0B52DAA1-CB30-4F88-8BE3-BCD2AFCC77E5}" type="parTrans" cxnId="{4B1EFBB3-78CC-4D41-AAB1-2C8E0FF708EA}">
      <dgm:prSet/>
      <dgm:spPr/>
      <dgm:t>
        <a:bodyPr/>
        <a:lstStyle/>
        <a:p>
          <a:endParaRPr lang="en-US"/>
        </a:p>
      </dgm:t>
    </dgm:pt>
    <dgm:pt modelId="{55E6FBEF-202B-4664-831B-FBE2D4899CB5}" type="sibTrans" cxnId="{4B1EFBB3-78CC-4D41-AAB1-2C8E0FF708EA}">
      <dgm:prSet/>
      <dgm:spPr/>
      <dgm:t>
        <a:bodyPr/>
        <a:lstStyle/>
        <a:p>
          <a:endParaRPr lang="en-US"/>
        </a:p>
      </dgm:t>
    </dgm:pt>
    <dgm:pt modelId="{8D48D8BF-E626-41E8-A52B-D9389E2480DE}" type="pres">
      <dgm:prSet presAssocID="{2014D422-4430-4A31-8FD9-C5318D9CEC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AE1F9-FFD8-4FE3-B2AB-FFE30B5A4B53}" type="pres">
      <dgm:prSet presAssocID="{02553EEB-2501-4967-B1B7-76B11264401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6B820-8CAB-4573-9777-1F4BA8BD596F}" type="pres">
      <dgm:prSet presAssocID="{CBA6A9C4-8806-438B-823F-146816BEBFDB}" presName="spacer" presStyleCnt="0"/>
      <dgm:spPr/>
      <dgm:t>
        <a:bodyPr/>
        <a:lstStyle/>
        <a:p>
          <a:endParaRPr lang="en-US"/>
        </a:p>
      </dgm:t>
    </dgm:pt>
    <dgm:pt modelId="{DCC45DF7-4951-473F-B83D-7F6502A99E19}" type="pres">
      <dgm:prSet presAssocID="{75896F73-7AAD-4A3F-93DC-C23C3C21975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62508-DC23-42AA-84DF-4E4DC3769DE9}" type="pres">
      <dgm:prSet presAssocID="{59F6A038-C1D9-4A70-A319-FAC639B92C74}" presName="spacer" presStyleCnt="0"/>
      <dgm:spPr/>
      <dgm:t>
        <a:bodyPr/>
        <a:lstStyle/>
        <a:p>
          <a:endParaRPr lang="en-US"/>
        </a:p>
      </dgm:t>
    </dgm:pt>
    <dgm:pt modelId="{905EFB73-4C40-4DEC-B5FF-064206368707}" type="pres">
      <dgm:prSet presAssocID="{D77EE324-3F0D-4438-B275-78100B8C06B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9C3CA1-B90E-4590-A7F9-F5FF153E19B8}" type="presOf" srcId="{D77EE324-3F0D-4438-B275-78100B8C06BA}" destId="{905EFB73-4C40-4DEC-B5FF-064206368707}" srcOrd="0" destOrd="0" presId="urn:microsoft.com/office/officeart/2005/8/layout/vList2"/>
    <dgm:cxn modelId="{4B1EFBB3-78CC-4D41-AAB1-2C8E0FF708EA}" srcId="{2014D422-4430-4A31-8FD9-C5318D9CEC59}" destId="{D77EE324-3F0D-4438-B275-78100B8C06BA}" srcOrd="2" destOrd="0" parTransId="{0B52DAA1-CB30-4F88-8BE3-BCD2AFCC77E5}" sibTransId="{55E6FBEF-202B-4664-831B-FBE2D4899CB5}"/>
    <dgm:cxn modelId="{9E143617-D2BE-4579-B4B6-22D37D834714}" type="presOf" srcId="{75896F73-7AAD-4A3F-93DC-C23C3C21975F}" destId="{DCC45DF7-4951-473F-B83D-7F6502A99E19}" srcOrd="0" destOrd="0" presId="urn:microsoft.com/office/officeart/2005/8/layout/vList2"/>
    <dgm:cxn modelId="{B1A1E1A6-847F-4416-BC6B-E832E3A8A820}" srcId="{2014D422-4430-4A31-8FD9-C5318D9CEC59}" destId="{02553EEB-2501-4967-B1B7-76B112644012}" srcOrd="0" destOrd="0" parTransId="{92E09F7A-7A8C-4564-BB70-3697F98C2074}" sibTransId="{CBA6A9C4-8806-438B-823F-146816BEBFDB}"/>
    <dgm:cxn modelId="{ECC39AA7-613F-42DB-872F-EEEFABC3F4A5}" type="presOf" srcId="{2014D422-4430-4A31-8FD9-C5318D9CEC59}" destId="{8D48D8BF-E626-41E8-A52B-D9389E2480DE}" srcOrd="0" destOrd="0" presId="urn:microsoft.com/office/officeart/2005/8/layout/vList2"/>
    <dgm:cxn modelId="{59027A52-B88D-44A3-BE08-2A30854DB249}" srcId="{2014D422-4430-4A31-8FD9-C5318D9CEC59}" destId="{75896F73-7AAD-4A3F-93DC-C23C3C21975F}" srcOrd="1" destOrd="0" parTransId="{F1B73283-2BF2-429A-8261-CFC5A2F8A7B1}" sibTransId="{59F6A038-C1D9-4A70-A319-FAC639B92C74}"/>
    <dgm:cxn modelId="{65D9A400-58F3-4C77-BCC1-3FE6F429F1D1}" type="presOf" srcId="{02553EEB-2501-4967-B1B7-76B112644012}" destId="{DF9AE1F9-FFD8-4FE3-B2AB-FFE30B5A4B53}" srcOrd="0" destOrd="0" presId="urn:microsoft.com/office/officeart/2005/8/layout/vList2"/>
    <dgm:cxn modelId="{F3ABD95E-AC03-4503-9B37-9BA0A3E18693}" type="presParOf" srcId="{8D48D8BF-E626-41E8-A52B-D9389E2480DE}" destId="{DF9AE1F9-FFD8-4FE3-B2AB-FFE30B5A4B53}" srcOrd="0" destOrd="0" presId="urn:microsoft.com/office/officeart/2005/8/layout/vList2"/>
    <dgm:cxn modelId="{BBAD7FE6-4B09-42A3-A1A7-447568A9D914}" type="presParOf" srcId="{8D48D8BF-E626-41E8-A52B-D9389E2480DE}" destId="{0C96B820-8CAB-4573-9777-1F4BA8BD596F}" srcOrd="1" destOrd="0" presId="urn:microsoft.com/office/officeart/2005/8/layout/vList2"/>
    <dgm:cxn modelId="{4BB5B175-FC24-4BFB-8B94-4E926BC3D99F}" type="presParOf" srcId="{8D48D8BF-E626-41E8-A52B-D9389E2480DE}" destId="{DCC45DF7-4951-473F-B83D-7F6502A99E19}" srcOrd="2" destOrd="0" presId="urn:microsoft.com/office/officeart/2005/8/layout/vList2"/>
    <dgm:cxn modelId="{A03BC80A-8396-4590-99EE-7CB5ABA71F0C}" type="presParOf" srcId="{8D48D8BF-E626-41E8-A52B-D9389E2480DE}" destId="{F7E62508-DC23-42AA-84DF-4E4DC3769DE9}" srcOrd="3" destOrd="0" presId="urn:microsoft.com/office/officeart/2005/8/layout/vList2"/>
    <dgm:cxn modelId="{0A55971C-9DDD-4460-AD6A-CEFB7C077073}" type="presParOf" srcId="{8D48D8BF-E626-41E8-A52B-D9389E2480DE}" destId="{905EFB73-4C40-4DEC-B5FF-064206368707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E19D822-2EB8-4DF9-94B0-EE35F888739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ABB07-8598-47F8-A77E-E4806671A2D2}">
      <dgm:prSet phldrT="[Text]"/>
      <dgm:spPr/>
      <dgm:t>
        <a:bodyPr/>
        <a:lstStyle/>
        <a:p>
          <a:r>
            <a:rPr lang="en-US" b="1" dirty="0" smtClean="0"/>
            <a:t>1. </a:t>
          </a:r>
          <a:r>
            <a:rPr lang="en-US" b="1" dirty="0" err="1" smtClean="0"/>
            <a:t>Begitu</a:t>
          </a:r>
          <a:r>
            <a:rPr lang="en-US" b="1" dirty="0" smtClean="0"/>
            <a:t> </a:t>
          </a:r>
          <a:r>
            <a:rPr lang="en-US" b="1" dirty="0" err="1" smtClean="0"/>
            <a:t>suatu</a:t>
          </a:r>
          <a:r>
            <a:rPr lang="en-US" b="1" dirty="0" smtClean="0"/>
            <a:t> </a:t>
          </a:r>
          <a:r>
            <a:rPr lang="en-US" b="1" dirty="0" err="1" smtClean="0"/>
            <a:t>persetujuan</a:t>
          </a:r>
          <a:r>
            <a:rPr lang="en-US" b="1" dirty="0" smtClean="0"/>
            <a:t> </a:t>
          </a:r>
          <a:r>
            <a:rPr lang="en-US" b="1" dirty="0" err="1" smtClean="0"/>
            <a:t>dicapai</a:t>
          </a:r>
          <a:r>
            <a:rPr lang="en-US" b="1" dirty="0" smtClean="0"/>
            <a:t> </a:t>
          </a:r>
          <a:r>
            <a:rPr lang="en-US" b="1" dirty="0" err="1" smtClean="0"/>
            <a:t>untuk</a:t>
          </a:r>
          <a:r>
            <a:rPr lang="en-US" b="1" dirty="0" smtClean="0"/>
            <a:t> </a:t>
          </a:r>
          <a:r>
            <a:rPr lang="en-US" b="1" dirty="0" err="1" smtClean="0"/>
            <a:t>mengadakan</a:t>
          </a:r>
          <a:r>
            <a:rPr lang="en-US" b="1" dirty="0" smtClean="0"/>
            <a:t> </a:t>
          </a:r>
          <a:r>
            <a:rPr lang="en-US" b="1" dirty="0" err="1" smtClean="0"/>
            <a:t>jual</a:t>
          </a:r>
          <a:r>
            <a:rPr lang="en-US" b="1" dirty="0" smtClean="0"/>
            <a:t> </a:t>
          </a:r>
          <a:r>
            <a:rPr lang="en-US" b="1" dirty="0" err="1" smtClean="0"/>
            <a:t>beli</a:t>
          </a:r>
          <a:r>
            <a:rPr lang="en-US" b="1" dirty="0" smtClean="0"/>
            <a:t> </a:t>
          </a:r>
          <a:r>
            <a:rPr lang="en-US" b="1" dirty="0" err="1" smtClean="0"/>
            <a:t>berdasarkan</a:t>
          </a:r>
          <a:r>
            <a:rPr lang="en-US" b="1" dirty="0" smtClean="0"/>
            <a:t> BO, </a:t>
          </a:r>
          <a:r>
            <a:rPr lang="en-US" b="1" dirty="0" err="1" smtClean="0"/>
            <a:t>biaya</a:t>
          </a:r>
          <a:r>
            <a:rPr lang="en-US" b="1" dirty="0" smtClean="0"/>
            <a:t> </a:t>
          </a:r>
          <a:r>
            <a:rPr lang="en-US" b="1" dirty="0" err="1" smtClean="0"/>
            <a:t>penjualan</a:t>
          </a:r>
          <a:r>
            <a:rPr lang="en-US" b="1" dirty="0" smtClean="0"/>
            <a:t> </a:t>
          </a:r>
          <a:r>
            <a:rPr lang="en-US" b="1" dirty="0" err="1" smtClean="0"/>
            <a:t>penjual</a:t>
          </a:r>
          <a:r>
            <a:rPr lang="en-US" b="1" dirty="0" smtClean="0"/>
            <a:t> </a:t>
          </a:r>
          <a:r>
            <a:rPr lang="en-US" b="1" dirty="0" err="1" smtClean="0"/>
            <a:t>akan</a:t>
          </a:r>
          <a:r>
            <a:rPr lang="en-US" b="1" dirty="0" smtClean="0"/>
            <a:t> </a:t>
          </a:r>
          <a:r>
            <a:rPr lang="en-US" b="1" dirty="0" err="1" smtClean="0"/>
            <a:t>langsung</a:t>
          </a:r>
          <a:r>
            <a:rPr lang="en-US" b="1" dirty="0" smtClean="0"/>
            <a:t> </a:t>
          </a:r>
          <a:r>
            <a:rPr lang="en-US" b="1" dirty="0" err="1" smtClean="0"/>
            <a:t>turun</a:t>
          </a:r>
          <a:endParaRPr lang="en-US" b="1" dirty="0"/>
        </a:p>
      </dgm:t>
    </dgm:pt>
    <dgm:pt modelId="{7F3C2074-1A8B-43A4-A097-9B42B2CE32B6}" type="parTrans" cxnId="{A5079F6A-2503-4E60-A937-7561C52FC091}">
      <dgm:prSet/>
      <dgm:spPr/>
      <dgm:t>
        <a:bodyPr/>
        <a:lstStyle/>
        <a:p>
          <a:endParaRPr lang="en-US"/>
        </a:p>
      </dgm:t>
    </dgm:pt>
    <dgm:pt modelId="{00262F8F-9C6C-4838-B00E-6F8EFB62C1BD}" type="sibTrans" cxnId="{A5079F6A-2503-4E60-A937-7561C52FC091}">
      <dgm:prSet/>
      <dgm:spPr/>
      <dgm:t>
        <a:bodyPr/>
        <a:lstStyle/>
        <a:p>
          <a:endParaRPr lang="en-US"/>
        </a:p>
      </dgm:t>
    </dgm:pt>
    <dgm:pt modelId="{A0598068-52DC-400A-B24A-BA69935CA27B}">
      <dgm:prSet phldrT="[Text]"/>
      <dgm:spPr/>
      <dgm:t>
        <a:bodyPr/>
        <a:lstStyle/>
        <a:p>
          <a:r>
            <a:rPr lang="en-US" b="1" dirty="0" smtClean="0"/>
            <a:t>2. </a:t>
          </a:r>
          <a:r>
            <a:rPr lang="en-US" b="1" dirty="0" err="1" smtClean="0"/>
            <a:t>Gambaran</a:t>
          </a:r>
          <a:r>
            <a:rPr lang="en-US" b="1" dirty="0" smtClean="0"/>
            <a:t> yang </a:t>
          </a:r>
          <a:r>
            <a:rPr lang="en-US" b="1" dirty="0" err="1" smtClean="0"/>
            <a:t>lebih</a:t>
          </a:r>
          <a:r>
            <a:rPr lang="en-US" b="1" dirty="0" smtClean="0"/>
            <a:t> </a:t>
          </a:r>
          <a:r>
            <a:rPr lang="en-US" b="1" dirty="0" err="1" smtClean="0"/>
            <a:t>pasti</a:t>
          </a:r>
          <a:r>
            <a:rPr lang="en-US" b="1" dirty="0" smtClean="0"/>
            <a:t> </a:t>
          </a:r>
          <a:r>
            <a:rPr lang="en-US" b="1" dirty="0" err="1" smtClean="0"/>
            <a:t>mengenai</a:t>
          </a:r>
          <a:r>
            <a:rPr lang="en-US" b="1" dirty="0" smtClean="0"/>
            <a:t> </a:t>
          </a:r>
          <a:r>
            <a:rPr lang="en-US" b="1" dirty="0" err="1" smtClean="0"/>
            <a:t>jumlah</a:t>
          </a:r>
          <a:r>
            <a:rPr lang="en-US" b="1" dirty="0" smtClean="0"/>
            <a:t> </a:t>
          </a:r>
          <a:r>
            <a:rPr lang="en-US" b="1" dirty="0" err="1" smtClean="0"/>
            <a:t>penjualan</a:t>
          </a:r>
          <a:r>
            <a:rPr lang="en-US" b="1" dirty="0" smtClean="0"/>
            <a:t> </a:t>
          </a:r>
          <a:r>
            <a:rPr lang="en-US" b="1" dirty="0" err="1" smtClean="0"/>
            <a:t>akan</a:t>
          </a:r>
          <a:r>
            <a:rPr lang="en-US" b="1" dirty="0" smtClean="0"/>
            <a:t> </a:t>
          </a:r>
          <a:r>
            <a:rPr lang="en-US" b="1" dirty="0" err="1" smtClean="0"/>
            <a:t>lebih</a:t>
          </a:r>
          <a:r>
            <a:rPr lang="en-US" b="1" dirty="0" smtClean="0"/>
            <a:t> </a:t>
          </a:r>
          <a:r>
            <a:rPr lang="en-US" b="1" dirty="0" err="1" smtClean="0"/>
            <a:t>memudahkan</a:t>
          </a:r>
          <a:r>
            <a:rPr lang="en-US" b="1" dirty="0" smtClean="0"/>
            <a:t> </a:t>
          </a:r>
          <a:r>
            <a:rPr lang="en-US" b="1" dirty="0" err="1" smtClean="0"/>
            <a:t>penjual</a:t>
          </a:r>
          <a:r>
            <a:rPr lang="en-US" b="1" dirty="0" smtClean="0"/>
            <a:t> </a:t>
          </a:r>
          <a:r>
            <a:rPr lang="en-US" b="1" dirty="0" err="1" smtClean="0"/>
            <a:t>untuk</a:t>
          </a:r>
          <a:r>
            <a:rPr lang="en-US" b="1" dirty="0" smtClean="0"/>
            <a:t> </a:t>
          </a:r>
          <a:r>
            <a:rPr lang="en-US" b="1" dirty="0" err="1" smtClean="0"/>
            <a:t>mengadakan</a:t>
          </a:r>
          <a:r>
            <a:rPr lang="en-US" b="1" dirty="0" smtClean="0"/>
            <a:t> </a:t>
          </a:r>
          <a:r>
            <a:rPr lang="en-US" b="1" dirty="0" err="1" smtClean="0"/>
            <a:t>perencanaan</a:t>
          </a:r>
          <a:r>
            <a:rPr lang="en-US" b="1" dirty="0" smtClean="0"/>
            <a:t> </a:t>
          </a:r>
          <a:r>
            <a:rPr lang="en-US" b="1" dirty="0" err="1" smtClean="0"/>
            <a:t>arus</a:t>
          </a:r>
          <a:r>
            <a:rPr lang="en-US" b="1" dirty="0" smtClean="0"/>
            <a:t> </a:t>
          </a:r>
          <a:r>
            <a:rPr lang="en-US" b="1" dirty="0" err="1" smtClean="0"/>
            <a:t>kas</a:t>
          </a:r>
          <a:r>
            <a:rPr lang="en-US" b="1" dirty="0" smtClean="0"/>
            <a:t>, </a:t>
          </a:r>
          <a:r>
            <a:rPr lang="en-US" b="1" dirty="0" err="1" smtClean="0"/>
            <a:t>pengadaan</a:t>
          </a:r>
          <a:r>
            <a:rPr lang="en-US" b="1" dirty="0" smtClean="0"/>
            <a:t> </a:t>
          </a:r>
          <a:r>
            <a:rPr lang="en-US" b="1" dirty="0" err="1" smtClean="0"/>
            <a:t>bahan</a:t>
          </a:r>
          <a:r>
            <a:rPr lang="en-US" b="1" dirty="0" smtClean="0"/>
            <a:t> </a:t>
          </a:r>
          <a:r>
            <a:rPr lang="en-US" b="1" dirty="0" err="1" smtClean="0"/>
            <a:t>baku</a:t>
          </a:r>
          <a:r>
            <a:rPr lang="en-US" b="1" dirty="0" smtClean="0"/>
            <a:t>, </a:t>
          </a:r>
          <a:r>
            <a:rPr lang="en-US" b="1" dirty="0" err="1" smtClean="0"/>
            <a:t>persediaan</a:t>
          </a:r>
          <a:r>
            <a:rPr lang="en-US" b="1" dirty="0" smtClean="0"/>
            <a:t> </a:t>
          </a:r>
          <a:r>
            <a:rPr lang="en-US" b="1" dirty="0" err="1" smtClean="0"/>
            <a:t>barang</a:t>
          </a:r>
          <a:r>
            <a:rPr lang="en-US" b="1" dirty="0" smtClean="0"/>
            <a:t>, </a:t>
          </a:r>
          <a:r>
            <a:rPr lang="en-US" b="1" dirty="0" err="1" smtClean="0"/>
            <a:t>dan</a:t>
          </a:r>
          <a:r>
            <a:rPr lang="en-US" b="1" dirty="0" smtClean="0"/>
            <a:t> </a:t>
          </a:r>
          <a:r>
            <a:rPr lang="en-US" b="1" dirty="0" err="1" smtClean="0"/>
            <a:t>produksi</a:t>
          </a:r>
          <a:r>
            <a:rPr lang="en-US" b="1" dirty="0" smtClean="0"/>
            <a:t>.</a:t>
          </a:r>
          <a:endParaRPr lang="en-US" b="1" dirty="0"/>
        </a:p>
      </dgm:t>
    </dgm:pt>
    <dgm:pt modelId="{B0BC9D51-BABA-45F8-9EFF-0535957CAAF4}" type="parTrans" cxnId="{29DD6264-9A17-4929-8DB4-D40407DBDEEF}">
      <dgm:prSet/>
      <dgm:spPr/>
      <dgm:t>
        <a:bodyPr/>
        <a:lstStyle/>
        <a:p>
          <a:endParaRPr lang="en-US"/>
        </a:p>
      </dgm:t>
    </dgm:pt>
    <dgm:pt modelId="{EC592B77-8FC7-47A7-883B-5DB66104B606}" type="sibTrans" cxnId="{29DD6264-9A17-4929-8DB4-D40407DBDEEF}">
      <dgm:prSet/>
      <dgm:spPr/>
      <dgm:t>
        <a:bodyPr/>
        <a:lstStyle/>
        <a:p>
          <a:endParaRPr lang="en-US"/>
        </a:p>
      </dgm:t>
    </dgm:pt>
    <dgm:pt modelId="{1AD789EE-5DEC-4A7C-8A20-74A4FAB1BB82}">
      <dgm:prSet phldrT="[Text]"/>
      <dgm:spPr/>
      <dgm:t>
        <a:bodyPr/>
        <a:lstStyle/>
        <a:p>
          <a:r>
            <a:rPr lang="en-US" b="1" dirty="0" smtClean="0"/>
            <a:t>3. </a:t>
          </a:r>
          <a:r>
            <a:rPr lang="en-US" b="1" dirty="0" err="1" smtClean="0"/>
            <a:t>Karena</a:t>
          </a:r>
          <a:r>
            <a:rPr lang="en-US" b="1" dirty="0" smtClean="0"/>
            <a:t> </a:t>
          </a:r>
          <a:r>
            <a:rPr lang="en-US" b="1" dirty="0" err="1" smtClean="0"/>
            <a:t>biasanya</a:t>
          </a:r>
          <a:r>
            <a:rPr lang="en-US" b="1" dirty="0" smtClean="0"/>
            <a:t> </a:t>
          </a:r>
          <a:r>
            <a:rPr lang="en-US" b="1" dirty="0" err="1" smtClean="0"/>
            <a:t>penagihan</a:t>
          </a:r>
          <a:r>
            <a:rPr lang="en-US" b="1" dirty="0" smtClean="0"/>
            <a:t> BO </a:t>
          </a:r>
          <a:r>
            <a:rPr lang="en-US" b="1" dirty="0" err="1" smtClean="0"/>
            <a:t>dilakukan</a:t>
          </a:r>
          <a:r>
            <a:rPr lang="en-US" b="1" dirty="0" smtClean="0"/>
            <a:t> </a:t>
          </a:r>
          <a:r>
            <a:rPr lang="en-US" b="1" dirty="0" err="1" smtClean="0"/>
            <a:t>bulanan</a:t>
          </a:r>
          <a:r>
            <a:rPr lang="en-US" b="1" dirty="0" smtClean="0"/>
            <a:t>, </a:t>
          </a:r>
          <a:r>
            <a:rPr lang="en-US" b="1" dirty="0" err="1" smtClean="0"/>
            <a:t>maka</a:t>
          </a:r>
          <a:r>
            <a:rPr lang="en-US" b="1" dirty="0" smtClean="0"/>
            <a:t> </a:t>
          </a:r>
          <a:r>
            <a:rPr lang="en-US" b="1" dirty="0" err="1" smtClean="0"/>
            <a:t>lebih</a:t>
          </a:r>
          <a:r>
            <a:rPr lang="en-US" b="1" dirty="0" smtClean="0"/>
            <a:t> </a:t>
          </a:r>
          <a:r>
            <a:rPr lang="en-US" b="1" dirty="0" err="1" smtClean="0"/>
            <a:t>menyederhanakan</a:t>
          </a:r>
          <a:r>
            <a:rPr lang="en-US" b="1" dirty="0" smtClean="0"/>
            <a:t> </a:t>
          </a:r>
          <a:r>
            <a:rPr lang="en-US" b="1" dirty="0" err="1" smtClean="0"/>
            <a:t>administrasi</a:t>
          </a:r>
          <a:r>
            <a:rPr lang="en-US" b="1" dirty="0" smtClean="0"/>
            <a:t> </a:t>
          </a:r>
          <a:r>
            <a:rPr lang="en-US" b="1" dirty="0" err="1" smtClean="0"/>
            <a:t>keuangan</a:t>
          </a:r>
          <a:r>
            <a:rPr lang="en-US" b="1" dirty="0" smtClean="0"/>
            <a:t> </a:t>
          </a:r>
          <a:r>
            <a:rPr lang="en-US" b="1" dirty="0" err="1" smtClean="0"/>
            <a:t>dan</a:t>
          </a:r>
          <a:r>
            <a:rPr lang="en-US" b="1" dirty="0" smtClean="0"/>
            <a:t> </a:t>
          </a:r>
          <a:r>
            <a:rPr lang="en-US" b="1" dirty="0" err="1" smtClean="0"/>
            <a:t>pengaturan</a:t>
          </a:r>
          <a:r>
            <a:rPr lang="en-US" b="1" dirty="0" smtClean="0"/>
            <a:t> </a:t>
          </a:r>
          <a:r>
            <a:rPr lang="en-US" b="1" dirty="0" err="1" smtClean="0"/>
            <a:t>arus</a:t>
          </a:r>
          <a:r>
            <a:rPr lang="en-US" b="1" dirty="0" smtClean="0"/>
            <a:t> </a:t>
          </a:r>
          <a:r>
            <a:rPr lang="en-US" b="1" dirty="0" err="1" smtClean="0"/>
            <a:t>kas</a:t>
          </a:r>
          <a:r>
            <a:rPr lang="en-US" b="1" dirty="0" smtClean="0"/>
            <a:t>.</a:t>
          </a:r>
          <a:endParaRPr lang="en-US" b="1" dirty="0"/>
        </a:p>
      </dgm:t>
    </dgm:pt>
    <dgm:pt modelId="{7553987F-451F-44B4-8EFE-EC056AEE4122}" type="parTrans" cxnId="{23B53205-8A67-471C-866D-45335E64A910}">
      <dgm:prSet/>
      <dgm:spPr/>
    </dgm:pt>
    <dgm:pt modelId="{1B3A7D9C-C319-4A09-93E7-5CF103D9BAEC}" type="sibTrans" cxnId="{23B53205-8A67-471C-866D-45335E64A910}">
      <dgm:prSet/>
      <dgm:spPr/>
    </dgm:pt>
    <dgm:pt modelId="{9AFBB309-7253-4052-B6EE-EC2BC4FF61D0}" type="pres">
      <dgm:prSet presAssocID="{9E19D822-2EB8-4DF9-94B0-EE35F88873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30EDB8-ED45-4164-96FA-83E7E36B7780}" type="pres">
      <dgm:prSet presAssocID="{485ABB07-8598-47F8-A77E-E4806671A2D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E66FE-6CA4-4408-992C-32416CA09E45}" type="pres">
      <dgm:prSet presAssocID="{00262F8F-9C6C-4838-B00E-6F8EFB62C1BD}" presName="spacer" presStyleCnt="0"/>
      <dgm:spPr/>
      <dgm:t>
        <a:bodyPr/>
        <a:lstStyle/>
        <a:p>
          <a:endParaRPr lang="en-US"/>
        </a:p>
      </dgm:t>
    </dgm:pt>
    <dgm:pt modelId="{F59EC42A-2ED5-4E9D-8E0F-089D712F24FB}" type="pres">
      <dgm:prSet presAssocID="{A0598068-52DC-400A-B24A-BA69935CA27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A3EA6-07DA-451D-B717-4CDEDB214EE9}" type="pres">
      <dgm:prSet presAssocID="{EC592B77-8FC7-47A7-883B-5DB66104B606}" presName="spacer" presStyleCnt="0"/>
      <dgm:spPr/>
      <dgm:t>
        <a:bodyPr/>
        <a:lstStyle/>
        <a:p>
          <a:endParaRPr lang="en-US"/>
        </a:p>
      </dgm:t>
    </dgm:pt>
    <dgm:pt modelId="{4809EC62-0534-4196-976C-0D5E268C658E}" type="pres">
      <dgm:prSet presAssocID="{1AD789EE-5DEC-4A7C-8A20-74A4FAB1BB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CB34D0-324D-447D-8C6C-64446BAEC38A}" type="presOf" srcId="{485ABB07-8598-47F8-A77E-E4806671A2D2}" destId="{7430EDB8-ED45-4164-96FA-83E7E36B7780}" srcOrd="0" destOrd="0" presId="urn:microsoft.com/office/officeart/2005/8/layout/vList2"/>
    <dgm:cxn modelId="{23B53205-8A67-471C-866D-45335E64A910}" srcId="{9E19D822-2EB8-4DF9-94B0-EE35F888739B}" destId="{1AD789EE-5DEC-4A7C-8A20-74A4FAB1BB82}" srcOrd="2" destOrd="0" parTransId="{7553987F-451F-44B4-8EFE-EC056AEE4122}" sibTransId="{1B3A7D9C-C319-4A09-93E7-5CF103D9BAEC}"/>
    <dgm:cxn modelId="{3E53EB56-7BFF-459B-98CA-E125119824D6}" type="presOf" srcId="{1AD789EE-5DEC-4A7C-8A20-74A4FAB1BB82}" destId="{4809EC62-0534-4196-976C-0D5E268C658E}" srcOrd="0" destOrd="0" presId="urn:microsoft.com/office/officeart/2005/8/layout/vList2"/>
    <dgm:cxn modelId="{29DD6264-9A17-4929-8DB4-D40407DBDEEF}" srcId="{9E19D822-2EB8-4DF9-94B0-EE35F888739B}" destId="{A0598068-52DC-400A-B24A-BA69935CA27B}" srcOrd="1" destOrd="0" parTransId="{B0BC9D51-BABA-45F8-9EFF-0535957CAAF4}" sibTransId="{EC592B77-8FC7-47A7-883B-5DB66104B606}"/>
    <dgm:cxn modelId="{A5079F6A-2503-4E60-A937-7561C52FC091}" srcId="{9E19D822-2EB8-4DF9-94B0-EE35F888739B}" destId="{485ABB07-8598-47F8-A77E-E4806671A2D2}" srcOrd="0" destOrd="0" parTransId="{7F3C2074-1A8B-43A4-A097-9B42B2CE32B6}" sibTransId="{00262F8F-9C6C-4838-B00E-6F8EFB62C1BD}"/>
    <dgm:cxn modelId="{EBA8C3B6-AB18-497A-A05F-4C55EEA99545}" type="presOf" srcId="{A0598068-52DC-400A-B24A-BA69935CA27B}" destId="{F59EC42A-2ED5-4E9D-8E0F-089D712F24FB}" srcOrd="0" destOrd="0" presId="urn:microsoft.com/office/officeart/2005/8/layout/vList2"/>
    <dgm:cxn modelId="{5C8856F2-BF4F-4BEF-85EE-A4442BE84EEA}" type="presOf" srcId="{9E19D822-2EB8-4DF9-94B0-EE35F888739B}" destId="{9AFBB309-7253-4052-B6EE-EC2BC4FF61D0}" srcOrd="0" destOrd="0" presId="urn:microsoft.com/office/officeart/2005/8/layout/vList2"/>
    <dgm:cxn modelId="{4F4AD959-83ED-4300-B1FF-6247D66CAD98}" type="presParOf" srcId="{9AFBB309-7253-4052-B6EE-EC2BC4FF61D0}" destId="{7430EDB8-ED45-4164-96FA-83E7E36B7780}" srcOrd="0" destOrd="0" presId="urn:microsoft.com/office/officeart/2005/8/layout/vList2"/>
    <dgm:cxn modelId="{15694401-EC92-4038-9D08-3258CAB3758C}" type="presParOf" srcId="{9AFBB309-7253-4052-B6EE-EC2BC4FF61D0}" destId="{814E66FE-6CA4-4408-992C-32416CA09E45}" srcOrd="1" destOrd="0" presId="urn:microsoft.com/office/officeart/2005/8/layout/vList2"/>
    <dgm:cxn modelId="{3E1F1A2C-7AE8-452A-938F-3BE414E26CAA}" type="presParOf" srcId="{9AFBB309-7253-4052-B6EE-EC2BC4FF61D0}" destId="{F59EC42A-2ED5-4E9D-8E0F-089D712F24FB}" srcOrd="2" destOrd="0" presId="urn:microsoft.com/office/officeart/2005/8/layout/vList2"/>
    <dgm:cxn modelId="{9302E0ED-8028-464F-A042-09DC4574B147}" type="presParOf" srcId="{9AFBB309-7253-4052-B6EE-EC2BC4FF61D0}" destId="{740A3EA6-07DA-451D-B717-4CDEDB214EE9}" srcOrd="3" destOrd="0" presId="urn:microsoft.com/office/officeart/2005/8/layout/vList2"/>
    <dgm:cxn modelId="{4210F3E0-EEA8-4DFC-A6DF-FC192AFDF026}" type="presParOf" srcId="{9AFBB309-7253-4052-B6EE-EC2BC4FF61D0}" destId="{4809EC62-0534-4196-976C-0D5E268C658E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ACC9328-4C65-4451-83F4-A1EE611DB6CA}" type="doc">
      <dgm:prSet loTypeId="urn:microsoft.com/office/officeart/2005/8/layout/hList6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6B1539-261E-488B-A335-BA379C40A210}">
      <dgm:prSet phldrT="[Text]" custT="1"/>
      <dgm:spPr/>
      <dgm:t>
        <a:bodyPr/>
        <a:lstStyle/>
        <a:p>
          <a:r>
            <a:rPr lang="en-US" sz="2400" b="1" dirty="0" err="1" smtClean="0"/>
            <a:t>Waktu</a:t>
          </a:r>
          <a:r>
            <a:rPr lang="en-US" sz="2400" b="1" dirty="0" smtClean="0"/>
            <a:t> </a:t>
          </a:r>
          <a:r>
            <a:rPr lang="en-US" sz="2400" b="1" dirty="0" err="1" smtClean="0"/>
            <a:t>pembelian</a:t>
          </a:r>
          <a:r>
            <a:rPr lang="en-US" sz="2400" b="1" dirty="0" smtClean="0"/>
            <a:t> </a:t>
          </a:r>
          <a:r>
            <a:rPr lang="en-US" sz="2400" b="1" dirty="0" err="1" smtClean="0"/>
            <a:t>sangat</a:t>
          </a:r>
          <a:r>
            <a:rPr lang="en-US" sz="2400" b="1" dirty="0" smtClean="0"/>
            <a:t> </a:t>
          </a:r>
          <a:r>
            <a:rPr lang="en-US" sz="2400" b="1" dirty="0" err="1" smtClean="0"/>
            <a:t>pendek</a:t>
          </a:r>
          <a:r>
            <a:rPr lang="en-US" sz="2400" b="1" dirty="0" smtClean="0"/>
            <a:t>.</a:t>
          </a:r>
          <a:endParaRPr lang="en-US" sz="2400" b="1" dirty="0"/>
        </a:p>
      </dgm:t>
    </dgm:pt>
    <dgm:pt modelId="{1030B54D-A07F-4F74-8942-320BC41A4639}" type="parTrans" cxnId="{2BCB7649-4EDC-4208-ADA8-70266471A406}">
      <dgm:prSet/>
      <dgm:spPr/>
      <dgm:t>
        <a:bodyPr/>
        <a:lstStyle/>
        <a:p>
          <a:endParaRPr lang="en-US"/>
        </a:p>
      </dgm:t>
    </dgm:pt>
    <dgm:pt modelId="{F983F1B6-2CB6-4A2B-B423-81634F672B42}" type="sibTrans" cxnId="{2BCB7649-4EDC-4208-ADA8-70266471A406}">
      <dgm:prSet/>
      <dgm:spPr/>
      <dgm:t>
        <a:bodyPr/>
        <a:lstStyle/>
        <a:p>
          <a:endParaRPr lang="en-US"/>
        </a:p>
      </dgm:t>
    </dgm:pt>
    <dgm:pt modelId="{A48CB91B-5D1A-481B-BABF-6CC7217AEDCF}">
      <dgm:prSet phldrT="[Text]" custT="1"/>
      <dgm:spPr/>
      <dgm:t>
        <a:bodyPr/>
        <a:lstStyle/>
        <a:p>
          <a:r>
            <a:rPr lang="en-US" sz="2400" b="1" dirty="0" err="1" smtClean="0"/>
            <a:t>Pekerjaan</a:t>
          </a:r>
          <a:r>
            <a:rPr lang="en-US" sz="2400" b="1" dirty="0" smtClean="0"/>
            <a:t> </a:t>
          </a:r>
          <a:r>
            <a:rPr lang="en-US" sz="2400" b="1" dirty="0" err="1" smtClean="0"/>
            <a:t>administrasi</a:t>
          </a:r>
          <a:r>
            <a:rPr lang="en-US" sz="2400" b="1" dirty="0" smtClean="0"/>
            <a:t> </a:t>
          </a:r>
          <a:r>
            <a:rPr lang="en-US" sz="2400" b="1" dirty="0" err="1" smtClean="0"/>
            <a:t>akan</a:t>
          </a:r>
          <a:r>
            <a:rPr lang="en-US" sz="2400" b="1" dirty="0" smtClean="0"/>
            <a:t> </a:t>
          </a:r>
          <a:r>
            <a:rPr lang="en-US" sz="2400" b="1" dirty="0" err="1" smtClean="0"/>
            <a:t>lebih</a:t>
          </a:r>
          <a:r>
            <a:rPr lang="en-US" sz="2400" b="1" dirty="0" smtClean="0"/>
            <a:t> </a:t>
          </a:r>
          <a:r>
            <a:rPr lang="en-US" sz="2400" b="1" dirty="0" err="1" smtClean="0"/>
            <a:t>sederhana</a:t>
          </a:r>
          <a:r>
            <a:rPr lang="en-US" sz="2400" b="1" dirty="0" smtClean="0"/>
            <a:t> </a:t>
          </a:r>
          <a:r>
            <a:rPr lang="en-US" sz="2400" b="1" dirty="0" err="1" smtClean="0"/>
            <a:t>dan</a:t>
          </a:r>
          <a:r>
            <a:rPr lang="en-US" sz="2400" b="1" dirty="0" smtClean="0"/>
            <a:t> </a:t>
          </a:r>
          <a:r>
            <a:rPr lang="en-US" sz="2400" b="1" dirty="0" err="1" smtClean="0"/>
            <a:t>sedikit</a:t>
          </a:r>
          <a:r>
            <a:rPr lang="en-US" sz="2400" b="1" dirty="0" smtClean="0"/>
            <a:t>.</a:t>
          </a:r>
          <a:endParaRPr lang="en-US" sz="2400" b="1" dirty="0"/>
        </a:p>
      </dgm:t>
    </dgm:pt>
    <dgm:pt modelId="{EF93AA75-A5F6-4C9E-8B31-91A6F436BB52}" type="parTrans" cxnId="{0583CC16-97BD-44B0-BEF7-7AEFB6351F59}">
      <dgm:prSet/>
      <dgm:spPr/>
      <dgm:t>
        <a:bodyPr/>
        <a:lstStyle/>
        <a:p>
          <a:endParaRPr lang="en-US"/>
        </a:p>
      </dgm:t>
    </dgm:pt>
    <dgm:pt modelId="{A136A772-DD35-4616-BE87-BC88A61FF8FE}" type="sibTrans" cxnId="{0583CC16-97BD-44B0-BEF7-7AEFB6351F59}">
      <dgm:prSet/>
      <dgm:spPr/>
      <dgm:t>
        <a:bodyPr/>
        <a:lstStyle/>
        <a:p>
          <a:endParaRPr lang="en-US"/>
        </a:p>
      </dgm:t>
    </dgm:pt>
    <dgm:pt modelId="{55A20D10-D06E-4D66-A4C4-32C5991D65D8}">
      <dgm:prSet phldrT="[Text]" custT="1"/>
      <dgm:spPr/>
      <dgm:t>
        <a:bodyPr/>
        <a:lstStyle/>
        <a:p>
          <a:r>
            <a:rPr lang="en-US" sz="2400" b="1" dirty="0" err="1" smtClean="0"/>
            <a:t>Penyediaan</a:t>
          </a:r>
          <a:r>
            <a:rPr lang="en-US" sz="2400" b="1" dirty="0" smtClean="0"/>
            <a:t> </a:t>
          </a:r>
          <a:r>
            <a:rPr lang="en-US" sz="2400" b="1" dirty="0" err="1" smtClean="0"/>
            <a:t>barang</a:t>
          </a:r>
          <a:r>
            <a:rPr lang="en-US" sz="2400" b="1" dirty="0" smtClean="0"/>
            <a:t> </a:t>
          </a:r>
          <a:r>
            <a:rPr lang="en-US" sz="2400" b="1" dirty="0" err="1" smtClean="0"/>
            <a:t>lebih</a:t>
          </a:r>
          <a:r>
            <a:rPr lang="en-US" sz="2400" b="1" dirty="0" smtClean="0"/>
            <a:t> </a:t>
          </a:r>
          <a:r>
            <a:rPr lang="en-US" sz="2400" b="1" dirty="0" err="1" smtClean="0"/>
            <a:t>terjamin</a:t>
          </a:r>
          <a:r>
            <a:rPr lang="en-US" sz="2400" b="1" dirty="0" smtClean="0"/>
            <a:t>.</a:t>
          </a:r>
          <a:endParaRPr lang="en-US" sz="2400" b="1" dirty="0"/>
        </a:p>
      </dgm:t>
    </dgm:pt>
    <dgm:pt modelId="{834C97EF-5AD7-425F-9C72-E21DDD0F2C00}" type="parTrans" cxnId="{8C7DD639-4752-45E5-AA04-041AC4A89501}">
      <dgm:prSet/>
      <dgm:spPr/>
      <dgm:t>
        <a:bodyPr/>
        <a:lstStyle/>
        <a:p>
          <a:endParaRPr lang="en-US"/>
        </a:p>
      </dgm:t>
    </dgm:pt>
    <dgm:pt modelId="{2ECEB2F3-DDB2-4A47-AF6A-64CA1D3BECE5}" type="sibTrans" cxnId="{8C7DD639-4752-45E5-AA04-041AC4A89501}">
      <dgm:prSet/>
      <dgm:spPr/>
      <dgm:t>
        <a:bodyPr/>
        <a:lstStyle/>
        <a:p>
          <a:endParaRPr lang="en-US"/>
        </a:p>
      </dgm:t>
    </dgm:pt>
    <dgm:pt modelId="{EF7ED949-8216-498A-863E-FCD761D09BB4}" type="pres">
      <dgm:prSet presAssocID="{9ACC9328-4C65-4451-83F4-A1EE611DB6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9A1F1F-CFDF-43A1-834E-A244374EDF4F}" type="pres">
      <dgm:prSet presAssocID="{346B1539-261E-488B-A335-BA379C40A2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1265A-A00C-47B9-90B3-6E313E1032FC}" type="pres">
      <dgm:prSet presAssocID="{F983F1B6-2CB6-4A2B-B423-81634F672B42}" presName="sibTrans" presStyleCnt="0"/>
      <dgm:spPr/>
      <dgm:t>
        <a:bodyPr/>
        <a:lstStyle/>
        <a:p>
          <a:endParaRPr lang="en-US"/>
        </a:p>
      </dgm:t>
    </dgm:pt>
    <dgm:pt modelId="{E51A8B38-E36D-4CC1-B76B-201A0206F01E}" type="pres">
      <dgm:prSet presAssocID="{A48CB91B-5D1A-481B-BABF-6CC7217AEDC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907EA-2AC6-4417-84D3-2F841ABC58BC}" type="pres">
      <dgm:prSet presAssocID="{A136A772-DD35-4616-BE87-BC88A61FF8FE}" presName="sibTrans" presStyleCnt="0"/>
      <dgm:spPr/>
      <dgm:t>
        <a:bodyPr/>
        <a:lstStyle/>
        <a:p>
          <a:endParaRPr lang="en-US"/>
        </a:p>
      </dgm:t>
    </dgm:pt>
    <dgm:pt modelId="{1EF65C6A-8EAC-426F-8516-1382F7B33545}" type="pres">
      <dgm:prSet presAssocID="{55A20D10-D06E-4D66-A4C4-32C5991D65D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724386-4AD2-4B0B-9C06-83F0C7764EA7}" type="presOf" srcId="{9ACC9328-4C65-4451-83F4-A1EE611DB6CA}" destId="{EF7ED949-8216-498A-863E-FCD761D09BB4}" srcOrd="0" destOrd="0" presId="urn:microsoft.com/office/officeart/2005/8/layout/hList6"/>
    <dgm:cxn modelId="{A9EB9C3D-4F04-4395-A0ED-91B34AEAE5DC}" type="presOf" srcId="{346B1539-261E-488B-A335-BA379C40A210}" destId="{D29A1F1F-CFDF-43A1-834E-A244374EDF4F}" srcOrd="0" destOrd="0" presId="urn:microsoft.com/office/officeart/2005/8/layout/hList6"/>
    <dgm:cxn modelId="{6B076E54-06E2-4CF7-9109-A77ABD119013}" type="presOf" srcId="{55A20D10-D06E-4D66-A4C4-32C5991D65D8}" destId="{1EF65C6A-8EAC-426F-8516-1382F7B33545}" srcOrd="0" destOrd="0" presId="urn:microsoft.com/office/officeart/2005/8/layout/hList6"/>
    <dgm:cxn modelId="{2BCB7649-4EDC-4208-ADA8-70266471A406}" srcId="{9ACC9328-4C65-4451-83F4-A1EE611DB6CA}" destId="{346B1539-261E-488B-A335-BA379C40A210}" srcOrd="0" destOrd="0" parTransId="{1030B54D-A07F-4F74-8942-320BC41A4639}" sibTransId="{F983F1B6-2CB6-4A2B-B423-81634F672B42}"/>
    <dgm:cxn modelId="{8C7DD639-4752-45E5-AA04-041AC4A89501}" srcId="{9ACC9328-4C65-4451-83F4-A1EE611DB6CA}" destId="{55A20D10-D06E-4D66-A4C4-32C5991D65D8}" srcOrd="2" destOrd="0" parTransId="{834C97EF-5AD7-425F-9C72-E21DDD0F2C00}" sibTransId="{2ECEB2F3-DDB2-4A47-AF6A-64CA1D3BECE5}"/>
    <dgm:cxn modelId="{0583CC16-97BD-44B0-BEF7-7AEFB6351F59}" srcId="{9ACC9328-4C65-4451-83F4-A1EE611DB6CA}" destId="{A48CB91B-5D1A-481B-BABF-6CC7217AEDCF}" srcOrd="1" destOrd="0" parTransId="{EF93AA75-A5F6-4C9E-8B31-91A6F436BB52}" sibTransId="{A136A772-DD35-4616-BE87-BC88A61FF8FE}"/>
    <dgm:cxn modelId="{52CA5C66-5C2F-432F-80FC-BB492138A38A}" type="presOf" srcId="{A48CB91B-5D1A-481B-BABF-6CC7217AEDCF}" destId="{E51A8B38-E36D-4CC1-B76B-201A0206F01E}" srcOrd="0" destOrd="0" presId="urn:microsoft.com/office/officeart/2005/8/layout/hList6"/>
    <dgm:cxn modelId="{FCCD8D68-DBF7-4F8F-9E93-DD3A73699D8A}" type="presParOf" srcId="{EF7ED949-8216-498A-863E-FCD761D09BB4}" destId="{D29A1F1F-CFDF-43A1-834E-A244374EDF4F}" srcOrd="0" destOrd="0" presId="urn:microsoft.com/office/officeart/2005/8/layout/hList6"/>
    <dgm:cxn modelId="{DD2569D3-AEE2-4792-B983-208C50D716E1}" type="presParOf" srcId="{EF7ED949-8216-498A-863E-FCD761D09BB4}" destId="{FCB1265A-A00C-47B9-90B3-6E313E1032FC}" srcOrd="1" destOrd="0" presId="urn:microsoft.com/office/officeart/2005/8/layout/hList6"/>
    <dgm:cxn modelId="{8BB1C6BA-9066-4469-B58E-E181CD3F3704}" type="presParOf" srcId="{EF7ED949-8216-498A-863E-FCD761D09BB4}" destId="{E51A8B38-E36D-4CC1-B76B-201A0206F01E}" srcOrd="2" destOrd="0" presId="urn:microsoft.com/office/officeart/2005/8/layout/hList6"/>
    <dgm:cxn modelId="{82D22E3B-FB34-47F9-B777-C8FB4B150E1A}" type="presParOf" srcId="{EF7ED949-8216-498A-863E-FCD761D09BB4}" destId="{724907EA-2AC6-4417-84D3-2F841ABC58BC}" srcOrd="3" destOrd="0" presId="urn:microsoft.com/office/officeart/2005/8/layout/hList6"/>
    <dgm:cxn modelId="{843911E1-FD4F-4883-B2E9-7C4E311F3008}" type="presParOf" srcId="{EF7ED949-8216-498A-863E-FCD761D09BB4}" destId="{1EF65C6A-8EAC-426F-8516-1382F7B33545}" srcOrd="4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5CA9CDD-24AC-44D8-BECE-189C04625938}" type="doc">
      <dgm:prSet loTypeId="urn:microsoft.com/office/officeart/2005/8/layout/hList6" loCatId="list" qsTypeId="urn:microsoft.com/office/officeart/2005/8/quickstyle/3d2" qsCatId="3D" csTypeId="urn:microsoft.com/office/officeart/2005/8/colors/colorful1#23" csCatId="colorful" phldr="1"/>
      <dgm:spPr/>
      <dgm:t>
        <a:bodyPr/>
        <a:lstStyle/>
        <a:p>
          <a:endParaRPr lang="en-US"/>
        </a:p>
      </dgm:t>
    </dgm:pt>
    <dgm:pt modelId="{3D173D91-DBD5-408E-9E49-264AD7D8F7A4}">
      <dgm:prSet phldrT="[Text]" custT="1"/>
      <dgm:spPr/>
      <dgm:t>
        <a:bodyPr/>
        <a:lstStyle/>
        <a:p>
          <a:r>
            <a:rPr lang="en-US" sz="2400" b="1" dirty="0" err="1" smtClean="0"/>
            <a:t>Ada</a:t>
          </a:r>
          <a:r>
            <a:rPr lang="en-US" sz="2400" b="1" dirty="0" smtClean="0"/>
            <a:t> </a:t>
          </a:r>
          <a:r>
            <a:rPr lang="en-US" sz="2400" b="1" dirty="0" err="1" smtClean="0"/>
            <a:t>jaminan</a:t>
          </a:r>
          <a:r>
            <a:rPr lang="en-US" sz="2400" b="1" dirty="0" smtClean="0"/>
            <a:t> </a:t>
          </a:r>
          <a:r>
            <a:rPr lang="en-US" sz="2400" b="1" dirty="0" err="1" smtClean="0"/>
            <a:t>penjualan</a:t>
          </a:r>
          <a:r>
            <a:rPr lang="en-US" sz="2400" b="1" dirty="0" smtClean="0"/>
            <a:t> </a:t>
          </a:r>
          <a:r>
            <a:rPr lang="en-US" sz="2400" b="1" dirty="0" err="1" smtClean="0"/>
            <a:t>selama</a:t>
          </a:r>
          <a:r>
            <a:rPr lang="en-US" sz="2400" b="1" dirty="0" smtClean="0"/>
            <a:t> </a:t>
          </a:r>
          <a:r>
            <a:rPr lang="en-US" sz="2400" b="1" dirty="0" err="1" smtClean="0"/>
            <a:t>waktu</a:t>
          </a:r>
          <a:r>
            <a:rPr lang="en-US" sz="2400" b="1" dirty="0" smtClean="0"/>
            <a:t> </a:t>
          </a:r>
          <a:r>
            <a:rPr lang="en-US" sz="2400" b="1" dirty="0" err="1" smtClean="0"/>
            <a:t>kontrak</a:t>
          </a:r>
          <a:r>
            <a:rPr lang="en-US" sz="2400" b="1" dirty="0" smtClean="0"/>
            <a:t>.</a:t>
          </a:r>
          <a:endParaRPr lang="en-US" sz="2400" b="1" dirty="0"/>
        </a:p>
      </dgm:t>
    </dgm:pt>
    <dgm:pt modelId="{6277634C-727B-4258-BE50-E0E3A3E446D7}" type="parTrans" cxnId="{36EC467F-0F5B-4440-8322-2296F9E3D804}">
      <dgm:prSet/>
      <dgm:spPr/>
      <dgm:t>
        <a:bodyPr/>
        <a:lstStyle/>
        <a:p>
          <a:endParaRPr lang="en-US"/>
        </a:p>
      </dgm:t>
    </dgm:pt>
    <dgm:pt modelId="{62762212-352C-403D-9D67-41D9071FAB2E}" type="sibTrans" cxnId="{36EC467F-0F5B-4440-8322-2296F9E3D804}">
      <dgm:prSet/>
      <dgm:spPr/>
      <dgm:t>
        <a:bodyPr/>
        <a:lstStyle/>
        <a:p>
          <a:endParaRPr lang="en-US"/>
        </a:p>
      </dgm:t>
    </dgm:pt>
    <dgm:pt modelId="{B96B0D58-2974-445B-AC55-D87A6FB202CC}">
      <dgm:prSet phldrT="[Text]" custT="1"/>
      <dgm:spPr/>
      <dgm:t>
        <a:bodyPr/>
        <a:lstStyle/>
        <a:p>
          <a:r>
            <a:rPr lang="en-US" sz="2400" b="1" dirty="0" err="1" smtClean="0"/>
            <a:t>Pekerjaan</a:t>
          </a:r>
          <a:r>
            <a:rPr lang="en-US" sz="2400" b="1" dirty="0" smtClean="0"/>
            <a:t> </a:t>
          </a:r>
          <a:r>
            <a:rPr lang="en-US" sz="2400" b="1" dirty="0" err="1" smtClean="0"/>
            <a:t>administrasi</a:t>
          </a:r>
          <a:r>
            <a:rPr lang="en-US" sz="2400" b="1" dirty="0" smtClean="0"/>
            <a:t> </a:t>
          </a:r>
          <a:r>
            <a:rPr lang="en-US" sz="2400" b="1" dirty="0" err="1" smtClean="0"/>
            <a:t>akan</a:t>
          </a:r>
          <a:r>
            <a:rPr lang="en-US" sz="2400" b="1" dirty="0" smtClean="0"/>
            <a:t> </a:t>
          </a:r>
          <a:r>
            <a:rPr lang="en-US" sz="2400" b="1" dirty="0" err="1" smtClean="0"/>
            <a:t>lebih</a:t>
          </a:r>
          <a:r>
            <a:rPr lang="en-US" sz="2400" b="1" dirty="0" smtClean="0"/>
            <a:t> </a:t>
          </a:r>
          <a:r>
            <a:rPr lang="en-US" sz="2400" b="1" dirty="0" err="1" smtClean="0"/>
            <a:t>sedikit</a:t>
          </a:r>
          <a:r>
            <a:rPr lang="en-US" sz="2400" b="1" dirty="0" smtClean="0"/>
            <a:t> </a:t>
          </a:r>
          <a:r>
            <a:rPr lang="en-US" sz="2400" b="1" dirty="0" err="1" smtClean="0"/>
            <a:t>dan</a:t>
          </a:r>
          <a:r>
            <a:rPr lang="en-US" sz="2400" b="1" dirty="0" smtClean="0"/>
            <a:t> </a:t>
          </a:r>
          <a:r>
            <a:rPr lang="en-US" sz="2400" b="1" dirty="0" err="1" smtClean="0"/>
            <a:t>sederhana</a:t>
          </a:r>
          <a:r>
            <a:rPr lang="en-US" sz="2400" b="1" dirty="0" smtClean="0"/>
            <a:t>.</a:t>
          </a:r>
          <a:endParaRPr lang="en-US" sz="2400" b="1" dirty="0"/>
        </a:p>
      </dgm:t>
    </dgm:pt>
    <dgm:pt modelId="{D836F369-33BB-4D3B-ABD0-F7293D4B0395}" type="parTrans" cxnId="{C2BA8269-A24A-410F-ABAC-4C996303AF83}">
      <dgm:prSet/>
      <dgm:spPr/>
      <dgm:t>
        <a:bodyPr/>
        <a:lstStyle/>
        <a:p>
          <a:endParaRPr lang="en-US"/>
        </a:p>
      </dgm:t>
    </dgm:pt>
    <dgm:pt modelId="{F63B03B2-7FB3-4336-B175-9F76E298ADF4}" type="sibTrans" cxnId="{C2BA8269-A24A-410F-ABAC-4C996303AF83}">
      <dgm:prSet/>
      <dgm:spPr/>
      <dgm:t>
        <a:bodyPr/>
        <a:lstStyle/>
        <a:p>
          <a:endParaRPr lang="en-US"/>
        </a:p>
      </dgm:t>
    </dgm:pt>
    <dgm:pt modelId="{AFBAAFC6-3DB9-4503-9715-22EE057A0ADB}">
      <dgm:prSet phldrT="[Text]" custT="1"/>
      <dgm:spPr/>
      <dgm:t>
        <a:bodyPr/>
        <a:lstStyle/>
        <a:p>
          <a:r>
            <a:rPr lang="en-US" sz="2400" b="1" dirty="0" err="1" smtClean="0"/>
            <a:t>Dalam</a:t>
          </a:r>
          <a:r>
            <a:rPr lang="en-US" sz="2400" b="1" dirty="0" smtClean="0"/>
            <a:t> </a:t>
          </a:r>
          <a:r>
            <a:rPr lang="en-US" sz="2400" b="1" dirty="0" err="1" smtClean="0"/>
            <a:t>hal</a:t>
          </a:r>
          <a:r>
            <a:rPr lang="en-US" sz="2400" b="1" dirty="0" smtClean="0"/>
            <a:t> </a:t>
          </a:r>
          <a:r>
            <a:rPr lang="en-US" sz="2400" b="1" dirty="0" err="1" smtClean="0"/>
            <a:t>pembelian</a:t>
          </a:r>
          <a:r>
            <a:rPr lang="en-US" sz="2400" b="1" dirty="0" smtClean="0"/>
            <a:t> </a:t>
          </a:r>
          <a:r>
            <a:rPr lang="en-US" sz="2400" b="1" dirty="0" err="1" smtClean="0"/>
            <a:t>konsinyasi</a:t>
          </a:r>
          <a:r>
            <a:rPr lang="en-US" sz="2400" b="1" dirty="0" smtClean="0"/>
            <a:t>, </a:t>
          </a:r>
          <a:r>
            <a:rPr lang="en-US" sz="2400" b="1" dirty="0" err="1" smtClean="0"/>
            <a:t>keperluan</a:t>
          </a:r>
          <a:r>
            <a:rPr lang="en-US" sz="2400" b="1" dirty="0" smtClean="0"/>
            <a:t> </a:t>
          </a:r>
          <a:r>
            <a:rPr lang="en-US" sz="2400" b="1" dirty="0" err="1" smtClean="0"/>
            <a:t>ruangan</a:t>
          </a:r>
          <a:r>
            <a:rPr lang="en-US" sz="2400" b="1" dirty="0" smtClean="0"/>
            <a:t> </a:t>
          </a:r>
          <a:r>
            <a:rPr lang="en-US" sz="2400" b="1" dirty="0" err="1" smtClean="0"/>
            <a:t>penyimpanan</a:t>
          </a:r>
          <a:r>
            <a:rPr lang="en-US" sz="2400" b="1" dirty="0" smtClean="0"/>
            <a:t> </a:t>
          </a:r>
          <a:r>
            <a:rPr lang="en-US" sz="2400" b="1" dirty="0" err="1" smtClean="0"/>
            <a:t>dapat</a:t>
          </a:r>
          <a:r>
            <a:rPr lang="en-US" sz="2400" b="1" dirty="0" smtClean="0"/>
            <a:t> </a:t>
          </a:r>
          <a:r>
            <a:rPr lang="en-US" sz="2400" b="1" dirty="0" err="1" smtClean="0"/>
            <a:t>dihemat</a:t>
          </a:r>
          <a:r>
            <a:rPr lang="en-US" sz="2400" b="1" dirty="0" smtClean="0"/>
            <a:t>. </a:t>
          </a:r>
          <a:endParaRPr lang="en-US" sz="2400" b="1" dirty="0"/>
        </a:p>
      </dgm:t>
    </dgm:pt>
    <dgm:pt modelId="{7D89D8CF-5C68-40E5-8D8C-80CE8C5F63DA}" type="parTrans" cxnId="{C76A215B-AF84-498D-ACC9-F68F0E418872}">
      <dgm:prSet/>
      <dgm:spPr/>
      <dgm:t>
        <a:bodyPr/>
        <a:lstStyle/>
        <a:p>
          <a:endParaRPr lang="en-US"/>
        </a:p>
      </dgm:t>
    </dgm:pt>
    <dgm:pt modelId="{E499DEB5-4BF0-4C30-B758-EF5CCD545C27}" type="sibTrans" cxnId="{C76A215B-AF84-498D-ACC9-F68F0E418872}">
      <dgm:prSet/>
      <dgm:spPr/>
      <dgm:t>
        <a:bodyPr/>
        <a:lstStyle/>
        <a:p>
          <a:endParaRPr lang="en-US"/>
        </a:p>
      </dgm:t>
    </dgm:pt>
    <dgm:pt modelId="{9FF99B7B-1AB1-4F7B-919F-208DCAE6F593}" type="pres">
      <dgm:prSet presAssocID="{15CA9CDD-24AC-44D8-BECE-189C0462593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4711CE-2211-41FC-A899-1864313066AD}" type="pres">
      <dgm:prSet presAssocID="{3D173D91-DBD5-408E-9E49-264AD7D8F7A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65721-0D31-4818-AA19-EDC7A451433F}" type="pres">
      <dgm:prSet presAssocID="{62762212-352C-403D-9D67-41D9071FAB2E}" presName="sibTrans" presStyleCnt="0"/>
      <dgm:spPr/>
      <dgm:t>
        <a:bodyPr/>
        <a:lstStyle/>
        <a:p>
          <a:endParaRPr lang="en-US"/>
        </a:p>
      </dgm:t>
    </dgm:pt>
    <dgm:pt modelId="{01A346BE-519B-4A84-8D98-B59B53B2E051}" type="pres">
      <dgm:prSet presAssocID="{B96B0D58-2974-445B-AC55-D87A6FB202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FA09D5-4E2B-4A53-A10C-3976FB80742F}" type="pres">
      <dgm:prSet presAssocID="{F63B03B2-7FB3-4336-B175-9F76E298ADF4}" presName="sibTrans" presStyleCnt="0"/>
      <dgm:spPr/>
      <dgm:t>
        <a:bodyPr/>
        <a:lstStyle/>
        <a:p>
          <a:endParaRPr lang="en-US"/>
        </a:p>
      </dgm:t>
    </dgm:pt>
    <dgm:pt modelId="{C741EDB7-C364-4685-AE47-BAC96D113DCC}" type="pres">
      <dgm:prSet presAssocID="{AFBAAFC6-3DB9-4503-9715-22EE057A0AD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2438A1-3A43-4D04-BF14-5ACF46154E50}" type="presOf" srcId="{AFBAAFC6-3DB9-4503-9715-22EE057A0ADB}" destId="{C741EDB7-C364-4685-AE47-BAC96D113DCC}" srcOrd="0" destOrd="0" presId="urn:microsoft.com/office/officeart/2005/8/layout/hList6"/>
    <dgm:cxn modelId="{C2BA8269-A24A-410F-ABAC-4C996303AF83}" srcId="{15CA9CDD-24AC-44D8-BECE-189C04625938}" destId="{B96B0D58-2974-445B-AC55-D87A6FB202CC}" srcOrd="1" destOrd="0" parTransId="{D836F369-33BB-4D3B-ABD0-F7293D4B0395}" sibTransId="{F63B03B2-7FB3-4336-B175-9F76E298ADF4}"/>
    <dgm:cxn modelId="{D2B24543-0F80-40FE-B92A-0ACE8EEB6B85}" type="presOf" srcId="{B96B0D58-2974-445B-AC55-D87A6FB202CC}" destId="{01A346BE-519B-4A84-8D98-B59B53B2E051}" srcOrd="0" destOrd="0" presId="urn:microsoft.com/office/officeart/2005/8/layout/hList6"/>
    <dgm:cxn modelId="{80740754-D525-4A3A-BE84-7D6098727D11}" type="presOf" srcId="{15CA9CDD-24AC-44D8-BECE-189C04625938}" destId="{9FF99B7B-1AB1-4F7B-919F-208DCAE6F593}" srcOrd="0" destOrd="0" presId="urn:microsoft.com/office/officeart/2005/8/layout/hList6"/>
    <dgm:cxn modelId="{C76A215B-AF84-498D-ACC9-F68F0E418872}" srcId="{15CA9CDD-24AC-44D8-BECE-189C04625938}" destId="{AFBAAFC6-3DB9-4503-9715-22EE057A0ADB}" srcOrd="2" destOrd="0" parTransId="{7D89D8CF-5C68-40E5-8D8C-80CE8C5F63DA}" sibTransId="{E499DEB5-4BF0-4C30-B758-EF5CCD545C27}"/>
    <dgm:cxn modelId="{36EC467F-0F5B-4440-8322-2296F9E3D804}" srcId="{15CA9CDD-24AC-44D8-BECE-189C04625938}" destId="{3D173D91-DBD5-408E-9E49-264AD7D8F7A4}" srcOrd="0" destOrd="0" parTransId="{6277634C-727B-4258-BE50-E0E3A3E446D7}" sibTransId="{62762212-352C-403D-9D67-41D9071FAB2E}"/>
    <dgm:cxn modelId="{3AC40BB2-E927-492B-97BF-FE0D049C35E4}" type="presOf" srcId="{3D173D91-DBD5-408E-9E49-264AD7D8F7A4}" destId="{384711CE-2211-41FC-A899-1864313066AD}" srcOrd="0" destOrd="0" presId="urn:microsoft.com/office/officeart/2005/8/layout/hList6"/>
    <dgm:cxn modelId="{7F0E794B-A384-4CB3-96CC-3A03ECF70222}" type="presParOf" srcId="{9FF99B7B-1AB1-4F7B-919F-208DCAE6F593}" destId="{384711CE-2211-41FC-A899-1864313066AD}" srcOrd="0" destOrd="0" presId="urn:microsoft.com/office/officeart/2005/8/layout/hList6"/>
    <dgm:cxn modelId="{BC91316A-EEC1-427E-A341-636F62673C18}" type="presParOf" srcId="{9FF99B7B-1AB1-4F7B-919F-208DCAE6F593}" destId="{2DB65721-0D31-4818-AA19-EDC7A451433F}" srcOrd="1" destOrd="0" presId="urn:microsoft.com/office/officeart/2005/8/layout/hList6"/>
    <dgm:cxn modelId="{43EAAF8D-39FB-4B75-93EE-D541A97BD125}" type="presParOf" srcId="{9FF99B7B-1AB1-4F7B-919F-208DCAE6F593}" destId="{01A346BE-519B-4A84-8D98-B59B53B2E051}" srcOrd="2" destOrd="0" presId="urn:microsoft.com/office/officeart/2005/8/layout/hList6"/>
    <dgm:cxn modelId="{E93D6757-5896-4156-8326-E3489122F358}" type="presParOf" srcId="{9FF99B7B-1AB1-4F7B-919F-208DCAE6F593}" destId="{C0FA09D5-4E2B-4A53-A10C-3976FB80742F}" srcOrd="3" destOrd="0" presId="urn:microsoft.com/office/officeart/2005/8/layout/hList6"/>
    <dgm:cxn modelId="{B85BEF95-D399-4A2A-9A11-1410BA6822FF}" type="presParOf" srcId="{9FF99B7B-1AB1-4F7B-919F-208DCAE6F593}" destId="{C741EDB7-C364-4685-AE47-BAC96D113DCC}" srcOrd="4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314366-60A4-4F93-AB56-263739D1022F}" type="doc">
      <dgm:prSet loTypeId="urn:microsoft.com/office/officeart/2005/8/layout/hierarchy2" loCatId="hierarchy" qsTypeId="urn:microsoft.com/office/officeart/2005/8/quickstyle/3d1" qsCatId="3D" csTypeId="urn:microsoft.com/office/officeart/2005/8/colors/colorful1#24" csCatId="colorful" phldr="1"/>
      <dgm:spPr/>
      <dgm:t>
        <a:bodyPr/>
        <a:lstStyle/>
        <a:p>
          <a:endParaRPr lang="en-US"/>
        </a:p>
      </dgm:t>
    </dgm:pt>
    <dgm:pt modelId="{04AA302B-BA1A-48E4-8E56-764B0F95C37E}">
      <dgm:prSet phldrT="[Text]"/>
      <dgm:spPr/>
      <dgm:t>
        <a:bodyPr/>
        <a:lstStyle/>
        <a:p>
          <a:r>
            <a:rPr lang="en-US" b="1" dirty="0" err="1" smtClean="0"/>
            <a:t>Sistem</a:t>
          </a:r>
          <a:r>
            <a:rPr lang="en-US" b="1" dirty="0" smtClean="0"/>
            <a:t> </a:t>
          </a:r>
          <a:r>
            <a:rPr lang="en-US" b="1" dirty="0" err="1" smtClean="0"/>
            <a:t>kontrak</a:t>
          </a:r>
          <a:endParaRPr lang="en-US" b="1" dirty="0"/>
        </a:p>
      </dgm:t>
    </dgm:pt>
    <dgm:pt modelId="{14AB26F5-4346-42B8-A2BB-5D485FCFF453}" type="parTrans" cxnId="{1CF30008-B57C-43E2-82E4-85F660703BB3}">
      <dgm:prSet/>
      <dgm:spPr/>
      <dgm:t>
        <a:bodyPr/>
        <a:lstStyle/>
        <a:p>
          <a:endParaRPr lang="en-US"/>
        </a:p>
      </dgm:t>
    </dgm:pt>
    <dgm:pt modelId="{2F615965-6339-4F33-BB57-AAD58324AFBA}" type="sibTrans" cxnId="{1CF30008-B57C-43E2-82E4-85F660703BB3}">
      <dgm:prSet/>
      <dgm:spPr/>
      <dgm:t>
        <a:bodyPr/>
        <a:lstStyle/>
        <a:p>
          <a:endParaRPr lang="en-US"/>
        </a:p>
      </dgm:t>
    </dgm:pt>
    <dgm:pt modelId="{4A550907-3C53-485D-8D7A-C96395CB5266}">
      <dgm:prSet phldrT="[Text]"/>
      <dgm:spPr/>
      <dgm:t>
        <a:bodyPr/>
        <a:lstStyle/>
        <a:p>
          <a:r>
            <a:rPr lang="en-US" b="1" dirty="0" err="1" smtClean="0"/>
            <a:t>Mencakup</a:t>
          </a:r>
          <a:r>
            <a:rPr lang="en-US" b="1" dirty="0" smtClean="0"/>
            <a:t> </a:t>
          </a:r>
          <a:r>
            <a:rPr lang="en-US" b="1" dirty="0" err="1" smtClean="0"/>
            <a:t>jangka</a:t>
          </a:r>
          <a:r>
            <a:rPr lang="en-US" b="1" dirty="0" smtClean="0"/>
            <a:t> </a:t>
          </a:r>
          <a:r>
            <a:rPr lang="en-US" b="1" dirty="0" err="1" smtClean="0"/>
            <a:t>waktu</a:t>
          </a:r>
          <a:r>
            <a:rPr lang="en-US" b="1" dirty="0" smtClean="0"/>
            <a:t> yang </a:t>
          </a:r>
          <a:r>
            <a:rPr lang="en-US" b="1" dirty="0" err="1" smtClean="0"/>
            <a:t>lebih</a:t>
          </a:r>
          <a:r>
            <a:rPr lang="en-US" b="1" dirty="0" smtClean="0"/>
            <a:t> </a:t>
          </a:r>
          <a:r>
            <a:rPr lang="en-US" b="1" dirty="0" err="1" smtClean="0"/>
            <a:t>panjang</a:t>
          </a:r>
          <a:endParaRPr lang="en-US" b="1" dirty="0"/>
        </a:p>
      </dgm:t>
    </dgm:pt>
    <dgm:pt modelId="{C89D74B8-94AE-43F9-8298-78169CB00639}" type="parTrans" cxnId="{B6750841-249B-4A2D-9F35-FD30F32D58B4}">
      <dgm:prSet/>
      <dgm:spPr/>
      <dgm:t>
        <a:bodyPr/>
        <a:lstStyle/>
        <a:p>
          <a:endParaRPr lang="en-US"/>
        </a:p>
      </dgm:t>
    </dgm:pt>
    <dgm:pt modelId="{E7B43B83-C372-49F3-87DF-25A86EB1C0E9}" type="sibTrans" cxnId="{B6750841-249B-4A2D-9F35-FD30F32D58B4}">
      <dgm:prSet/>
      <dgm:spPr/>
      <dgm:t>
        <a:bodyPr/>
        <a:lstStyle/>
        <a:p>
          <a:endParaRPr lang="en-US"/>
        </a:p>
      </dgm:t>
    </dgm:pt>
    <dgm:pt modelId="{CC36741F-B8A8-404C-9418-52376046CBCB}">
      <dgm:prSet phldrT="[Text]"/>
      <dgm:spPr/>
      <dgm:t>
        <a:bodyPr/>
        <a:lstStyle/>
        <a:p>
          <a:r>
            <a:rPr lang="en-US" b="1" dirty="0" err="1" smtClean="0"/>
            <a:t>Menyangkut</a:t>
          </a:r>
          <a:r>
            <a:rPr lang="en-US" b="1" dirty="0" smtClean="0"/>
            <a:t> </a:t>
          </a:r>
          <a:r>
            <a:rPr lang="en-US" b="1" dirty="0" err="1" smtClean="0"/>
            <a:t>perjanjian</a:t>
          </a:r>
          <a:r>
            <a:rPr lang="en-US" b="1" dirty="0" smtClean="0"/>
            <a:t> </a:t>
          </a:r>
          <a:r>
            <a:rPr lang="en-US" b="1" dirty="0" err="1" smtClean="0"/>
            <a:t>penyediaan</a:t>
          </a:r>
          <a:r>
            <a:rPr lang="en-US" b="1" dirty="0" smtClean="0"/>
            <a:t> </a:t>
          </a:r>
          <a:r>
            <a:rPr lang="en-US" b="1" dirty="0" err="1" smtClean="0"/>
            <a:t>barang</a:t>
          </a:r>
          <a:r>
            <a:rPr lang="en-US" b="1" dirty="0" smtClean="0"/>
            <a:t> </a:t>
          </a:r>
          <a:r>
            <a:rPr lang="en-US" b="1" dirty="0" err="1" smtClean="0"/>
            <a:t>di</a:t>
          </a:r>
          <a:r>
            <a:rPr lang="en-US" b="1" dirty="0" smtClean="0"/>
            <a:t> </a:t>
          </a:r>
          <a:r>
            <a:rPr lang="en-US" b="1" dirty="0" err="1" smtClean="0"/>
            <a:t>gudang</a:t>
          </a:r>
          <a:r>
            <a:rPr lang="en-US" b="1" dirty="0" smtClean="0"/>
            <a:t> </a:t>
          </a:r>
          <a:r>
            <a:rPr lang="en-US" b="1" dirty="0" err="1" smtClean="0"/>
            <a:t>dan</a:t>
          </a:r>
          <a:r>
            <a:rPr lang="en-US" b="1" dirty="0" smtClean="0"/>
            <a:t> </a:t>
          </a:r>
          <a:r>
            <a:rPr lang="en-US" b="1" dirty="0" err="1" smtClean="0"/>
            <a:t>jasa-jasa</a:t>
          </a:r>
          <a:r>
            <a:rPr lang="en-US" b="1" dirty="0" smtClean="0"/>
            <a:t> lain yang </a:t>
          </a:r>
          <a:r>
            <a:rPr lang="en-US" b="1" dirty="0" err="1" smtClean="0"/>
            <a:t>terkait</a:t>
          </a:r>
          <a:r>
            <a:rPr lang="en-US" b="1" dirty="0" smtClean="0"/>
            <a:t>.</a:t>
          </a:r>
          <a:endParaRPr lang="en-US" b="1" dirty="0"/>
        </a:p>
      </dgm:t>
    </dgm:pt>
    <dgm:pt modelId="{80C4D63F-3F35-4E52-B04A-A3414C7213A0}" type="parTrans" cxnId="{AE730FC1-B6B5-48E1-9BBB-01FFF84586A1}">
      <dgm:prSet/>
      <dgm:spPr/>
      <dgm:t>
        <a:bodyPr/>
        <a:lstStyle/>
        <a:p>
          <a:endParaRPr lang="en-US"/>
        </a:p>
      </dgm:t>
    </dgm:pt>
    <dgm:pt modelId="{C8A3DED0-585C-40E1-B31C-A6C220330DF7}" type="sibTrans" cxnId="{AE730FC1-B6B5-48E1-9BBB-01FFF84586A1}">
      <dgm:prSet/>
      <dgm:spPr/>
      <dgm:t>
        <a:bodyPr/>
        <a:lstStyle/>
        <a:p>
          <a:endParaRPr lang="en-US"/>
        </a:p>
      </dgm:t>
    </dgm:pt>
    <dgm:pt modelId="{BB2C4853-8A65-4E25-A77D-1DD5C8C2EA78}">
      <dgm:prSet phldrT="[Text]"/>
      <dgm:spPr/>
      <dgm:t>
        <a:bodyPr/>
        <a:lstStyle/>
        <a:p>
          <a:r>
            <a:rPr lang="en-US" b="1" dirty="0" err="1" smtClean="0"/>
            <a:t>Menyangkut</a:t>
          </a:r>
          <a:r>
            <a:rPr lang="en-US" b="1" dirty="0" smtClean="0"/>
            <a:t> </a:t>
          </a:r>
          <a:r>
            <a:rPr lang="en-US" b="1" dirty="0" err="1" smtClean="0"/>
            <a:t>barang</a:t>
          </a:r>
          <a:r>
            <a:rPr lang="en-US" b="1" dirty="0" smtClean="0"/>
            <a:t> yang </a:t>
          </a:r>
          <a:r>
            <a:rPr lang="en-US" b="1" dirty="0" err="1" smtClean="0"/>
            <a:t>telah</a:t>
          </a:r>
          <a:r>
            <a:rPr lang="en-US" b="1" dirty="0" smtClean="0"/>
            <a:t> </a:t>
          </a:r>
          <a:r>
            <a:rPr lang="en-US" b="1" dirty="0" err="1" smtClean="0"/>
            <a:t>dicantumkan</a:t>
          </a:r>
          <a:r>
            <a:rPr lang="en-US" b="1" dirty="0" smtClean="0"/>
            <a:t> </a:t>
          </a:r>
          <a:r>
            <a:rPr lang="en-US" b="1" dirty="0" err="1" smtClean="0"/>
            <a:t>di</a:t>
          </a:r>
          <a:r>
            <a:rPr lang="en-US" b="1" dirty="0" smtClean="0"/>
            <a:t> </a:t>
          </a:r>
          <a:r>
            <a:rPr lang="en-US" b="1" dirty="0" err="1" smtClean="0"/>
            <a:t>katalog</a:t>
          </a:r>
          <a:r>
            <a:rPr lang="en-US" b="1" dirty="0" smtClean="0"/>
            <a:t> </a:t>
          </a:r>
          <a:endParaRPr lang="en-US" b="1" dirty="0"/>
        </a:p>
      </dgm:t>
    </dgm:pt>
    <dgm:pt modelId="{9AF54DFB-3648-4A84-BA37-F4C7ED629601}" type="parTrans" cxnId="{7265EEDF-B162-46DA-8C9B-5E13603CB23C}">
      <dgm:prSet/>
      <dgm:spPr/>
      <dgm:t>
        <a:bodyPr/>
        <a:lstStyle/>
        <a:p>
          <a:endParaRPr lang="en-US"/>
        </a:p>
      </dgm:t>
    </dgm:pt>
    <dgm:pt modelId="{1ADCD4DF-2B92-4AA4-8D76-91C6C7D3E1A3}" type="sibTrans" cxnId="{7265EEDF-B162-46DA-8C9B-5E13603CB23C}">
      <dgm:prSet/>
      <dgm:spPr/>
      <dgm:t>
        <a:bodyPr/>
        <a:lstStyle/>
        <a:p>
          <a:endParaRPr lang="en-US"/>
        </a:p>
      </dgm:t>
    </dgm:pt>
    <dgm:pt modelId="{2AB1B9DA-3566-4700-A1C3-EF9DA12B8077}" type="pres">
      <dgm:prSet presAssocID="{3D314366-60A4-4F93-AB56-263739D102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85644A-252E-4C16-8A1B-DE3DE1B9C0B0}" type="pres">
      <dgm:prSet presAssocID="{04AA302B-BA1A-48E4-8E56-764B0F95C37E}" presName="root1" presStyleCnt="0"/>
      <dgm:spPr/>
      <dgm:t>
        <a:bodyPr/>
        <a:lstStyle/>
        <a:p>
          <a:endParaRPr lang="en-US"/>
        </a:p>
      </dgm:t>
    </dgm:pt>
    <dgm:pt modelId="{ACA801E8-5901-4D00-AAD6-541B22D7F6A7}" type="pres">
      <dgm:prSet presAssocID="{04AA302B-BA1A-48E4-8E56-764B0F95C3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FBB16C-0498-4527-A98F-171BC3A37F77}" type="pres">
      <dgm:prSet presAssocID="{04AA302B-BA1A-48E4-8E56-764B0F95C37E}" presName="level2hierChild" presStyleCnt="0"/>
      <dgm:spPr/>
      <dgm:t>
        <a:bodyPr/>
        <a:lstStyle/>
        <a:p>
          <a:endParaRPr lang="en-US"/>
        </a:p>
      </dgm:t>
    </dgm:pt>
    <dgm:pt modelId="{87614818-EE08-42C8-BC22-96B3079AC0F2}" type="pres">
      <dgm:prSet presAssocID="{C89D74B8-94AE-43F9-8298-78169CB00639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9493C78-62EB-4108-996E-44A7FEAC99BA}" type="pres">
      <dgm:prSet presAssocID="{C89D74B8-94AE-43F9-8298-78169CB00639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8D39E4C-E2D2-4B2E-96D3-CBC0C5C5FD0A}" type="pres">
      <dgm:prSet presAssocID="{4A550907-3C53-485D-8D7A-C96395CB5266}" presName="root2" presStyleCnt="0"/>
      <dgm:spPr/>
      <dgm:t>
        <a:bodyPr/>
        <a:lstStyle/>
        <a:p>
          <a:endParaRPr lang="en-US"/>
        </a:p>
      </dgm:t>
    </dgm:pt>
    <dgm:pt modelId="{043A685C-5677-4DC3-BEEC-424656763A5A}" type="pres">
      <dgm:prSet presAssocID="{4A550907-3C53-485D-8D7A-C96395CB526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9E87E8-1CA0-4BA3-9A0B-BDA5C0B38968}" type="pres">
      <dgm:prSet presAssocID="{4A550907-3C53-485D-8D7A-C96395CB5266}" presName="level3hierChild" presStyleCnt="0"/>
      <dgm:spPr/>
      <dgm:t>
        <a:bodyPr/>
        <a:lstStyle/>
        <a:p>
          <a:endParaRPr lang="en-US"/>
        </a:p>
      </dgm:t>
    </dgm:pt>
    <dgm:pt modelId="{73A679FD-1E79-41E7-8C77-C0EFA6BBE131}" type="pres">
      <dgm:prSet presAssocID="{80C4D63F-3F35-4E52-B04A-A3414C7213A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06653C7F-DD40-495D-84B2-1DFC33F5F7E0}" type="pres">
      <dgm:prSet presAssocID="{80C4D63F-3F35-4E52-B04A-A3414C7213A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C2A9C7D-04A5-4540-B70D-919F6123B09D}" type="pres">
      <dgm:prSet presAssocID="{CC36741F-B8A8-404C-9418-52376046CBCB}" presName="root2" presStyleCnt="0"/>
      <dgm:spPr/>
      <dgm:t>
        <a:bodyPr/>
        <a:lstStyle/>
        <a:p>
          <a:endParaRPr lang="en-US"/>
        </a:p>
      </dgm:t>
    </dgm:pt>
    <dgm:pt modelId="{00C4080B-F1C5-42F4-91BF-E1C032B32AC8}" type="pres">
      <dgm:prSet presAssocID="{CC36741F-B8A8-404C-9418-52376046CBC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8EAF8-E83B-42A2-902A-D00AAFF8FC13}" type="pres">
      <dgm:prSet presAssocID="{CC36741F-B8A8-404C-9418-52376046CBCB}" presName="level3hierChild" presStyleCnt="0"/>
      <dgm:spPr/>
      <dgm:t>
        <a:bodyPr/>
        <a:lstStyle/>
        <a:p>
          <a:endParaRPr lang="en-US"/>
        </a:p>
      </dgm:t>
    </dgm:pt>
    <dgm:pt modelId="{F522C372-BFD3-49B1-BD3B-487A3168059B}" type="pres">
      <dgm:prSet presAssocID="{9AF54DFB-3648-4A84-BA37-F4C7ED62960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E89A2AD-B50F-4D38-B4ED-68F69D1AC1C1}" type="pres">
      <dgm:prSet presAssocID="{9AF54DFB-3648-4A84-BA37-F4C7ED62960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61D2C1E-A322-4B04-AC7A-68CE2C3A9A26}" type="pres">
      <dgm:prSet presAssocID="{BB2C4853-8A65-4E25-A77D-1DD5C8C2EA78}" presName="root2" presStyleCnt="0"/>
      <dgm:spPr/>
      <dgm:t>
        <a:bodyPr/>
        <a:lstStyle/>
        <a:p>
          <a:endParaRPr lang="en-US"/>
        </a:p>
      </dgm:t>
    </dgm:pt>
    <dgm:pt modelId="{610B5DEC-C45B-4E27-8827-6A6074D52256}" type="pres">
      <dgm:prSet presAssocID="{BB2C4853-8A65-4E25-A77D-1DD5C8C2EA7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26349D-1529-434D-BE71-D68ACBB33684}" type="pres">
      <dgm:prSet presAssocID="{BB2C4853-8A65-4E25-A77D-1DD5C8C2EA78}" presName="level3hierChild" presStyleCnt="0"/>
      <dgm:spPr/>
      <dgm:t>
        <a:bodyPr/>
        <a:lstStyle/>
        <a:p>
          <a:endParaRPr lang="en-US"/>
        </a:p>
      </dgm:t>
    </dgm:pt>
  </dgm:ptLst>
  <dgm:cxnLst>
    <dgm:cxn modelId="{C21A2EE9-6F2F-4AF0-A3E9-FCF50E710544}" type="presOf" srcId="{04AA302B-BA1A-48E4-8E56-764B0F95C37E}" destId="{ACA801E8-5901-4D00-AAD6-541B22D7F6A7}" srcOrd="0" destOrd="0" presId="urn:microsoft.com/office/officeart/2005/8/layout/hierarchy2"/>
    <dgm:cxn modelId="{F72384FD-B370-47FD-A9A0-CD6858821444}" type="presOf" srcId="{80C4D63F-3F35-4E52-B04A-A3414C7213A0}" destId="{73A679FD-1E79-41E7-8C77-C0EFA6BBE131}" srcOrd="0" destOrd="0" presId="urn:microsoft.com/office/officeart/2005/8/layout/hierarchy2"/>
    <dgm:cxn modelId="{FABBAD0E-940B-4B04-8436-6B180C899DD2}" type="presOf" srcId="{C89D74B8-94AE-43F9-8298-78169CB00639}" destId="{79493C78-62EB-4108-996E-44A7FEAC99BA}" srcOrd="1" destOrd="0" presId="urn:microsoft.com/office/officeart/2005/8/layout/hierarchy2"/>
    <dgm:cxn modelId="{E4336B1E-322C-488D-9E32-B748E4C3E2A1}" type="presOf" srcId="{9AF54DFB-3648-4A84-BA37-F4C7ED629601}" destId="{7E89A2AD-B50F-4D38-B4ED-68F69D1AC1C1}" srcOrd="1" destOrd="0" presId="urn:microsoft.com/office/officeart/2005/8/layout/hierarchy2"/>
    <dgm:cxn modelId="{7265EEDF-B162-46DA-8C9B-5E13603CB23C}" srcId="{04AA302B-BA1A-48E4-8E56-764B0F95C37E}" destId="{BB2C4853-8A65-4E25-A77D-1DD5C8C2EA78}" srcOrd="2" destOrd="0" parTransId="{9AF54DFB-3648-4A84-BA37-F4C7ED629601}" sibTransId="{1ADCD4DF-2B92-4AA4-8D76-91C6C7D3E1A3}"/>
    <dgm:cxn modelId="{2A24A2C0-5E5F-4555-9AE0-6377F2A84D72}" type="presOf" srcId="{80C4D63F-3F35-4E52-B04A-A3414C7213A0}" destId="{06653C7F-DD40-495D-84B2-1DFC33F5F7E0}" srcOrd="1" destOrd="0" presId="urn:microsoft.com/office/officeart/2005/8/layout/hierarchy2"/>
    <dgm:cxn modelId="{2305A965-27E2-4B1F-83BA-52F24BFCCB21}" type="presOf" srcId="{CC36741F-B8A8-404C-9418-52376046CBCB}" destId="{00C4080B-F1C5-42F4-91BF-E1C032B32AC8}" srcOrd="0" destOrd="0" presId="urn:microsoft.com/office/officeart/2005/8/layout/hierarchy2"/>
    <dgm:cxn modelId="{4D929C0E-DE3E-4A19-8A9D-C0C3F45A20F4}" type="presOf" srcId="{4A550907-3C53-485D-8D7A-C96395CB5266}" destId="{043A685C-5677-4DC3-BEEC-424656763A5A}" srcOrd="0" destOrd="0" presId="urn:microsoft.com/office/officeart/2005/8/layout/hierarchy2"/>
    <dgm:cxn modelId="{AE730FC1-B6B5-48E1-9BBB-01FFF84586A1}" srcId="{04AA302B-BA1A-48E4-8E56-764B0F95C37E}" destId="{CC36741F-B8A8-404C-9418-52376046CBCB}" srcOrd="1" destOrd="0" parTransId="{80C4D63F-3F35-4E52-B04A-A3414C7213A0}" sibTransId="{C8A3DED0-585C-40E1-B31C-A6C220330DF7}"/>
    <dgm:cxn modelId="{7311BCE5-75C1-4A4A-8E8D-5F1F70FA4D2B}" type="presOf" srcId="{3D314366-60A4-4F93-AB56-263739D1022F}" destId="{2AB1B9DA-3566-4700-A1C3-EF9DA12B8077}" srcOrd="0" destOrd="0" presId="urn:microsoft.com/office/officeart/2005/8/layout/hierarchy2"/>
    <dgm:cxn modelId="{1CF30008-B57C-43E2-82E4-85F660703BB3}" srcId="{3D314366-60A4-4F93-AB56-263739D1022F}" destId="{04AA302B-BA1A-48E4-8E56-764B0F95C37E}" srcOrd="0" destOrd="0" parTransId="{14AB26F5-4346-42B8-A2BB-5D485FCFF453}" sibTransId="{2F615965-6339-4F33-BB57-AAD58324AFBA}"/>
    <dgm:cxn modelId="{B7B7455D-8528-4AEB-B52D-682AD640669E}" type="presOf" srcId="{9AF54DFB-3648-4A84-BA37-F4C7ED629601}" destId="{F522C372-BFD3-49B1-BD3B-487A3168059B}" srcOrd="0" destOrd="0" presId="urn:microsoft.com/office/officeart/2005/8/layout/hierarchy2"/>
    <dgm:cxn modelId="{9CF30904-3DF1-4522-B367-A4889FB5CD94}" type="presOf" srcId="{BB2C4853-8A65-4E25-A77D-1DD5C8C2EA78}" destId="{610B5DEC-C45B-4E27-8827-6A6074D52256}" srcOrd="0" destOrd="0" presId="urn:microsoft.com/office/officeart/2005/8/layout/hierarchy2"/>
    <dgm:cxn modelId="{B6750841-249B-4A2D-9F35-FD30F32D58B4}" srcId="{04AA302B-BA1A-48E4-8E56-764B0F95C37E}" destId="{4A550907-3C53-485D-8D7A-C96395CB5266}" srcOrd="0" destOrd="0" parTransId="{C89D74B8-94AE-43F9-8298-78169CB00639}" sibTransId="{E7B43B83-C372-49F3-87DF-25A86EB1C0E9}"/>
    <dgm:cxn modelId="{FE99D3D5-237C-42B6-ADFE-AAA051CFE08B}" type="presOf" srcId="{C89D74B8-94AE-43F9-8298-78169CB00639}" destId="{87614818-EE08-42C8-BC22-96B3079AC0F2}" srcOrd="0" destOrd="0" presId="urn:microsoft.com/office/officeart/2005/8/layout/hierarchy2"/>
    <dgm:cxn modelId="{7DB162BB-55A8-4163-95FD-C2202FB16D43}" type="presParOf" srcId="{2AB1B9DA-3566-4700-A1C3-EF9DA12B8077}" destId="{0485644A-252E-4C16-8A1B-DE3DE1B9C0B0}" srcOrd="0" destOrd="0" presId="urn:microsoft.com/office/officeart/2005/8/layout/hierarchy2"/>
    <dgm:cxn modelId="{9D1590FA-F2E2-4A8C-81DE-F41620A960AA}" type="presParOf" srcId="{0485644A-252E-4C16-8A1B-DE3DE1B9C0B0}" destId="{ACA801E8-5901-4D00-AAD6-541B22D7F6A7}" srcOrd="0" destOrd="0" presId="urn:microsoft.com/office/officeart/2005/8/layout/hierarchy2"/>
    <dgm:cxn modelId="{80CF6D0A-0504-4E85-966F-823D4FEA13B9}" type="presParOf" srcId="{0485644A-252E-4C16-8A1B-DE3DE1B9C0B0}" destId="{4EFBB16C-0498-4527-A98F-171BC3A37F77}" srcOrd="1" destOrd="0" presId="urn:microsoft.com/office/officeart/2005/8/layout/hierarchy2"/>
    <dgm:cxn modelId="{EE5CC91A-36B7-4700-B200-6B800E3C178F}" type="presParOf" srcId="{4EFBB16C-0498-4527-A98F-171BC3A37F77}" destId="{87614818-EE08-42C8-BC22-96B3079AC0F2}" srcOrd="0" destOrd="0" presId="urn:microsoft.com/office/officeart/2005/8/layout/hierarchy2"/>
    <dgm:cxn modelId="{A50A883B-142D-434D-8644-CFF5DD346DDC}" type="presParOf" srcId="{87614818-EE08-42C8-BC22-96B3079AC0F2}" destId="{79493C78-62EB-4108-996E-44A7FEAC99BA}" srcOrd="0" destOrd="0" presId="urn:microsoft.com/office/officeart/2005/8/layout/hierarchy2"/>
    <dgm:cxn modelId="{C844D471-3E3B-4C0D-8616-94E7F50A2A6F}" type="presParOf" srcId="{4EFBB16C-0498-4527-A98F-171BC3A37F77}" destId="{68D39E4C-E2D2-4B2E-96D3-CBC0C5C5FD0A}" srcOrd="1" destOrd="0" presId="urn:microsoft.com/office/officeart/2005/8/layout/hierarchy2"/>
    <dgm:cxn modelId="{24315193-0B6F-4938-ACDF-96D6767D0A0E}" type="presParOf" srcId="{68D39E4C-E2D2-4B2E-96D3-CBC0C5C5FD0A}" destId="{043A685C-5677-4DC3-BEEC-424656763A5A}" srcOrd="0" destOrd="0" presId="urn:microsoft.com/office/officeart/2005/8/layout/hierarchy2"/>
    <dgm:cxn modelId="{0B602279-60D4-4E52-AB38-6B3496F30CE0}" type="presParOf" srcId="{68D39E4C-E2D2-4B2E-96D3-CBC0C5C5FD0A}" destId="{139E87E8-1CA0-4BA3-9A0B-BDA5C0B38968}" srcOrd="1" destOrd="0" presId="urn:microsoft.com/office/officeart/2005/8/layout/hierarchy2"/>
    <dgm:cxn modelId="{C9BC02A8-DA82-4C15-8AED-DFF87FE72C98}" type="presParOf" srcId="{4EFBB16C-0498-4527-A98F-171BC3A37F77}" destId="{73A679FD-1E79-41E7-8C77-C0EFA6BBE131}" srcOrd="2" destOrd="0" presId="urn:microsoft.com/office/officeart/2005/8/layout/hierarchy2"/>
    <dgm:cxn modelId="{70B1DFCC-7224-48D3-92A6-B398EA33C8E2}" type="presParOf" srcId="{73A679FD-1E79-41E7-8C77-C0EFA6BBE131}" destId="{06653C7F-DD40-495D-84B2-1DFC33F5F7E0}" srcOrd="0" destOrd="0" presId="urn:microsoft.com/office/officeart/2005/8/layout/hierarchy2"/>
    <dgm:cxn modelId="{778F2394-C234-4452-8167-D71F85CADF2C}" type="presParOf" srcId="{4EFBB16C-0498-4527-A98F-171BC3A37F77}" destId="{EC2A9C7D-04A5-4540-B70D-919F6123B09D}" srcOrd="3" destOrd="0" presId="urn:microsoft.com/office/officeart/2005/8/layout/hierarchy2"/>
    <dgm:cxn modelId="{83A860FD-7662-445F-B20B-94D2F7632165}" type="presParOf" srcId="{EC2A9C7D-04A5-4540-B70D-919F6123B09D}" destId="{00C4080B-F1C5-42F4-91BF-E1C032B32AC8}" srcOrd="0" destOrd="0" presId="urn:microsoft.com/office/officeart/2005/8/layout/hierarchy2"/>
    <dgm:cxn modelId="{D2FD374E-30AA-4391-8E71-5C4C2289046C}" type="presParOf" srcId="{EC2A9C7D-04A5-4540-B70D-919F6123B09D}" destId="{3418EAF8-E83B-42A2-902A-D00AAFF8FC13}" srcOrd="1" destOrd="0" presId="urn:microsoft.com/office/officeart/2005/8/layout/hierarchy2"/>
    <dgm:cxn modelId="{E7425123-3F0A-462B-AFE7-463248C541F1}" type="presParOf" srcId="{4EFBB16C-0498-4527-A98F-171BC3A37F77}" destId="{F522C372-BFD3-49B1-BD3B-487A3168059B}" srcOrd="4" destOrd="0" presId="urn:microsoft.com/office/officeart/2005/8/layout/hierarchy2"/>
    <dgm:cxn modelId="{13301AE2-2EDB-4B9A-A459-57AAE712AFDA}" type="presParOf" srcId="{F522C372-BFD3-49B1-BD3B-487A3168059B}" destId="{7E89A2AD-B50F-4D38-B4ED-68F69D1AC1C1}" srcOrd="0" destOrd="0" presId="urn:microsoft.com/office/officeart/2005/8/layout/hierarchy2"/>
    <dgm:cxn modelId="{3537EBA2-6A75-4482-9DEB-3C86B357360A}" type="presParOf" srcId="{4EFBB16C-0498-4527-A98F-171BC3A37F77}" destId="{261D2C1E-A322-4B04-AC7A-68CE2C3A9A26}" srcOrd="5" destOrd="0" presId="urn:microsoft.com/office/officeart/2005/8/layout/hierarchy2"/>
    <dgm:cxn modelId="{FDEA005B-9778-453B-9154-7A82EC0A68FD}" type="presParOf" srcId="{261D2C1E-A322-4B04-AC7A-68CE2C3A9A26}" destId="{610B5DEC-C45B-4E27-8827-6A6074D52256}" srcOrd="0" destOrd="0" presId="urn:microsoft.com/office/officeart/2005/8/layout/hierarchy2"/>
    <dgm:cxn modelId="{17EB610B-3FBF-47E1-BFB0-D3E668A5FB02}" type="presParOf" srcId="{261D2C1E-A322-4B04-AC7A-68CE2C3A9A26}" destId="{D626349D-1529-434D-BE71-D68ACBB33684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BCDA26E-E2AC-481E-AD45-ADFE143C0985}" type="doc">
      <dgm:prSet loTypeId="urn:microsoft.com/office/officeart/2005/8/layout/default#9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059DEF-E8A3-402F-BAB6-9F9318AC8D9D}">
      <dgm:prSet phldrT="[Text]" custT="1"/>
      <dgm:spPr/>
      <dgm:t>
        <a:bodyPr/>
        <a:lstStyle/>
        <a:p>
          <a:r>
            <a:rPr lang="en-US" sz="3200" b="1" dirty="0" err="1" smtClean="0"/>
            <a:t>Meningkatkan</a:t>
          </a:r>
          <a:r>
            <a:rPr lang="en-US" sz="3200" b="1" dirty="0" smtClean="0"/>
            <a:t>  </a:t>
          </a:r>
          <a:r>
            <a:rPr lang="en-US" sz="3200" b="1" dirty="0" err="1" smtClean="0"/>
            <a:t>standarisasi</a:t>
          </a:r>
          <a:endParaRPr lang="en-US" sz="3200" b="1" dirty="0"/>
        </a:p>
      </dgm:t>
    </dgm:pt>
    <dgm:pt modelId="{8CCC7EAB-6372-4DF7-AD9A-0D987A1AF865}" type="parTrans" cxnId="{0BE24A9F-6504-495D-A73A-D52BB93C4F41}">
      <dgm:prSet/>
      <dgm:spPr/>
      <dgm:t>
        <a:bodyPr/>
        <a:lstStyle/>
        <a:p>
          <a:endParaRPr lang="en-US"/>
        </a:p>
      </dgm:t>
    </dgm:pt>
    <dgm:pt modelId="{778FAB3F-40CD-4631-8ECB-5C7D9FAB4F0A}" type="sibTrans" cxnId="{0BE24A9F-6504-495D-A73A-D52BB93C4F41}">
      <dgm:prSet/>
      <dgm:spPr/>
      <dgm:t>
        <a:bodyPr/>
        <a:lstStyle/>
        <a:p>
          <a:endParaRPr lang="en-US"/>
        </a:p>
      </dgm:t>
    </dgm:pt>
    <dgm:pt modelId="{B7B5CE05-9EBD-44EA-9CF9-BA6AAE5E6C2C}">
      <dgm:prSet phldrT="[Text]" custT="1"/>
      <dgm:spPr/>
      <dgm:t>
        <a:bodyPr/>
        <a:lstStyle/>
        <a:p>
          <a:r>
            <a:rPr lang="en-US" sz="3200" b="1" dirty="0" err="1" smtClean="0"/>
            <a:t>Mengurangi</a:t>
          </a:r>
          <a:r>
            <a:rPr lang="en-US" sz="3200" b="1" dirty="0" smtClean="0"/>
            <a:t> </a:t>
          </a:r>
          <a:r>
            <a:rPr lang="en-US" sz="3200" b="1" dirty="0" err="1" smtClean="0"/>
            <a:t>negosiasi</a:t>
          </a:r>
          <a:r>
            <a:rPr lang="en-US" sz="3200" b="1" dirty="0" smtClean="0"/>
            <a:t> </a:t>
          </a:r>
          <a:r>
            <a:rPr lang="en-US" sz="3200" b="1" dirty="0" err="1" smtClean="0"/>
            <a:t>harga</a:t>
          </a:r>
          <a:endParaRPr lang="en-US" sz="3200" b="1" dirty="0"/>
        </a:p>
      </dgm:t>
    </dgm:pt>
    <dgm:pt modelId="{2E294002-85B1-4DAB-8619-5C15FC78C342}" type="parTrans" cxnId="{D9019649-FC5F-4035-8B2C-2E9DCD9558B5}">
      <dgm:prSet/>
      <dgm:spPr/>
      <dgm:t>
        <a:bodyPr/>
        <a:lstStyle/>
        <a:p>
          <a:endParaRPr lang="en-US"/>
        </a:p>
      </dgm:t>
    </dgm:pt>
    <dgm:pt modelId="{F58E76FB-A124-4011-8342-11BEA783781E}" type="sibTrans" cxnId="{D9019649-FC5F-4035-8B2C-2E9DCD9558B5}">
      <dgm:prSet/>
      <dgm:spPr/>
      <dgm:t>
        <a:bodyPr/>
        <a:lstStyle/>
        <a:p>
          <a:endParaRPr lang="en-US"/>
        </a:p>
      </dgm:t>
    </dgm:pt>
    <dgm:pt modelId="{F75D10AD-032B-4C7B-B486-6C0D8FF26D4A}">
      <dgm:prSet phldrT="[Text]" custT="1"/>
      <dgm:spPr/>
      <dgm:t>
        <a:bodyPr/>
        <a:lstStyle/>
        <a:p>
          <a:r>
            <a:rPr lang="en-US" sz="3200" b="1" dirty="0" err="1" smtClean="0"/>
            <a:t>Mengurangi</a:t>
          </a:r>
          <a:r>
            <a:rPr lang="en-US" sz="3200" b="1" dirty="0" smtClean="0"/>
            <a:t> </a:t>
          </a:r>
          <a:r>
            <a:rPr lang="en-US" sz="3200" b="1" dirty="0" err="1" smtClean="0"/>
            <a:t>frekuensi</a:t>
          </a:r>
          <a:r>
            <a:rPr lang="en-US" sz="3200" b="1" dirty="0" smtClean="0"/>
            <a:t> </a:t>
          </a:r>
          <a:r>
            <a:rPr lang="en-US" sz="3200" b="1" dirty="0" err="1" smtClean="0"/>
            <a:t>penagihan</a:t>
          </a:r>
          <a:endParaRPr lang="en-US" sz="3200" b="1" dirty="0"/>
        </a:p>
      </dgm:t>
    </dgm:pt>
    <dgm:pt modelId="{4CB2BEB5-090E-4896-84D3-F90B07E07E92}" type="parTrans" cxnId="{FC764A74-2930-4752-9822-5F10A04F184E}">
      <dgm:prSet/>
      <dgm:spPr/>
      <dgm:t>
        <a:bodyPr/>
        <a:lstStyle/>
        <a:p>
          <a:endParaRPr lang="en-US"/>
        </a:p>
      </dgm:t>
    </dgm:pt>
    <dgm:pt modelId="{68B7A453-9C34-466B-843E-DC226D975D44}" type="sibTrans" cxnId="{FC764A74-2930-4752-9822-5F10A04F184E}">
      <dgm:prSet/>
      <dgm:spPr/>
      <dgm:t>
        <a:bodyPr/>
        <a:lstStyle/>
        <a:p>
          <a:endParaRPr lang="en-US"/>
        </a:p>
      </dgm:t>
    </dgm:pt>
    <dgm:pt modelId="{EDC85168-BD05-4725-A86B-A3A2FE44AB59}" type="pres">
      <dgm:prSet presAssocID="{FBCDA26E-E2AC-481E-AD45-ADFE143C09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0F4177-341A-4BA8-8FBD-9939060952A5}" type="pres">
      <dgm:prSet presAssocID="{BF059DEF-E8A3-402F-BAB6-9F9318AC8D9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29584-F724-40A5-A702-C5BA7834E08C}" type="pres">
      <dgm:prSet presAssocID="{778FAB3F-40CD-4631-8ECB-5C7D9FAB4F0A}" presName="sibTrans" presStyleCnt="0"/>
      <dgm:spPr/>
      <dgm:t>
        <a:bodyPr/>
        <a:lstStyle/>
        <a:p>
          <a:endParaRPr lang="en-US"/>
        </a:p>
      </dgm:t>
    </dgm:pt>
    <dgm:pt modelId="{9DCA585F-EBF3-4737-A521-F7E6B9C9C4BF}" type="pres">
      <dgm:prSet presAssocID="{B7B5CE05-9EBD-44EA-9CF9-BA6AAE5E6C2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3FD62-2EF1-48E6-9161-505A8A05E11C}" type="pres">
      <dgm:prSet presAssocID="{F58E76FB-A124-4011-8342-11BEA783781E}" presName="sibTrans" presStyleCnt="0"/>
      <dgm:spPr/>
      <dgm:t>
        <a:bodyPr/>
        <a:lstStyle/>
        <a:p>
          <a:endParaRPr lang="en-US"/>
        </a:p>
      </dgm:t>
    </dgm:pt>
    <dgm:pt modelId="{ABA8EB62-3B90-4155-B5B0-968DF4DE886F}" type="pres">
      <dgm:prSet presAssocID="{F75D10AD-032B-4C7B-B486-6C0D8FF26D4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FCF3A-CDAB-4F71-91B0-FF8906358A94}" type="presOf" srcId="{BF059DEF-E8A3-402F-BAB6-9F9318AC8D9D}" destId="{1B0F4177-341A-4BA8-8FBD-9939060952A5}" srcOrd="0" destOrd="0" presId="urn:microsoft.com/office/officeart/2005/8/layout/default#9"/>
    <dgm:cxn modelId="{6E186147-978B-4D35-8A51-819D8AB84E9D}" type="presOf" srcId="{B7B5CE05-9EBD-44EA-9CF9-BA6AAE5E6C2C}" destId="{9DCA585F-EBF3-4737-A521-F7E6B9C9C4BF}" srcOrd="0" destOrd="0" presId="urn:microsoft.com/office/officeart/2005/8/layout/default#9"/>
    <dgm:cxn modelId="{FC764A74-2930-4752-9822-5F10A04F184E}" srcId="{FBCDA26E-E2AC-481E-AD45-ADFE143C0985}" destId="{F75D10AD-032B-4C7B-B486-6C0D8FF26D4A}" srcOrd="2" destOrd="0" parTransId="{4CB2BEB5-090E-4896-84D3-F90B07E07E92}" sibTransId="{68B7A453-9C34-466B-843E-DC226D975D44}"/>
    <dgm:cxn modelId="{D9019649-FC5F-4035-8B2C-2E9DCD9558B5}" srcId="{FBCDA26E-E2AC-481E-AD45-ADFE143C0985}" destId="{B7B5CE05-9EBD-44EA-9CF9-BA6AAE5E6C2C}" srcOrd="1" destOrd="0" parTransId="{2E294002-85B1-4DAB-8619-5C15FC78C342}" sibTransId="{F58E76FB-A124-4011-8342-11BEA783781E}"/>
    <dgm:cxn modelId="{173E7EBD-C889-45CC-934B-1C83991532DD}" type="presOf" srcId="{FBCDA26E-E2AC-481E-AD45-ADFE143C0985}" destId="{EDC85168-BD05-4725-A86B-A3A2FE44AB59}" srcOrd="0" destOrd="0" presId="urn:microsoft.com/office/officeart/2005/8/layout/default#9"/>
    <dgm:cxn modelId="{4959B512-70A6-48E4-B86E-ED542C09DEC4}" type="presOf" srcId="{F75D10AD-032B-4C7B-B486-6C0D8FF26D4A}" destId="{ABA8EB62-3B90-4155-B5B0-968DF4DE886F}" srcOrd="0" destOrd="0" presId="urn:microsoft.com/office/officeart/2005/8/layout/default#9"/>
    <dgm:cxn modelId="{0BE24A9F-6504-495D-A73A-D52BB93C4F41}" srcId="{FBCDA26E-E2AC-481E-AD45-ADFE143C0985}" destId="{BF059DEF-E8A3-402F-BAB6-9F9318AC8D9D}" srcOrd="0" destOrd="0" parTransId="{8CCC7EAB-6372-4DF7-AD9A-0D987A1AF865}" sibTransId="{778FAB3F-40CD-4631-8ECB-5C7D9FAB4F0A}"/>
    <dgm:cxn modelId="{EB6C088A-B7ED-49D9-8EA4-03D136FCCA00}" type="presParOf" srcId="{EDC85168-BD05-4725-A86B-A3A2FE44AB59}" destId="{1B0F4177-341A-4BA8-8FBD-9939060952A5}" srcOrd="0" destOrd="0" presId="urn:microsoft.com/office/officeart/2005/8/layout/default#9"/>
    <dgm:cxn modelId="{F8151CD3-64A2-4911-A702-F2C6246D6905}" type="presParOf" srcId="{EDC85168-BD05-4725-A86B-A3A2FE44AB59}" destId="{37129584-F724-40A5-A702-C5BA7834E08C}" srcOrd="1" destOrd="0" presId="urn:microsoft.com/office/officeart/2005/8/layout/default#9"/>
    <dgm:cxn modelId="{69E4AE6B-A025-4620-9A1D-CA39C507E1D0}" type="presParOf" srcId="{EDC85168-BD05-4725-A86B-A3A2FE44AB59}" destId="{9DCA585F-EBF3-4737-A521-F7E6B9C9C4BF}" srcOrd="2" destOrd="0" presId="urn:microsoft.com/office/officeart/2005/8/layout/default#9"/>
    <dgm:cxn modelId="{0763E759-D9E5-405F-8A55-FD65800E7BB3}" type="presParOf" srcId="{EDC85168-BD05-4725-A86B-A3A2FE44AB59}" destId="{8AD3FD62-2EF1-48E6-9161-505A8A05E11C}" srcOrd="3" destOrd="0" presId="urn:microsoft.com/office/officeart/2005/8/layout/default#9"/>
    <dgm:cxn modelId="{13EC21D3-DB50-4F55-A625-3F80AE7E8133}" type="presParOf" srcId="{EDC85168-BD05-4725-A86B-A3A2FE44AB59}" destId="{ABA8EB62-3B90-4155-B5B0-968DF4DE886F}" srcOrd="4" destOrd="0" presId="urn:microsoft.com/office/officeart/2005/8/layout/default#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0E8CE8-459B-445F-803C-5A98F663C4D5}" type="doc">
      <dgm:prSet loTypeId="urn:microsoft.com/office/officeart/2005/8/layout/default#10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A4859-C490-4714-93EE-35372DE75999}">
      <dgm:prSet phldrT="[Text]" custT="1"/>
      <dgm:spPr/>
      <dgm:t>
        <a:bodyPr/>
        <a:lstStyle/>
        <a:p>
          <a:r>
            <a:rPr lang="en-US" sz="2000" b="1" dirty="0" err="1" smtClean="0"/>
            <a:t>Menghemat</a:t>
          </a:r>
          <a:r>
            <a:rPr lang="en-US" sz="2000" b="1" dirty="0" smtClean="0"/>
            <a:t> </a:t>
          </a:r>
          <a:r>
            <a:rPr lang="en-US" sz="2000" b="1" dirty="0" err="1" smtClean="0"/>
            <a:t>usaha</a:t>
          </a:r>
          <a:r>
            <a:rPr lang="en-US" sz="2000" b="1" dirty="0" smtClean="0"/>
            <a:t> </a:t>
          </a:r>
          <a:r>
            <a:rPr lang="en-US" sz="2000" b="1" dirty="0" err="1" smtClean="0"/>
            <a:t>dan</a:t>
          </a:r>
          <a:r>
            <a:rPr lang="en-US" sz="2000" b="1" dirty="0" smtClean="0"/>
            <a:t> </a:t>
          </a:r>
          <a:r>
            <a:rPr lang="en-US" sz="2000" b="1" dirty="0" err="1" smtClean="0"/>
            <a:t>waktu</a:t>
          </a:r>
          <a:r>
            <a:rPr lang="en-US" sz="2000" b="1" dirty="0" smtClean="0"/>
            <a:t> </a:t>
          </a:r>
          <a:r>
            <a:rPr lang="en-US" sz="2000" b="1" dirty="0" err="1" smtClean="0"/>
            <a:t>wiraniaga</a:t>
          </a:r>
          <a:endParaRPr lang="en-US" sz="2000" b="1" dirty="0"/>
        </a:p>
      </dgm:t>
    </dgm:pt>
    <dgm:pt modelId="{78287177-D4C0-4196-A515-583A38AE0327}" type="parTrans" cxnId="{88C6E1A4-0328-4C72-9002-CF304219F3E2}">
      <dgm:prSet/>
      <dgm:spPr/>
      <dgm:t>
        <a:bodyPr/>
        <a:lstStyle/>
        <a:p>
          <a:endParaRPr lang="en-US"/>
        </a:p>
      </dgm:t>
    </dgm:pt>
    <dgm:pt modelId="{DC4BF1BD-1AFA-403C-A038-16209843F20A}" type="sibTrans" cxnId="{88C6E1A4-0328-4C72-9002-CF304219F3E2}">
      <dgm:prSet/>
      <dgm:spPr/>
      <dgm:t>
        <a:bodyPr/>
        <a:lstStyle/>
        <a:p>
          <a:endParaRPr lang="en-US"/>
        </a:p>
      </dgm:t>
    </dgm:pt>
    <dgm:pt modelId="{51C412D7-3CA8-4D50-B9FF-3C070EF833C4}">
      <dgm:prSet phldrT="[Text]" custT="1"/>
      <dgm:spPr/>
      <dgm:t>
        <a:bodyPr/>
        <a:lstStyle/>
        <a:p>
          <a:r>
            <a:rPr lang="en-US" sz="2000" b="1" dirty="0" err="1" smtClean="0"/>
            <a:t>Waktu</a:t>
          </a:r>
          <a:r>
            <a:rPr lang="en-US" sz="2000" b="1" dirty="0" smtClean="0"/>
            <a:t> yang </a:t>
          </a:r>
          <a:r>
            <a:rPr lang="en-US" sz="2000" b="1" dirty="0" err="1" smtClean="0"/>
            <a:t>dihemat</a:t>
          </a:r>
          <a:r>
            <a:rPr lang="en-US" sz="2000" b="1" dirty="0" smtClean="0"/>
            <a:t> </a:t>
          </a:r>
          <a:r>
            <a:rPr lang="en-US" sz="2000" b="1" dirty="0" err="1" smtClean="0"/>
            <a:t>dapat</a:t>
          </a:r>
          <a:r>
            <a:rPr lang="en-US" sz="2000" b="1" dirty="0" smtClean="0"/>
            <a:t> </a:t>
          </a:r>
          <a:r>
            <a:rPr lang="en-US" sz="2000" b="1" dirty="0" err="1" smtClean="0"/>
            <a:t>digunakan</a:t>
          </a:r>
          <a:r>
            <a:rPr lang="en-US" sz="2000" b="1" dirty="0" smtClean="0"/>
            <a:t> </a:t>
          </a:r>
          <a:r>
            <a:rPr lang="en-US" sz="2000" b="1" dirty="0" err="1" smtClean="0"/>
            <a:t>untuk</a:t>
          </a:r>
          <a:r>
            <a:rPr lang="en-US" sz="2000" b="1" dirty="0" smtClean="0"/>
            <a:t> </a:t>
          </a:r>
          <a:r>
            <a:rPr lang="en-US" sz="2000" b="1" dirty="0" err="1" smtClean="0"/>
            <a:t>konsentrasi</a:t>
          </a:r>
          <a:r>
            <a:rPr lang="en-US" sz="2000" b="1" dirty="0" smtClean="0"/>
            <a:t> </a:t>
          </a:r>
          <a:r>
            <a:rPr lang="en-US" sz="2000" b="1" dirty="0" err="1" smtClean="0"/>
            <a:t>pada</a:t>
          </a:r>
          <a:r>
            <a:rPr lang="en-US" sz="2000" b="1" dirty="0" smtClean="0"/>
            <a:t> </a:t>
          </a:r>
          <a:r>
            <a:rPr lang="en-US" sz="2000" b="1" dirty="0" err="1" smtClean="0"/>
            <a:t>usaha</a:t>
          </a:r>
          <a:r>
            <a:rPr lang="en-US" sz="2000" b="1" dirty="0" smtClean="0"/>
            <a:t> lain, </a:t>
          </a:r>
          <a:r>
            <a:rPr lang="en-US" sz="2000" b="1" dirty="0" err="1" smtClean="0"/>
            <a:t>misalnya</a:t>
          </a:r>
          <a:r>
            <a:rPr lang="en-US" sz="2000" b="1" dirty="0" smtClean="0"/>
            <a:t> </a:t>
          </a:r>
          <a:r>
            <a:rPr lang="en-US" sz="2000" b="1" dirty="0" err="1" smtClean="0"/>
            <a:t>menghubungi</a:t>
          </a:r>
          <a:r>
            <a:rPr lang="en-US" sz="2000" b="1" dirty="0" smtClean="0"/>
            <a:t> </a:t>
          </a:r>
          <a:r>
            <a:rPr lang="en-US" sz="2000" b="1" dirty="0" err="1" smtClean="0"/>
            <a:t>pelanggan</a:t>
          </a:r>
          <a:r>
            <a:rPr lang="en-US" sz="2000" b="1" dirty="0" smtClean="0"/>
            <a:t> lain</a:t>
          </a:r>
          <a:endParaRPr lang="en-US" sz="2000" b="1" dirty="0"/>
        </a:p>
      </dgm:t>
    </dgm:pt>
    <dgm:pt modelId="{E5BB0D85-F3E9-473B-93E4-95D398F075FE}" type="parTrans" cxnId="{A81A1E3A-1648-4B25-9141-C765C32E2B6B}">
      <dgm:prSet/>
      <dgm:spPr/>
      <dgm:t>
        <a:bodyPr/>
        <a:lstStyle/>
        <a:p>
          <a:endParaRPr lang="en-US"/>
        </a:p>
      </dgm:t>
    </dgm:pt>
    <dgm:pt modelId="{F4938D1D-AE23-45FD-9617-F5B07AB325AD}" type="sibTrans" cxnId="{A81A1E3A-1648-4B25-9141-C765C32E2B6B}">
      <dgm:prSet/>
      <dgm:spPr/>
      <dgm:t>
        <a:bodyPr/>
        <a:lstStyle/>
        <a:p>
          <a:endParaRPr lang="en-US"/>
        </a:p>
      </dgm:t>
    </dgm:pt>
    <dgm:pt modelId="{451A2C00-2F31-4059-A63F-D5BB4BD1BB55}">
      <dgm:prSet phldrT="[Text]" custT="1"/>
      <dgm:spPr/>
      <dgm:t>
        <a:bodyPr/>
        <a:lstStyle/>
        <a:p>
          <a:r>
            <a:rPr lang="en-US" sz="2000" b="1" dirty="0" err="1" smtClean="0"/>
            <a:t>Mengurangi</a:t>
          </a:r>
          <a:r>
            <a:rPr lang="en-US" sz="2000" b="1" dirty="0" smtClean="0"/>
            <a:t> </a:t>
          </a:r>
          <a:r>
            <a:rPr lang="en-US" sz="2000" b="1" dirty="0" err="1" smtClean="0"/>
            <a:t>pekerjaan</a:t>
          </a:r>
          <a:r>
            <a:rPr lang="en-US" sz="2000" b="1" dirty="0" smtClean="0"/>
            <a:t> </a:t>
          </a:r>
          <a:r>
            <a:rPr lang="en-US" sz="2000" b="1" dirty="0" err="1" smtClean="0"/>
            <a:t>administrasi</a:t>
          </a:r>
          <a:r>
            <a:rPr lang="en-US" sz="2000" b="1" dirty="0" smtClean="0"/>
            <a:t> </a:t>
          </a:r>
          <a:r>
            <a:rPr lang="en-US" sz="2000" b="1" dirty="0" err="1" smtClean="0"/>
            <a:t>seperti</a:t>
          </a:r>
          <a:r>
            <a:rPr lang="en-US" sz="2000" b="1" dirty="0" smtClean="0"/>
            <a:t> </a:t>
          </a:r>
          <a:r>
            <a:rPr lang="en-US" sz="2000" b="1" dirty="0" err="1" smtClean="0"/>
            <a:t>pembuatan</a:t>
          </a:r>
          <a:r>
            <a:rPr lang="en-US" sz="2000" b="1" dirty="0" smtClean="0"/>
            <a:t> </a:t>
          </a:r>
          <a:r>
            <a:rPr lang="en-US" sz="2000" b="1" dirty="0" err="1" smtClean="0"/>
            <a:t>penawaran</a:t>
          </a:r>
          <a:r>
            <a:rPr lang="en-US" sz="2000" b="1" dirty="0" smtClean="0"/>
            <a:t>, </a:t>
          </a:r>
          <a:r>
            <a:rPr lang="en-US" sz="2000" b="1" dirty="0" err="1" smtClean="0"/>
            <a:t>faktur</a:t>
          </a:r>
          <a:r>
            <a:rPr lang="en-US" sz="2000" b="1" dirty="0" smtClean="0"/>
            <a:t>, </a:t>
          </a:r>
          <a:r>
            <a:rPr lang="en-US" sz="2000" b="1" dirty="0" err="1" smtClean="0"/>
            <a:t>dan</a:t>
          </a:r>
          <a:r>
            <a:rPr lang="en-US" sz="2000" b="1" dirty="0" smtClean="0"/>
            <a:t> </a:t>
          </a:r>
          <a:r>
            <a:rPr lang="en-US" sz="2000" b="1" dirty="0" err="1" smtClean="0"/>
            <a:t>daftar</a:t>
          </a:r>
          <a:r>
            <a:rPr lang="en-US" sz="2000" b="1" dirty="0" smtClean="0"/>
            <a:t> </a:t>
          </a:r>
          <a:r>
            <a:rPr lang="en-US" sz="2000" b="1" dirty="0" err="1" smtClean="0"/>
            <a:t>pengepakan</a:t>
          </a:r>
          <a:endParaRPr lang="en-US" sz="2000" b="1" dirty="0"/>
        </a:p>
      </dgm:t>
    </dgm:pt>
    <dgm:pt modelId="{40FC2406-A7B3-4A33-8A10-1CD65E798EAB}" type="parTrans" cxnId="{C9211C55-3CED-4262-8320-0BAA0416A10E}">
      <dgm:prSet/>
      <dgm:spPr/>
      <dgm:t>
        <a:bodyPr/>
        <a:lstStyle/>
        <a:p>
          <a:endParaRPr lang="en-US"/>
        </a:p>
      </dgm:t>
    </dgm:pt>
    <dgm:pt modelId="{09D832E2-2FE1-43FE-B2E6-1E4A50CE2ECC}" type="sibTrans" cxnId="{C9211C55-3CED-4262-8320-0BAA0416A10E}">
      <dgm:prSet/>
      <dgm:spPr/>
      <dgm:t>
        <a:bodyPr/>
        <a:lstStyle/>
        <a:p>
          <a:endParaRPr lang="en-US"/>
        </a:p>
      </dgm:t>
    </dgm:pt>
    <dgm:pt modelId="{FA64465B-E418-4126-B527-64C248CD8560}" type="pres">
      <dgm:prSet presAssocID="{EB0E8CE8-459B-445F-803C-5A98F663C4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49B9BF-355F-4624-9D14-C1F6EFC31756}" type="pres">
      <dgm:prSet presAssocID="{CBCA4859-C490-4714-93EE-35372DE759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59842-54DD-4063-9211-977F61E21C63}" type="pres">
      <dgm:prSet presAssocID="{DC4BF1BD-1AFA-403C-A038-16209843F20A}" presName="sibTrans" presStyleCnt="0"/>
      <dgm:spPr/>
      <dgm:t>
        <a:bodyPr/>
        <a:lstStyle/>
        <a:p>
          <a:endParaRPr lang="en-US"/>
        </a:p>
      </dgm:t>
    </dgm:pt>
    <dgm:pt modelId="{AB98E967-20D2-42DA-861E-8D43374DD327}" type="pres">
      <dgm:prSet presAssocID="{51C412D7-3CA8-4D50-B9FF-3C070EF833C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CEF78-8EBA-4F05-B653-0D5752A9A665}" type="pres">
      <dgm:prSet presAssocID="{F4938D1D-AE23-45FD-9617-F5B07AB325AD}" presName="sibTrans" presStyleCnt="0"/>
      <dgm:spPr/>
      <dgm:t>
        <a:bodyPr/>
        <a:lstStyle/>
        <a:p>
          <a:endParaRPr lang="en-US"/>
        </a:p>
      </dgm:t>
    </dgm:pt>
    <dgm:pt modelId="{30F57203-C19F-42D9-910A-BFF3156F6771}" type="pres">
      <dgm:prSet presAssocID="{451A2C00-2F31-4059-A63F-D5BB4BD1BB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F7CAAE-7FAA-4A25-A53E-A347782EF435}" type="presOf" srcId="{451A2C00-2F31-4059-A63F-D5BB4BD1BB55}" destId="{30F57203-C19F-42D9-910A-BFF3156F6771}" srcOrd="0" destOrd="0" presId="urn:microsoft.com/office/officeart/2005/8/layout/default#10"/>
    <dgm:cxn modelId="{C9211C55-3CED-4262-8320-0BAA0416A10E}" srcId="{EB0E8CE8-459B-445F-803C-5A98F663C4D5}" destId="{451A2C00-2F31-4059-A63F-D5BB4BD1BB55}" srcOrd="2" destOrd="0" parTransId="{40FC2406-A7B3-4A33-8A10-1CD65E798EAB}" sibTransId="{09D832E2-2FE1-43FE-B2E6-1E4A50CE2ECC}"/>
    <dgm:cxn modelId="{88C6E1A4-0328-4C72-9002-CF304219F3E2}" srcId="{EB0E8CE8-459B-445F-803C-5A98F663C4D5}" destId="{CBCA4859-C490-4714-93EE-35372DE75999}" srcOrd="0" destOrd="0" parTransId="{78287177-D4C0-4196-A515-583A38AE0327}" sibTransId="{DC4BF1BD-1AFA-403C-A038-16209843F20A}"/>
    <dgm:cxn modelId="{8DF2D344-44A3-4C8E-9331-6BAFC5DDEF92}" type="presOf" srcId="{51C412D7-3CA8-4D50-B9FF-3C070EF833C4}" destId="{AB98E967-20D2-42DA-861E-8D43374DD327}" srcOrd="0" destOrd="0" presId="urn:microsoft.com/office/officeart/2005/8/layout/default#10"/>
    <dgm:cxn modelId="{DC937CCA-48E3-4A1D-A284-9F4525C7180D}" type="presOf" srcId="{EB0E8CE8-459B-445F-803C-5A98F663C4D5}" destId="{FA64465B-E418-4126-B527-64C248CD8560}" srcOrd="0" destOrd="0" presId="urn:microsoft.com/office/officeart/2005/8/layout/default#10"/>
    <dgm:cxn modelId="{A81A1E3A-1648-4B25-9141-C765C32E2B6B}" srcId="{EB0E8CE8-459B-445F-803C-5A98F663C4D5}" destId="{51C412D7-3CA8-4D50-B9FF-3C070EF833C4}" srcOrd="1" destOrd="0" parTransId="{E5BB0D85-F3E9-473B-93E4-95D398F075FE}" sibTransId="{F4938D1D-AE23-45FD-9617-F5B07AB325AD}"/>
    <dgm:cxn modelId="{BCBF7EFD-9CAB-462E-8833-7D4C06EA89C8}" type="presOf" srcId="{CBCA4859-C490-4714-93EE-35372DE75999}" destId="{CD49B9BF-355F-4624-9D14-C1F6EFC31756}" srcOrd="0" destOrd="0" presId="urn:microsoft.com/office/officeart/2005/8/layout/default#10"/>
    <dgm:cxn modelId="{FFA7B8C7-5ECF-4381-9137-EA08E685E690}" type="presParOf" srcId="{FA64465B-E418-4126-B527-64C248CD8560}" destId="{CD49B9BF-355F-4624-9D14-C1F6EFC31756}" srcOrd="0" destOrd="0" presId="urn:microsoft.com/office/officeart/2005/8/layout/default#10"/>
    <dgm:cxn modelId="{D2A0E1C9-EF34-40FE-BC03-49F2964F2747}" type="presParOf" srcId="{FA64465B-E418-4126-B527-64C248CD8560}" destId="{93E59842-54DD-4063-9211-977F61E21C63}" srcOrd="1" destOrd="0" presId="urn:microsoft.com/office/officeart/2005/8/layout/default#10"/>
    <dgm:cxn modelId="{A3AB3699-E759-4FDB-8D5D-387F817A7827}" type="presParOf" srcId="{FA64465B-E418-4126-B527-64C248CD8560}" destId="{AB98E967-20D2-42DA-861E-8D43374DD327}" srcOrd="2" destOrd="0" presId="urn:microsoft.com/office/officeart/2005/8/layout/default#10"/>
    <dgm:cxn modelId="{A28F74D7-715A-496B-9DB2-DF8D6AC6853B}" type="presParOf" srcId="{FA64465B-E418-4126-B527-64C248CD8560}" destId="{428CEF78-8EBA-4F05-B653-0D5752A9A665}" srcOrd="3" destOrd="0" presId="urn:microsoft.com/office/officeart/2005/8/layout/default#10"/>
    <dgm:cxn modelId="{09B6379A-5BC9-416E-B439-F7D46A834C1C}" type="presParOf" srcId="{FA64465B-E418-4126-B527-64C248CD8560}" destId="{30F57203-C19F-42D9-910A-BFF3156F6771}" srcOrd="4" destOrd="0" presId="urn:microsoft.com/office/officeart/2005/8/layout/default#10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6CFD20-EE2D-40CB-A235-C8B46A85440B}" type="doc">
      <dgm:prSet loTypeId="urn:microsoft.com/office/officeart/2005/8/layout/vList5" loCatId="list" qsTypeId="urn:microsoft.com/office/officeart/2005/8/quickstyle/3d2" qsCatId="3D" csTypeId="urn:microsoft.com/office/officeart/2005/8/colors/colorful1#18" csCatId="colorful" phldr="1"/>
      <dgm:spPr/>
      <dgm:t>
        <a:bodyPr/>
        <a:lstStyle/>
        <a:p>
          <a:endParaRPr lang="en-US"/>
        </a:p>
      </dgm:t>
    </dgm:pt>
    <dgm:pt modelId="{2BB2F7D0-8861-4D42-8413-A191A84F0876}">
      <dgm:prSet custT="1"/>
      <dgm:spPr/>
      <dgm:t>
        <a:bodyPr/>
        <a:lstStyle/>
        <a:p>
          <a:r>
            <a:rPr lang="en-US" sz="2800" b="1" dirty="0" smtClean="0"/>
            <a:t>8. Dari </a:t>
          </a:r>
          <a:r>
            <a:rPr lang="en-US" sz="2800" b="1" dirty="0" err="1" smtClean="0"/>
            <a:t>Pameran</a:t>
          </a:r>
          <a:r>
            <a:rPr lang="en-US" sz="2800" b="1" dirty="0" smtClean="0"/>
            <a:t> </a:t>
          </a:r>
          <a:r>
            <a:rPr lang="en-US" sz="2800" b="1" dirty="0" err="1" smtClean="0"/>
            <a:t>atau</a:t>
          </a:r>
          <a:r>
            <a:rPr lang="en-US" sz="2800" b="1" dirty="0" smtClean="0"/>
            <a:t> </a:t>
          </a:r>
          <a:r>
            <a:rPr lang="en-US" sz="2800" b="1" dirty="0" err="1" smtClean="0"/>
            <a:t>Konvensi</a:t>
          </a:r>
          <a:r>
            <a:rPr lang="en-US" sz="2800" b="1" dirty="0" smtClean="0"/>
            <a:t> </a:t>
          </a:r>
          <a:r>
            <a:rPr lang="en-US" sz="2800" b="1" dirty="0" err="1" smtClean="0"/>
            <a:t>Dagang</a:t>
          </a:r>
          <a:endParaRPr lang="en-US" sz="2800" b="1" dirty="0" smtClean="0"/>
        </a:p>
      </dgm:t>
    </dgm:pt>
    <dgm:pt modelId="{2D9B485E-085C-4C4C-82CE-BDE17B1F7AAE}" type="parTrans" cxnId="{8D31C505-28CB-493D-A879-2F4666D04C8B}">
      <dgm:prSet/>
      <dgm:spPr/>
      <dgm:t>
        <a:bodyPr/>
        <a:lstStyle/>
        <a:p>
          <a:endParaRPr lang="en-US"/>
        </a:p>
      </dgm:t>
    </dgm:pt>
    <dgm:pt modelId="{88941B37-3F6A-49A9-9850-565D67802E47}" type="sibTrans" cxnId="{8D31C505-28CB-493D-A879-2F4666D04C8B}">
      <dgm:prSet/>
      <dgm:spPr/>
      <dgm:t>
        <a:bodyPr/>
        <a:lstStyle/>
        <a:p>
          <a:endParaRPr lang="en-US"/>
        </a:p>
      </dgm:t>
    </dgm:pt>
    <dgm:pt modelId="{C8FA307F-4F7B-4850-8CD1-4E8FA28EE3B2}">
      <dgm:prSet custT="1"/>
      <dgm:spPr/>
      <dgm:t>
        <a:bodyPr/>
        <a:lstStyle/>
        <a:p>
          <a:r>
            <a:rPr lang="en-US" sz="2800" b="1" dirty="0" smtClean="0"/>
            <a:t>9. </a:t>
          </a:r>
          <a:r>
            <a:rPr lang="en-US" sz="2800" b="1" dirty="0" err="1" smtClean="0"/>
            <a:t>Meminta</a:t>
          </a:r>
          <a:r>
            <a:rPr lang="en-US" sz="2800" b="1" dirty="0" smtClean="0"/>
            <a:t> </a:t>
          </a:r>
          <a:r>
            <a:rPr lang="en-US" sz="2800" b="1" dirty="0" err="1" smtClean="0"/>
            <a:t>penawaran</a:t>
          </a:r>
          <a:endParaRPr lang="en-US" sz="2800" b="1" dirty="0" smtClean="0"/>
        </a:p>
      </dgm:t>
    </dgm:pt>
    <dgm:pt modelId="{F342520B-5A2E-49E9-B09C-01E1184FD647}" type="parTrans" cxnId="{11E40E35-1827-4274-A3A5-FBA07ABC0DE9}">
      <dgm:prSet/>
      <dgm:spPr/>
      <dgm:t>
        <a:bodyPr/>
        <a:lstStyle/>
        <a:p>
          <a:endParaRPr lang="en-US"/>
        </a:p>
      </dgm:t>
    </dgm:pt>
    <dgm:pt modelId="{63AC6189-D1B3-4012-B221-FBD988DB8E4C}" type="sibTrans" cxnId="{11E40E35-1827-4274-A3A5-FBA07ABC0DE9}">
      <dgm:prSet/>
      <dgm:spPr/>
      <dgm:t>
        <a:bodyPr/>
        <a:lstStyle/>
        <a:p>
          <a:endParaRPr lang="en-US"/>
        </a:p>
      </dgm:t>
    </dgm:pt>
    <dgm:pt modelId="{4EF3E47F-AE6C-482E-AAEE-D19072E607BD}">
      <dgm:prSet custT="1"/>
      <dgm:spPr/>
      <dgm:t>
        <a:bodyPr/>
        <a:lstStyle/>
        <a:p>
          <a:r>
            <a:rPr lang="en-US" sz="2800" b="1" dirty="0" smtClean="0"/>
            <a:t>10. Cara </a:t>
          </a:r>
          <a:r>
            <a:rPr lang="en-US" sz="2800" b="1" dirty="0" err="1" smtClean="0"/>
            <a:t>Kualifikasi</a:t>
          </a:r>
          <a:endParaRPr lang="en-US" sz="2800" b="1" dirty="0" smtClean="0"/>
        </a:p>
      </dgm:t>
    </dgm:pt>
    <dgm:pt modelId="{A841ED25-D6A0-4B83-9947-58BB7F6B7A3A}" type="parTrans" cxnId="{BF495400-170E-4B34-A06F-EB789F62E792}">
      <dgm:prSet/>
      <dgm:spPr/>
      <dgm:t>
        <a:bodyPr/>
        <a:lstStyle/>
        <a:p>
          <a:endParaRPr lang="en-US"/>
        </a:p>
      </dgm:t>
    </dgm:pt>
    <dgm:pt modelId="{9C7671B7-F419-469F-AE0D-001DF1995F98}" type="sibTrans" cxnId="{BF495400-170E-4B34-A06F-EB789F62E792}">
      <dgm:prSet/>
      <dgm:spPr/>
      <dgm:t>
        <a:bodyPr/>
        <a:lstStyle/>
        <a:p>
          <a:endParaRPr lang="en-US"/>
        </a:p>
      </dgm:t>
    </dgm:pt>
    <dgm:pt modelId="{79BB9D03-BCAB-4EA1-99F9-6B396A48D506}">
      <dgm:prSet custT="1"/>
      <dgm:spPr/>
      <dgm:t>
        <a:bodyPr/>
        <a:lstStyle/>
        <a:p>
          <a:r>
            <a:rPr lang="en-US" sz="2800" b="1" dirty="0" smtClean="0"/>
            <a:t>11. </a:t>
          </a:r>
          <a:r>
            <a:rPr lang="en-US" sz="2800" b="1" dirty="0" err="1" smtClean="0"/>
            <a:t>Melalui</a:t>
          </a:r>
          <a:r>
            <a:rPr lang="en-US" sz="2800" b="1" dirty="0" smtClean="0"/>
            <a:t> Tender</a:t>
          </a:r>
        </a:p>
      </dgm:t>
    </dgm:pt>
    <dgm:pt modelId="{A506E8EF-A93A-48DE-8E8B-B61726F0410E}" type="parTrans" cxnId="{F28DFFA2-FB13-4E14-B35E-A8BFBF4623F6}">
      <dgm:prSet/>
      <dgm:spPr/>
      <dgm:t>
        <a:bodyPr/>
        <a:lstStyle/>
        <a:p>
          <a:endParaRPr lang="en-US"/>
        </a:p>
      </dgm:t>
    </dgm:pt>
    <dgm:pt modelId="{FCC41DD1-5AD8-473A-83F0-4554EFC8C078}" type="sibTrans" cxnId="{F28DFFA2-FB13-4E14-B35E-A8BFBF4623F6}">
      <dgm:prSet/>
      <dgm:spPr/>
      <dgm:t>
        <a:bodyPr/>
        <a:lstStyle/>
        <a:p>
          <a:endParaRPr lang="en-US"/>
        </a:p>
      </dgm:t>
    </dgm:pt>
    <dgm:pt modelId="{2315E6C0-7EF6-4378-A61C-776A0DC142C8}">
      <dgm:prSet custT="1"/>
      <dgm:spPr/>
      <dgm:t>
        <a:bodyPr/>
        <a:lstStyle/>
        <a:p>
          <a:r>
            <a:rPr lang="en-US" sz="2800" b="1" dirty="0" smtClean="0"/>
            <a:t>12. </a:t>
          </a:r>
          <a:r>
            <a:rPr lang="en-US" sz="2800" b="1" dirty="0" err="1" smtClean="0"/>
            <a:t>Melalui</a:t>
          </a:r>
          <a:r>
            <a:rPr lang="en-US" sz="2800" b="1" dirty="0" smtClean="0"/>
            <a:t> </a:t>
          </a:r>
          <a:r>
            <a:rPr lang="en-US" sz="2800" b="1" dirty="0" err="1" smtClean="0"/>
            <a:t>Masa</a:t>
          </a:r>
          <a:r>
            <a:rPr lang="en-US" sz="2800" b="1" dirty="0" smtClean="0"/>
            <a:t> </a:t>
          </a:r>
          <a:r>
            <a:rPr lang="en-US" sz="2800" b="1" dirty="0" err="1" smtClean="0"/>
            <a:t>Percobaan</a:t>
          </a:r>
          <a:endParaRPr lang="en-US" sz="2800" b="1" dirty="0" smtClean="0"/>
        </a:p>
      </dgm:t>
    </dgm:pt>
    <dgm:pt modelId="{C9D7E406-800A-4D55-940D-343F168774DD}" type="parTrans" cxnId="{2C42F116-E7C9-433A-AE5C-C5F185F8B0FA}">
      <dgm:prSet/>
      <dgm:spPr/>
      <dgm:t>
        <a:bodyPr/>
        <a:lstStyle/>
        <a:p>
          <a:endParaRPr lang="en-US"/>
        </a:p>
      </dgm:t>
    </dgm:pt>
    <dgm:pt modelId="{31416D13-D4B9-4552-BC3F-A10CC201B92B}" type="sibTrans" cxnId="{2C42F116-E7C9-433A-AE5C-C5F185F8B0FA}">
      <dgm:prSet/>
      <dgm:spPr/>
      <dgm:t>
        <a:bodyPr/>
        <a:lstStyle/>
        <a:p>
          <a:endParaRPr lang="en-US"/>
        </a:p>
      </dgm:t>
    </dgm:pt>
    <dgm:pt modelId="{4741BF49-9957-486F-81DA-33DCE3E6796D}">
      <dgm:prSet custT="1"/>
      <dgm:spPr/>
      <dgm:t>
        <a:bodyPr/>
        <a:lstStyle/>
        <a:p>
          <a:r>
            <a:rPr lang="en-US" sz="2800" b="1" dirty="0" smtClean="0"/>
            <a:t>13. </a:t>
          </a:r>
          <a:r>
            <a:rPr lang="en-US" sz="2800" b="1" dirty="0" err="1" smtClean="0"/>
            <a:t>Konsultan</a:t>
          </a:r>
          <a:endParaRPr lang="en-US" sz="2800" b="1" dirty="0" smtClean="0"/>
        </a:p>
      </dgm:t>
    </dgm:pt>
    <dgm:pt modelId="{48DFF259-7100-42C1-BD59-6FF5AB38AC1F}" type="parTrans" cxnId="{60791771-9570-4B97-8517-318B77C7F7BD}">
      <dgm:prSet/>
      <dgm:spPr/>
      <dgm:t>
        <a:bodyPr/>
        <a:lstStyle/>
        <a:p>
          <a:endParaRPr lang="en-US"/>
        </a:p>
      </dgm:t>
    </dgm:pt>
    <dgm:pt modelId="{FCFE5F68-7E42-48C9-A5CE-C097B3656482}" type="sibTrans" cxnId="{60791771-9570-4B97-8517-318B77C7F7BD}">
      <dgm:prSet/>
      <dgm:spPr/>
      <dgm:t>
        <a:bodyPr/>
        <a:lstStyle/>
        <a:p>
          <a:endParaRPr lang="en-US"/>
        </a:p>
      </dgm:t>
    </dgm:pt>
    <dgm:pt modelId="{3D231010-015A-4B3B-AA51-6A8146BE569F}">
      <dgm:prSet custT="1"/>
      <dgm:spPr/>
      <dgm:t>
        <a:bodyPr/>
        <a:lstStyle/>
        <a:p>
          <a:r>
            <a:rPr lang="en-US" sz="2800" b="1" dirty="0" smtClean="0"/>
            <a:t>14. Dari Internet</a:t>
          </a:r>
          <a:endParaRPr lang="en-GB" sz="2800" b="1" dirty="0"/>
        </a:p>
      </dgm:t>
    </dgm:pt>
    <dgm:pt modelId="{6BF7CF57-4CC2-45D8-8A0B-0E010F43679B}" type="parTrans" cxnId="{CA27B26D-73AB-4B1A-8162-CD89C09D8E14}">
      <dgm:prSet/>
      <dgm:spPr/>
      <dgm:t>
        <a:bodyPr/>
        <a:lstStyle/>
        <a:p>
          <a:endParaRPr lang="en-US"/>
        </a:p>
      </dgm:t>
    </dgm:pt>
    <dgm:pt modelId="{7754E00E-B544-4E4E-93A8-C00F0F743F7D}" type="sibTrans" cxnId="{CA27B26D-73AB-4B1A-8162-CD89C09D8E14}">
      <dgm:prSet/>
      <dgm:spPr/>
      <dgm:t>
        <a:bodyPr/>
        <a:lstStyle/>
        <a:p>
          <a:endParaRPr lang="en-US"/>
        </a:p>
      </dgm:t>
    </dgm:pt>
    <dgm:pt modelId="{0B21B14C-FAEC-400A-8BB2-FB2DA9DB95B7}" type="pres">
      <dgm:prSet presAssocID="{CA6CFD20-EE2D-40CB-A235-C8B46A8544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364427-1590-4944-84CF-55CE33587337}" type="pres">
      <dgm:prSet presAssocID="{2BB2F7D0-8861-4D42-8413-A191A84F0876}" presName="linNode" presStyleCnt="0"/>
      <dgm:spPr/>
      <dgm:t>
        <a:bodyPr/>
        <a:lstStyle/>
        <a:p>
          <a:endParaRPr lang="en-US"/>
        </a:p>
      </dgm:t>
    </dgm:pt>
    <dgm:pt modelId="{E227F265-C5A5-4963-9D35-2D76796FCAA9}" type="pres">
      <dgm:prSet presAssocID="{2BB2F7D0-8861-4D42-8413-A191A84F0876}" presName="parentText" presStyleLbl="node1" presStyleIdx="0" presStyleCnt="7" custScaleX="1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1D586-D397-4778-AB50-270AB6020F7B}" type="pres">
      <dgm:prSet presAssocID="{88941B37-3F6A-49A9-9850-565D67802E47}" presName="sp" presStyleCnt="0"/>
      <dgm:spPr/>
      <dgm:t>
        <a:bodyPr/>
        <a:lstStyle/>
        <a:p>
          <a:endParaRPr lang="en-US"/>
        </a:p>
      </dgm:t>
    </dgm:pt>
    <dgm:pt modelId="{415CBD17-9274-4F12-A6E6-28EA032C07A7}" type="pres">
      <dgm:prSet presAssocID="{C8FA307F-4F7B-4850-8CD1-4E8FA28EE3B2}" presName="linNode" presStyleCnt="0"/>
      <dgm:spPr/>
      <dgm:t>
        <a:bodyPr/>
        <a:lstStyle/>
        <a:p>
          <a:endParaRPr lang="en-US"/>
        </a:p>
      </dgm:t>
    </dgm:pt>
    <dgm:pt modelId="{CA4A657C-C5E2-4C00-8027-EF9089F9119D}" type="pres">
      <dgm:prSet presAssocID="{C8FA307F-4F7B-4850-8CD1-4E8FA28EE3B2}" presName="parentText" presStyleLbl="node1" presStyleIdx="1" presStyleCnt="7" custScaleX="1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085A3-2C1F-4E10-9AA4-756ED738E6CE}" type="pres">
      <dgm:prSet presAssocID="{63AC6189-D1B3-4012-B221-FBD988DB8E4C}" presName="sp" presStyleCnt="0"/>
      <dgm:spPr/>
      <dgm:t>
        <a:bodyPr/>
        <a:lstStyle/>
        <a:p>
          <a:endParaRPr lang="en-US"/>
        </a:p>
      </dgm:t>
    </dgm:pt>
    <dgm:pt modelId="{45E031C6-CA41-454E-BF55-9E9111D3CB32}" type="pres">
      <dgm:prSet presAssocID="{4EF3E47F-AE6C-482E-AAEE-D19072E607BD}" presName="linNode" presStyleCnt="0"/>
      <dgm:spPr/>
      <dgm:t>
        <a:bodyPr/>
        <a:lstStyle/>
        <a:p>
          <a:endParaRPr lang="en-US"/>
        </a:p>
      </dgm:t>
    </dgm:pt>
    <dgm:pt modelId="{9CDC1925-D127-4DD5-875C-C442B520617A}" type="pres">
      <dgm:prSet presAssocID="{4EF3E47F-AE6C-482E-AAEE-D19072E607BD}" presName="parentText" presStyleLbl="node1" presStyleIdx="2" presStyleCnt="7" custScaleX="1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34289-9D80-40B2-8D23-164FC14D8ABF}" type="pres">
      <dgm:prSet presAssocID="{9C7671B7-F419-469F-AE0D-001DF1995F98}" presName="sp" presStyleCnt="0"/>
      <dgm:spPr/>
      <dgm:t>
        <a:bodyPr/>
        <a:lstStyle/>
        <a:p>
          <a:endParaRPr lang="en-US"/>
        </a:p>
      </dgm:t>
    </dgm:pt>
    <dgm:pt modelId="{8B4ED115-CC0C-4D20-97D5-E480D89F80D1}" type="pres">
      <dgm:prSet presAssocID="{79BB9D03-BCAB-4EA1-99F9-6B396A48D506}" presName="linNode" presStyleCnt="0"/>
      <dgm:spPr/>
      <dgm:t>
        <a:bodyPr/>
        <a:lstStyle/>
        <a:p>
          <a:endParaRPr lang="en-US"/>
        </a:p>
      </dgm:t>
    </dgm:pt>
    <dgm:pt modelId="{A261E11A-9009-4777-B561-CC1040EF99B6}" type="pres">
      <dgm:prSet presAssocID="{79BB9D03-BCAB-4EA1-99F9-6B396A48D506}" presName="parentText" presStyleLbl="node1" presStyleIdx="3" presStyleCnt="7" custScaleX="1594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CFD84-AB3B-4C15-94DD-032FA916B9E6}" type="pres">
      <dgm:prSet presAssocID="{FCC41DD1-5AD8-473A-83F0-4554EFC8C078}" presName="sp" presStyleCnt="0"/>
      <dgm:spPr/>
      <dgm:t>
        <a:bodyPr/>
        <a:lstStyle/>
        <a:p>
          <a:endParaRPr lang="en-US"/>
        </a:p>
      </dgm:t>
    </dgm:pt>
    <dgm:pt modelId="{92A01B0C-E141-4A81-9BD6-DAFC3B0FA51F}" type="pres">
      <dgm:prSet presAssocID="{2315E6C0-7EF6-4378-A61C-776A0DC142C8}" presName="linNode" presStyleCnt="0"/>
      <dgm:spPr/>
      <dgm:t>
        <a:bodyPr/>
        <a:lstStyle/>
        <a:p>
          <a:endParaRPr lang="en-US"/>
        </a:p>
      </dgm:t>
    </dgm:pt>
    <dgm:pt modelId="{20DF9FD0-47FD-48B5-9E27-D84E963A6A9C}" type="pres">
      <dgm:prSet presAssocID="{2315E6C0-7EF6-4378-A61C-776A0DC142C8}" presName="parentText" presStyleLbl="node1" presStyleIdx="4" presStyleCnt="7" custScaleX="1572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90B28-58C1-474F-B801-7B6DB1409086}" type="pres">
      <dgm:prSet presAssocID="{31416D13-D4B9-4552-BC3F-A10CC201B92B}" presName="sp" presStyleCnt="0"/>
      <dgm:spPr/>
      <dgm:t>
        <a:bodyPr/>
        <a:lstStyle/>
        <a:p>
          <a:endParaRPr lang="en-US"/>
        </a:p>
      </dgm:t>
    </dgm:pt>
    <dgm:pt modelId="{752069C5-41A5-4DB4-9CB6-8B3D0D0DCB77}" type="pres">
      <dgm:prSet presAssocID="{4741BF49-9957-486F-81DA-33DCE3E6796D}" presName="linNode" presStyleCnt="0"/>
      <dgm:spPr/>
      <dgm:t>
        <a:bodyPr/>
        <a:lstStyle/>
        <a:p>
          <a:endParaRPr lang="en-US"/>
        </a:p>
      </dgm:t>
    </dgm:pt>
    <dgm:pt modelId="{39597724-88A5-43EC-8F4B-ABB91A70BAB3}" type="pres">
      <dgm:prSet presAssocID="{4741BF49-9957-486F-81DA-33DCE3E6796D}" presName="parentText" presStyleLbl="node1" presStyleIdx="5" presStyleCnt="7" custScaleX="1572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8FAE5-9F67-41C8-9EED-583517DF59B6}" type="pres">
      <dgm:prSet presAssocID="{FCFE5F68-7E42-48C9-A5CE-C097B3656482}" presName="sp" presStyleCnt="0"/>
      <dgm:spPr/>
      <dgm:t>
        <a:bodyPr/>
        <a:lstStyle/>
        <a:p>
          <a:endParaRPr lang="en-US"/>
        </a:p>
      </dgm:t>
    </dgm:pt>
    <dgm:pt modelId="{7295093A-2361-4E11-A06F-333BA81E118D}" type="pres">
      <dgm:prSet presAssocID="{3D231010-015A-4B3B-AA51-6A8146BE569F}" presName="linNode" presStyleCnt="0"/>
      <dgm:spPr/>
      <dgm:t>
        <a:bodyPr/>
        <a:lstStyle/>
        <a:p>
          <a:endParaRPr lang="en-US"/>
        </a:p>
      </dgm:t>
    </dgm:pt>
    <dgm:pt modelId="{F28721C0-1DFE-493D-A56D-4EC13889632C}" type="pres">
      <dgm:prSet presAssocID="{3D231010-015A-4B3B-AA51-6A8146BE569F}" presName="parentText" presStyleLbl="node1" presStyleIdx="6" presStyleCnt="7" custScaleX="1565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77F893-2ECA-4CFF-93AE-57BEDEF4C873}" type="presOf" srcId="{CA6CFD20-EE2D-40CB-A235-C8B46A85440B}" destId="{0B21B14C-FAEC-400A-8BB2-FB2DA9DB95B7}" srcOrd="0" destOrd="0" presId="urn:microsoft.com/office/officeart/2005/8/layout/vList5"/>
    <dgm:cxn modelId="{CA27B26D-73AB-4B1A-8162-CD89C09D8E14}" srcId="{CA6CFD20-EE2D-40CB-A235-C8B46A85440B}" destId="{3D231010-015A-4B3B-AA51-6A8146BE569F}" srcOrd="6" destOrd="0" parTransId="{6BF7CF57-4CC2-45D8-8A0B-0E010F43679B}" sibTransId="{7754E00E-B544-4E4E-93A8-C00F0F743F7D}"/>
    <dgm:cxn modelId="{BF495400-170E-4B34-A06F-EB789F62E792}" srcId="{CA6CFD20-EE2D-40CB-A235-C8B46A85440B}" destId="{4EF3E47F-AE6C-482E-AAEE-D19072E607BD}" srcOrd="2" destOrd="0" parTransId="{A841ED25-D6A0-4B83-9947-58BB7F6B7A3A}" sibTransId="{9C7671B7-F419-469F-AE0D-001DF1995F98}"/>
    <dgm:cxn modelId="{11E40E35-1827-4274-A3A5-FBA07ABC0DE9}" srcId="{CA6CFD20-EE2D-40CB-A235-C8B46A85440B}" destId="{C8FA307F-4F7B-4850-8CD1-4E8FA28EE3B2}" srcOrd="1" destOrd="0" parTransId="{F342520B-5A2E-49E9-B09C-01E1184FD647}" sibTransId="{63AC6189-D1B3-4012-B221-FBD988DB8E4C}"/>
    <dgm:cxn modelId="{2C42F116-E7C9-433A-AE5C-C5F185F8B0FA}" srcId="{CA6CFD20-EE2D-40CB-A235-C8B46A85440B}" destId="{2315E6C0-7EF6-4378-A61C-776A0DC142C8}" srcOrd="4" destOrd="0" parTransId="{C9D7E406-800A-4D55-940D-343F168774DD}" sibTransId="{31416D13-D4B9-4552-BC3F-A10CC201B92B}"/>
    <dgm:cxn modelId="{F28DFFA2-FB13-4E14-B35E-A8BFBF4623F6}" srcId="{CA6CFD20-EE2D-40CB-A235-C8B46A85440B}" destId="{79BB9D03-BCAB-4EA1-99F9-6B396A48D506}" srcOrd="3" destOrd="0" parTransId="{A506E8EF-A93A-48DE-8E8B-B61726F0410E}" sibTransId="{FCC41DD1-5AD8-473A-83F0-4554EFC8C078}"/>
    <dgm:cxn modelId="{5665165E-7FE1-4481-9F37-956D14CE04D3}" type="presOf" srcId="{C8FA307F-4F7B-4850-8CD1-4E8FA28EE3B2}" destId="{CA4A657C-C5E2-4C00-8027-EF9089F9119D}" srcOrd="0" destOrd="0" presId="urn:microsoft.com/office/officeart/2005/8/layout/vList5"/>
    <dgm:cxn modelId="{A311CF01-7209-4676-A832-E848DCEF5093}" type="presOf" srcId="{4EF3E47F-AE6C-482E-AAEE-D19072E607BD}" destId="{9CDC1925-D127-4DD5-875C-C442B520617A}" srcOrd="0" destOrd="0" presId="urn:microsoft.com/office/officeart/2005/8/layout/vList5"/>
    <dgm:cxn modelId="{80A092C4-643D-4DA0-A226-12050BA8EC7D}" type="presOf" srcId="{4741BF49-9957-486F-81DA-33DCE3E6796D}" destId="{39597724-88A5-43EC-8F4B-ABB91A70BAB3}" srcOrd="0" destOrd="0" presId="urn:microsoft.com/office/officeart/2005/8/layout/vList5"/>
    <dgm:cxn modelId="{21A163A3-C654-4FB0-BBC9-C66CF097E2B8}" type="presOf" srcId="{79BB9D03-BCAB-4EA1-99F9-6B396A48D506}" destId="{A261E11A-9009-4777-B561-CC1040EF99B6}" srcOrd="0" destOrd="0" presId="urn:microsoft.com/office/officeart/2005/8/layout/vList5"/>
    <dgm:cxn modelId="{8D31C505-28CB-493D-A879-2F4666D04C8B}" srcId="{CA6CFD20-EE2D-40CB-A235-C8B46A85440B}" destId="{2BB2F7D0-8861-4D42-8413-A191A84F0876}" srcOrd="0" destOrd="0" parTransId="{2D9B485E-085C-4C4C-82CE-BDE17B1F7AAE}" sibTransId="{88941B37-3F6A-49A9-9850-565D67802E47}"/>
    <dgm:cxn modelId="{3CF69180-A8B1-4CBF-B7CA-1F024B285DB3}" type="presOf" srcId="{3D231010-015A-4B3B-AA51-6A8146BE569F}" destId="{F28721C0-1DFE-493D-A56D-4EC13889632C}" srcOrd="0" destOrd="0" presId="urn:microsoft.com/office/officeart/2005/8/layout/vList5"/>
    <dgm:cxn modelId="{60791771-9570-4B97-8517-318B77C7F7BD}" srcId="{CA6CFD20-EE2D-40CB-A235-C8B46A85440B}" destId="{4741BF49-9957-486F-81DA-33DCE3E6796D}" srcOrd="5" destOrd="0" parTransId="{48DFF259-7100-42C1-BD59-6FF5AB38AC1F}" sibTransId="{FCFE5F68-7E42-48C9-A5CE-C097B3656482}"/>
    <dgm:cxn modelId="{1AE41D6D-F6F4-4972-8D46-21DEEC209A36}" type="presOf" srcId="{2315E6C0-7EF6-4378-A61C-776A0DC142C8}" destId="{20DF9FD0-47FD-48B5-9E27-D84E963A6A9C}" srcOrd="0" destOrd="0" presId="urn:microsoft.com/office/officeart/2005/8/layout/vList5"/>
    <dgm:cxn modelId="{C9E0B1F7-2FE7-4930-99D9-58F7EC696FE7}" type="presOf" srcId="{2BB2F7D0-8861-4D42-8413-A191A84F0876}" destId="{E227F265-C5A5-4963-9D35-2D76796FCAA9}" srcOrd="0" destOrd="0" presId="urn:microsoft.com/office/officeart/2005/8/layout/vList5"/>
    <dgm:cxn modelId="{548C3E8F-7469-4BDD-A286-D18EC6E2AEE0}" type="presParOf" srcId="{0B21B14C-FAEC-400A-8BB2-FB2DA9DB95B7}" destId="{41364427-1590-4944-84CF-55CE33587337}" srcOrd="0" destOrd="0" presId="urn:microsoft.com/office/officeart/2005/8/layout/vList5"/>
    <dgm:cxn modelId="{07943B50-114A-4372-A752-7B786B26465B}" type="presParOf" srcId="{41364427-1590-4944-84CF-55CE33587337}" destId="{E227F265-C5A5-4963-9D35-2D76796FCAA9}" srcOrd="0" destOrd="0" presId="urn:microsoft.com/office/officeart/2005/8/layout/vList5"/>
    <dgm:cxn modelId="{3145AB0F-0233-4636-9C66-51621732C165}" type="presParOf" srcId="{0B21B14C-FAEC-400A-8BB2-FB2DA9DB95B7}" destId="{F3A1D586-D397-4778-AB50-270AB6020F7B}" srcOrd="1" destOrd="0" presId="urn:microsoft.com/office/officeart/2005/8/layout/vList5"/>
    <dgm:cxn modelId="{3C6E266B-CB1C-404F-9003-1C05002C1496}" type="presParOf" srcId="{0B21B14C-FAEC-400A-8BB2-FB2DA9DB95B7}" destId="{415CBD17-9274-4F12-A6E6-28EA032C07A7}" srcOrd="2" destOrd="0" presId="urn:microsoft.com/office/officeart/2005/8/layout/vList5"/>
    <dgm:cxn modelId="{97EEBBB6-991E-42D4-B405-2CC0A971FF25}" type="presParOf" srcId="{415CBD17-9274-4F12-A6E6-28EA032C07A7}" destId="{CA4A657C-C5E2-4C00-8027-EF9089F9119D}" srcOrd="0" destOrd="0" presId="urn:microsoft.com/office/officeart/2005/8/layout/vList5"/>
    <dgm:cxn modelId="{B1504AA6-5DA6-4FB7-B936-BA57B769AC1B}" type="presParOf" srcId="{0B21B14C-FAEC-400A-8BB2-FB2DA9DB95B7}" destId="{DA9085A3-2C1F-4E10-9AA4-756ED738E6CE}" srcOrd="3" destOrd="0" presId="urn:microsoft.com/office/officeart/2005/8/layout/vList5"/>
    <dgm:cxn modelId="{1C712BF2-F112-4EE5-96D7-0605CDAA5BE1}" type="presParOf" srcId="{0B21B14C-FAEC-400A-8BB2-FB2DA9DB95B7}" destId="{45E031C6-CA41-454E-BF55-9E9111D3CB32}" srcOrd="4" destOrd="0" presId="urn:microsoft.com/office/officeart/2005/8/layout/vList5"/>
    <dgm:cxn modelId="{23C9AA73-3370-4747-9C77-855E1B2298F4}" type="presParOf" srcId="{45E031C6-CA41-454E-BF55-9E9111D3CB32}" destId="{9CDC1925-D127-4DD5-875C-C442B520617A}" srcOrd="0" destOrd="0" presId="urn:microsoft.com/office/officeart/2005/8/layout/vList5"/>
    <dgm:cxn modelId="{260FBD15-EC7F-4AA2-AF0A-9581506BE4A0}" type="presParOf" srcId="{0B21B14C-FAEC-400A-8BB2-FB2DA9DB95B7}" destId="{B2C34289-9D80-40B2-8D23-164FC14D8ABF}" srcOrd="5" destOrd="0" presId="urn:microsoft.com/office/officeart/2005/8/layout/vList5"/>
    <dgm:cxn modelId="{AAEF1C53-C44C-4F33-A2D0-3A5823EF0D62}" type="presParOf" srcId="{0B21B14C-FAEC-400A-8BB2-FB2DA9DB95B7}" destId="{8B4ED115-CC0C-4D20-97D5-E480D89F80D1}" srcOrd="6" destOrd="0" presId="urn:microsoft.com/office/officeart/2005/8/layout/vList5"/>
    <dgm:cxn modelId="{7A7F241A-990E-4C3E-985F-104975CF5853}" type="presParOf" srcId="{8B4ED115-CC0C-4D20-97D5-E480D89F80D1}" destId="{A261E11A-9009-4777-B561-CC1040EF99B6}" srcOrd="0" destOrd="0" presId="urn:microsoft.com/office/officeart/2005/8/layout/vList5"/>
    <dgm:cxn modelId="{AE9834C4-00C9-466E-9F00-980A58FFB9B3}" type="presParOf" srcId="{0B21B14C-FAEC-400A-8BB2-FB2DA9DB95B7}" destId="{371CFD84-AB3B-4C15-94DD-032FA916B9E6}" srcOrd="7" destOrd="0" presId="urn:microsoft.com/office/officeart/2005/8/layout/vList5"/>
    <dgm:cxn modelId="{0D529D59-90C6-486C-A925-CE34BF0DAD1B}" type="presParOf" srcId="{0B21B14C-FAEC-400A-8BB2-FB2DA9DB95B7}" destId="{92A01B0C-E141-4A81-9BD6-DAFC3B0FA51F}" srcOrd="8" destOrd="0" presId="urn:microsoft.com/office/officeart/2005/8/layout/vList5"/>
    <dgm:cxn modelId="{F5E3803B-D03A-4790-A98E-05A5DEF6E7BC}" type="presParOf" srcId="{92A01B0C-E141-4A81-9BD6-DAFC3B0FA51F}" destId="{20DF9FD0-47FD-48B5-9E27-D84E963A6A9C}" srcOrd="0" destOrd="0" presId="urn:microsoft.com/office/officeart/2005/8/layout/vList5"/>
    <dgm:cxn modelId="{37559E30-6DD0-439C-9573-BB161176091C}" type="presParOf" srcId="{0B21B14C-FAEC-400A-8BB2-FB2DA9DB95B7}" destId="{35B90B28-58C1-474F-B801-7B6DB1409086}" srcOrd="9" destOrd="0" presId="urn:microsoft.com/office/officeart/2005/8/layout/vList5"/>
    <dgm:cxn modelId="{05900061-0849-417F-B8AA-106A4315DE1C}" type="presParOf" srcId="{0B21B14C-FAEC-400A-8BB2-FB2DA9DB95B7}" destId="{752069C5-41A5-4DB4-9CB6-8B3D0D0DCB77}" srcOrd="10" destOrd="0" presId="urn:microsoft.com/office/officeart/2005/8/layout/vList5"/>
    <dgm:cxn modelId="{A6EE5D58-3C47-4819-8F2F-F6925A7F104B}" type="presParOf" srcId="{752069C5-41A5-4DB4-9CB6-8B3D0D0DCB77}" destId="{39597724-88A5-43EC-8F4B-ABB91A70BAB3}" srcOrd="0" destOrd="0" presId="urn:microsoft.com/office/officeart/2005/8/layout/vList5"/>
    <dgm:cxn modelId="{AA055A90-DFF6-46ED-93AD-3805AE8D71A8}" type="presParOf" srcId="{0B21B14C-FAEC-400A-8BB2-FB2DA9DB95B7}" destId="{7168FAE5-9F67-41C8-9EED-583517DF59B6}" srcOrd="11" destOrd="0" presId="urn:microsoft.com/office/officeart/2005/8/layout/vList5"/>
    <dgm:cxn modelId="{B386C983-3836-41E2-A1FF-D962F9CB1DCC}" type="presParOf" srcId="{0B21B14C-FAEC-400A-8BB2-FB2DA9DB95B7}" destId="{7295093A-2361-4E11-A06F-333BA81E118D}" srcOrd="12" destOrd="0" presId="urn:microsoft.com/office/officeart/2005/8/layout/vList5"/>
    <dgm:cxn modelId="{9C718B8A-74FB-46EE-95A0-6744F5EDE692}" type="presParOf" srcId="{7295093A-2361-4E11-A06F-333BA81E118D}" destId="{F28721C0-1DFE-493D-A56D-4EC13889632C}" srcOrd="0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AC7C918-E6EA-4DA4-9D4C-31725E73EB1D}" type="doc">
      <dgm:prSet loTypeId="urn:microsoft.com/office/officeart/2005/8/layout/default#11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88CAD19-95D5-4630-993A-D80DFD9288E9}">
      <dgm:prSet phldrT="[Text]" custT="1"/>
      <dgm:spPr/>
      <dgm:t>
        <a:bodyPr/>
        <a:lstStyle/>
        <a:p>
          <a:r>
            <a:rPr lang="en-US" sz="2400" b="1" dirty="0" err="1" smtClean="0"/>
            <a:t>Pemeliharaan</a:t>
          </a:r>
          <a:r>
            <a:rPr lang="en-US" sz="2400" b="1" dirty="0" smtClean="0"/>
            <a:t> </a:t>
          </a:r>
          <a:r>
            <a:rPr lang="en-US" sz="2400" b="1" dirty="0" err="1" smtClean="0"/>
            <a:t>lebih</a:t>
          </a:r>
          <a:r>
            <a:rPr lang="en-US" sz="2400" b="1" dirty="0" smtClean="0"/>
            <a:t> </a:t>
          </a:r>
          <a:r>
            <a:rPr lang="en-US" sz="2400" b="1" dirty="0" err="1" smtClean="0"/>
            <a:t>andal</a:t>
          </a:r>
          <a:endParaRPr lang="en-US" sz="2400" b="1" dirty="0"/>
        </a:p>
      </dgm:t>
    </dgm:pt>
    <dgm:pt modelId="{AAAB8865-70BC-4B02-9669-AD4C6612AEFA}" type="parTrans" cxnId="{C8A7695F-A6C6-4B0C-82FC-DED2A71ACC58}">
      <dgm:prSet/>
      <dgm:spPr/>
      <dgm:t>
        <a:bodyPr/>
        <a:lstStyle/>
        <a:p>
          <a:endParaRPr lang="en-US"/>
        </a:p>
      </dgm:t>
    </dgm:pt>
    <dgm:pt modelId="{BAEBB98E-D707-46A0-8CC9-73D8C106E1C9}" type="sibTrans" cxnId="{C8A7695F-A6C6-4B0C-82FC-DED2A71ACC58}">
      <dgm:prSet/>
      <dgm:spPr/>
      <dgm:t>
        <a:bodyPr/>
        <a:lstStyle/>
        <a:p>
          <a:endParaRPr lang="en-US"/>
        </a:p>
      </dgm:t>
    </dgm:pt>
    <dgm:pt modelId="{8D14171C-565E-44D0-BAD4-8071D889D71B}">
      <dgm:prSet phldrT="[Text]" custT="1"/>
      <dgm:spPr/>
      <dgm:t>
        <a:bodyPr/>
        <a:lstStyle/>
        <a:p>
          <a:r>
            <a:rPr lang="en-US" sz="2400" b="1" dirty="0" err="1" smtClean="0"/>
            <a:t>Barang</a:t>
          </a:r>
          <a:r>
            <a:rPr lang="en-US" sz="2400" b="1" dirty="0" smtClean="0"/>
            <a:t> yang </a:t>
          </a:r>
          <a:r>
            <a:rPr lang="en-US" sz="2400" b="1" dirty="0" err="1" smtClean="0"/>
            <a:t>berlebih</a:t>
          </a:r>
          <a:r>
            <a:rPr lang="en-US" sz="2400" b="1" dirty="0" smtClean="0"/>
            <a:t> </a:t>
          </a:r>
          <a:r>
            <a:rPr lang="en-US" sz="2400" b="1" dirty="0" err="1" smtClean="0"/>
            <a:t>atau</a:t>
          </a:r>
          <a:r>
            <a:rPr lang="en-US" sz="2400" b="1" dirty="0" smtClean="0"/>
            <a:t> </a:t>
          </a:r>
          <a:r>
            <a:rPr lang="en-US" sz="2400" b="1" dirty="0" err="1" smtClean="0"/>
            <a:t>tidak</a:t>
          </a:r>
          <a:r>
            <a:rPr lang="en-US" sz="2400" b="1" dirty="0" smtClean="0"/>
            <a:t> </a:t>
          </a:r>
          <a:r>
            <a:rPr lang="en-US" sz="2400" b="1" dirty="0" err="1" smtClean="0"/>
            <a:t>dipakai</a:t>
          </a:r>
          <a:r>
            <a:rPr lang="en-US" sz="2400" b="1" dirty="0" smtClean="0"/>
            <a:t>, </a:t>
          </a:r>
          <a:r>
            <a:rPr lang="en-US" sz="2400" b="1" dirty="0" err="1" smtClean="0"/>
            <a:t>dikembalikan</a:t>
          </a:r>
          <a:r>
            <a:rPr lang="en-US" sz="2400" b="1" dirty="0" smtClean="0"/>
            <a:t> </a:t>
          </a:r>
          <a:r>
            <a:rPr lang="en-US" sz="2400" b="1" dirty="0" err="1" smtClean="0"/>
            <a:t>dan</a:t>
          </a:r>
          <a:r>
            <a:rPr lang="en-US" sz="2400" b="1" dirty="0" smtClean="0"/>
            <a:t> </a:t>
          </a:r>
          <a:r>
            <a:rPr lang="en-US" sz="2400" b="1" dirty="0" err="1" smtClean="0"/>
            <a:t>tidak</a:t>
          </a:r>
          <a:r>
            <a:rPr lang="en-US" sz="2400" b="1" dirty="0" smtClean="0"/>
            <a:t> </a:t>
          </a:r>
          <a:r>
            <a:rPr lang="en-US" sz="2400" b="1" dirty="0" err="1" smtClean="0"/>
            <a:t>perlu</a:t>
          </a:r>
          <a:r>
            <a:rPr lang="en-US" sz="2400" b="1" dirty="0" smtClean="0"/>
            <a:t> </a:t>
          </a:r>
          <a:r>
            <a:rPr lang="en-US" sz="2400" b="1" dirty="0" err="1" smtClean="0"/>
            <a:t>dibayar</a:t>
          </a:r>
          <a:endParaRPr lang="en-US" sz="2400" b="1" dirty="0"/>
        </a:p>
      </dgm:t>
    </dgm:pt>
    <dgm:pt modelId="{C36E7B8C-BE82-4571-B4CC-49B6BF4E0A60}" type="parTrans" cxnId="{D7B297D7-46BC-46F4-BC49-02C9D86F2BC0}">
      <dgm:prSet/>
      <dgm:spPr/>
      <dgm:t>
        <a:bodyPr/>
        <a:lstStyle/>
        <a:p>
          <a:endParaRPr lang="en-US"/>
        </a:p>
      </dgm:t>
    </dgm:pt>
    <dgm:pt modelId="{D9B54680-D945-4F26-B930-8CE5481DD001}" type="sibTrans" cxnId="{D7B297D7-46BC-46F4-BC49-02C9D86F2BC0}">
      <dgm:prSet/>
      <dgm:spPr/>
      <dgm:t>
        <a:bodyPr/>
        <a:lstStyle/>
        <a:p>
          <a:endParaRPr lang="en-US"/>
        </a:p>
      </dgm:t>
    </dgm:pt>
    <dgm:pt modelId="{CD470282-E307-41E7-A55D-412AFF113BB9}">
      <dgm:prSet phldrT="[Text]" custT="1"/>
      <dgm:spPr/>
      <dgm:t>
        <a:bodyPr/>
        <a:lstStyle/>
        <a:p>
          <a:r>
            <a:rPr lang="en-US" sz="2400" b="1" dirty="0" err="1" smtClean="0"/>
            <a:t>Pembeli</a:t>
          </a:r>
          <a:r>
            <a:rPr lang="en-US" sz="2400" b="1" dirty="0" smtClean="0"/>
            <a:t> </a:t>
          </a:r>
          <a:r>
            <a:rPr lang="en-US" sz="2400" b="1" dirty="0" err="1" smtClean="0"/>
            <a:t>tidak</a:t>
          </a:r>
          <a:r>
            <a:rPr lang="en-US" sz="2400" b="1" dirty="0" smtClean="0"/>
            <a:t> </a:t>
          </a:r>
          <a:r>
            <a:rPr lang="en-US" sz="2400" b="1" dirty="0" err="1" smtClean="0"/>
            <a:t>perlu</a:t>
          </a:r>
          <a:r>
            <a:rPr lang="en-US" sz="2400" b="1" dirty="0" smtClean="0"/>
            <a:t> </a:t>
          </a:r>
          <a:r>
            <a:rPr lang="en-US" sz="2400" b="1" dirty="0" err="1" smtClean="0"/>
            <a:t>menghitung</a:t>
          </a:r>
          <a:r>
            <a:rPr lang="en-US" sz="2400" b="1" dirty="0" smtClean="0"/>
            <a:t> </a:t>
          </a:r>
          <a:r>
            <a:rPr lang="en-US" sz="2400" b="1" dirty="0" err="1" smtClean="0"/>
            <a:t>perkiraan</a:t>
          </a:r>
          <a:r>
            <a:rPr lang="en-US" sz="2400" b="1" dirty="0" smtClean="0"/>
            <a:t> </a:t>
          </a:r>
          <a:r>
            <a:rPr lang="en-US" sz="2400" b="1" dirty="0" err="1" smtClean="0"/>
            <a:t>keperluan</a:t>
          </a:r>
          <a:r>
            <a:rPr lang="en-US" sz="2400" b="1" dirty="0" smtClean="0"/>
            <a:t> </a:t>
          </a:r>
          <a:r>
            <a:rPr lang="en-US" sz="2400" b="1" dirty="0" err="1" smtClean="0"/>
            <a:t>barangnya</a:t>
          </a:r>
          <a:endParaRPr lang="en-US" sz="2400" b="1" dirty="0"/>
        </a:p>
      </dgm:t>
    </dgm:pt>
    <dgm:pt modelId="{7788C04E-040D-492F-B39E-8E6A249DD2E9}" type="parTrans" cxnId="{4DE0E866-4AD7-4023-B09B-8DC5FB4B7157}">
      <dgm:prSet/>
      <dgm:spPr/>
      <dgm:t>
        <a:bodyPr/>
        <a:lstStyle/>
        <a:p>
          <a:endParaRPr lang="en-US"/>
        </a:p>
      </dgm:t>
    </dgm:pt>
    <dgm:pt modelId="{54CC268A-D351-452F-ABD7-B3EC4468981A}" type="sibTrans" cxnId="{4DE0E866-4AD7-4023-B09B-8DC5FB4B7157}">
      <dgm:prSet/>
      <dgm:spPr/>
      <dgm:t>
        <a:bodyPr/>
        <a:lstStyle/>
        <a:p>
          <a:endParaRPr lang="en-US"/>
        </a:p>
      </dgm:t>
    </dgm:pt>
    <dgm:pt modelId="{1B2194AC-83E4-4A27-865B-D31F18C89D57}" type="pres">
      <dgm:prSet presAssocID="{EAC7C918-E6EA-4DA4-9D4C-31725E73EB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45C2A9-E58E-4A61-84BC-B668BD18F534}" type="pres">
      <dgm:prSet presAssocID="{D88CAD19-95D5-4630-993A-D80DFD9288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AE8E7-2737-4C4E-B4C2-33B7FCDCCD8E}" type="pres">
      <dgm:prSet presAssocID="{BAEBB98E-D707-46A0-8CC9-73D8C106E1C9}" presName="sibTrans" presStyleCnt="0"/>
      <dgm:spPr/>
      <dgm:t>
        <a:bodyPr/>
        <a:lstStyle/>
        <a:p>
          <a:endParaRPr lang="en-US"/>
        </a:p>
      </dgm:t>
    </dgm:pt>
    <dgm:pt modelId="{2D2D425B-8989-4805-8847-D81CB8E198C8}" type="pres">
      <dgm:prSet presAssocID="{8D14171C-565E-44D0-BAD4-8071D889D71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4669A-E0A3-40F1-9693-1F8CC1B1BFDA}" type="pres">
      <dgm:prSet presAssocID="{D9B54680-D945-4F26-B930-8CE5481DD001}" presName="sibTrans" presStyleCnt="0"/>
      <dgm:spPr/>
      <dgm:t>
        <a:bodyPr/>
        <a:lstStyle/>
        <a:p>
          <a:endParaRPr lang="en-US"/>
        </a:p>
      </dgm:t>
    </dgm:pt>
    <dgm:pt modelId="{7C82677E-81B3-4B50-9B88-C50175666340}" type="pres">
      <dgm:prSet presAssocID="{CD470282-E307-41E7-A55D-412AFF113B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297D7-46BC-46F4-BC49-02C9D86F2BC0}" srcId="{EAC7C918-E6EA-4DA4-9D4C-31725E73EB1D}" destId="{8D14171C-565E-44D0-BAD4-8071D889D71B}" srcOrd="1" destOrd="0" parTransId="{C36E7B8C-BE82-4571-B4CC-49B6BF4E0A60}" sibTransId="{D9B54680-D945-4F26-B930-8CE5481DD001}"/>
    <dgm:cxn modelId="{4164FEF6-651E-4514-B5C0-F3F3AA9B232F}" type="presOf" srcId="{EAC7C918-E6EA-4DA4-9D4C-31725E73EB1D}" destId="{1B2194AC-83E4-4A27-865B-D31F18C89D57}" srcOrd="0" destOrd="0" presId="urn:microsoft.com/office/officeart/2005/8/layout/default#11"/>
    <dgm:cxn modelId="{571C33C5-B15A-4D3D-84FF-A9B0EB0216D4}" type="presOf" srcId="{CD470282-E307-41E7-A55D-412AFF113BB9}" destId="{7C82677E-81B3-4B50-9B88-C50175666340}" srcOrd="0" destOrd="0" presId="urn:microsoft.com/office/officeart/2005/8/layout/default#11"/>
    <dgm:cxn modelId="{28F4E477-6D73-456C-BC2F-37E347FD179D}" type="presOf" srcId="{D88CAD19-95D5-4630-993A-D80DFD9288E9}" destId="{5945C2A9-E58E-4A61-84BC-B668BD18F534}" srcOrd="0" destOrd="0" presId="urn:microsoft.com/office/officeart/2005/8/layout/default#11"/>
    <dgm:cxn modelId="{4DE0E866-4AD7-4023-B09B-8DC5FB4B7157}" srcId="{EAC7C918-E6EA-4DA4-9D4C-31725E73EB1D}" destId="{CD470282-E307-41E7-A55D-412AFF113BB9}" srcOrd="2" destOrd="0" parTransId="{7788C04E-040D-492F-B39E-8E6A249DD2E9}" sibTransId="{54CC268A-D351-452F-ABD7-B3EC4468981A}"/>
    <dgm:cxn modelId="{6D10AB34-A043-4E60-BEBE-A20E3D8256BB}" type="presOf" srcId="{8D14171C-565E-44D0-BAD4-8071D889D71B}" destId="{2D2D425B-8989-4805-8847-D81CB8E198C8}" srcOrd="0" destOrd="0" presId="urn:microsoft.com/office/officeart/2005/8/layout/default#11"/>
    <dgm:cxn modelId="{C8A7695F-A6C6-4B0C-82FC-DED2A71ACC58}" srcId="{EAC7C918-E6EA-4DA4-9D4C-31725E73EB1D}" destId="{D88CAD19-95D5-4630-993A-D80DFD9288E9}" srcOrd="0" destOrd="0" parTransId="{AAAB8865-70BC-4B02-9669-AD4C6612AEFA}" sibTransId="{BAEBB98E-D707-46A0-8CC9-73D8C106E1C9}"/>
    <dgm:cxn modelId="{50513172-1BFF-4B72-ADAC-491A5E1BBF12}" type="presParOf" srcId="{1B2194AC-83E4-4A27-865B-D31F18C89D57}" destId="{5945C2A9-E58E-4A61-84BC-B668BD18F534}" srcOrd="0" destOrd="0" presId="urn:microsoft.com/office/officeart/2005/8/layout/default#11"/>
    <dgm:cxn modelId="{0E8F896C-0B0C-4DA4-B64A-1B32A484D1C3}" type="presParOf" srcId="{1B2194AC-83E4-4A27-865B-D31F18C89D57}" destId="{69FAE8E7-2737-4C4E-B4C2-33B7FCDCCD8E}" srcOrd="1" destOrd="0" presId="urn:microsoft.com/office/officeart/2005/8/layout/default#11"/>
    <dgm:cxn modelId="{2F8AA6F0-182B-4FB2-A863-EAFA060AAA45}" type="presParOf" srcId="{1B2194AC-83E4-4A27-865B-D31F18C89D57}" destId="{2D2D425B-8989-4805-8847-D81CB8E198C8}" srcOrd="2" destOrd="0" presId="urn:microsoft.com/office/officeart/2005/8/layout/default#11"/>
    <dgm:cxn modelId="{94CF1C5D-621E-4C99-952E-8A0248068912}" type="presParOf" srcId="{1B2194AC-83E4-4A27-865B-D31F18C89D57}" destId="{BBF4669A-E0A3-40F1-9693-1F8CC1B1BFDA}" srcOrd="3" destOrd="0" presId="urn:microsoft.com/office/officeart/2005/8/layout/default#11"/>
    <dgm:cxn modelId="{7EBFD660-C1C9-4051-8204-A0DE556C098E}" type="presParOf" srcId="{1B2194AC-83E4-4A27-865B-D31F18C89D57}" destId="{7C82677E-81B3-4B50-9B88-C50175666340}" srcOrd="4" destOrd="0" presId="urn:microsoft.com/office/officeart/2005/8/layout/default#1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A6CDEA6-C224-43C9-B5F7-8FC8DE10F0CF}" type="doc">
      <dgm:prSet loTypeId="urn:microsoft.com/office/officeart/2005/8/layout/hierarchy4" loCatId="list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2A51F3D-81FC-4C5E-B907-840CBD5E0604}">
      <dgm:prSet phldrT="[Text]"/>
      <dgm:spPr/>
      <dgm:t>
        <a:bodyPr/>
        <a:lstStyle/>
        <a:p>
          <a:r>
            <a:rPr lang="en-US" b="1" dirty="0" err="1" smtClean="0"/>
            <a:t>Pembelian</a:t>
          </a:r>
          <a:r>
            <a:rPr lang="en-US" b="1" dirty="0" smtClean="0"/>
            <a:t> </a:t>
          </a:r>
          <a:r>
            <a:rPr lang="en-US" b="1" dirty="0" err="1" smtClean="0"/>
            <a:t>dengan</a:t>
          </a:r>
          <a:r>
            <a:rPr lang="en-US" b="1" dirty="0" smtClean="0"/>
            <a:t> </a:t>
          </a:r>
          <a:r>
            <a:rPr lang="en-US" b="1" dirty="0" err="1" smtClean="0"/>
            <a:t>kartu</a:t>
          </a:r>
          <a:r>
            <a:rPr lang="en-US" b="1" dirty="0" smtClean="0"/>
            <a:t> </a:t>
          </a:r>
          <a:r>
            <a:rPr lang="en-US" b="1" dirty="0" err="1" smtClean="0"/>
            <a:t>kredit</a:t>
          </a:r>
          <a:endParaRPr lang="en-US" b="1" dirty="0"/>
        </a:p>
      </dgm:t>
    </dgm:pt>
    <dgm:pt modelId="{D579FCA7-7C55-4787-BB23-85D8688F9463}" type="parTrans" cxnId="{86E78B29-730D-4728-A906-BEDCD8619E38}">
      <dgm:prSet/>
      <dgm:spPr/>
      <dgm:t>
        <a:bodyPr/>
        <a:lstStyle/>
        <a:p>
          <a:endParaRPr lang="en-US"/>
        </a:p>
      </dgm:t>
    </dgm:pt>
    <dgm:pt modelId="{4713D2AC-DB0D-4E7B-ADA7-B179C08C7E84}" type="sibTrans" cxnId="{86E78B29-730D-4728-A906-BEDCD8619E38}">
      <dgm:prSet/>
      <dgm:spPr/>
      <dgm:t>
        <a:bodyPr/>
        <a:lstStyle/>
        <a:p>
          <a:endParaRPr lang="en-US"/>
        </a:p>
      </dgm:t>
    </dgm:pt>
    <dgm:pt modelId="{2EA2600C-5F9D-4E8A-8B18-A0C542967D66}">
      <dgm:prSet phldrT="[Text]"/>
      <dgm:spPr/>
      <dgm:t>
        <a:bodyPr/>
        <a:lstStyle/>
        <a:p>
          <a:r>
            <a:rPr lang="en-US" b="1" dirty="0" err="1" smtClean="0"/>
            <a:t>Pesanan</a:t>
          </a:r>
          <a:r>
            <a:rPr lang="en-US" b="1" dirty="0" smtClean="0"/>
            <a:t> </a:t>
          </a:r>
          <a:r>
            <a:rPr lang="en-US" b="1" dirty="0" err="1" smtClean="0"/>
            <a:t>secara</a:t>
          </a:r>
          <a:r>
            <a:rPr lang="en-US" b="1" dirty="0" smtClean="0"/>
            <a:t> </a:t>
          </a:r>
          <a:r>
            <a:rPr lang="en-US" b="1" dirty="0" err="1" smtClean="0"/>
            <a:t>elektronik</a:t>
          </a:r>
          <a:endParaRPr lang="en-US" b="1" dirty="0"/>
        </a:p>
      </dgm:t>
    </dgm:pt>
    <dgm:pt modelId="{B21BE042-E0DB-41BF-9C5E-41D669F3F1F0}" type="parTrans" cxnId="{0EF41904-0AFE-4DFB-BA59-E8C090B2CB2A}">
      <dgm:prSet/>
      <dgm:spPr/>
      <dgm:t>
        <a:bodyPr/>
        <a:lstStyle/>
        <a:p>
          <a:endParaRPr lang="en-US"/>
        </a:p>
      </dgm:t>
    </dgm:pt>
    <dgm:pt modelId="{D7528D61-8C46-402F-B24A-B17EB357443E}" type="sibTrans" cxnId="{0EF41904-0AFE-4DFB-BA59-E8C090B2CB2A}">
      <dgm:prSet/>
      <dgm:spPr/>
      <dgm:t>
        <a:bodyPr/>
        <a:lstStyle/>
        <a:p>
          <a:endParaRPr lang="en-US"/>
        </a:p>
      </dgm:t>
    </dgm:pt>
    <dgm:pt modelId="{E89537A5-011D-4912-8A13-EB53FF16E2D2}">
      <dgm:prSet phldrT="[Text]"/>
      <dgm:spPr/>
      <dgm:t>
        <a:bodyPr/>
        <a:lstStyle/>
        <a:p>
          <a:r>
            <a:rPr lang="en-US" b="1" dirty="0" smtClean="0"/>
            <a:t>Wesel </a:t>
          </a:r>
          <a:r>
            <a:rPr lang="en-US" b="1" dirty="0" err="1" smtClean="0"/>
            <a:t>perintah</a:t>
          </a:r>
          <a:r>
            <a:rPr lang="en-US" b="1" dirty="0" smtClean="0"/>
            <a:t> </a:t>
          </a:r>
          <a:r>
            <a:rPr lang="en-US" b="1" dirty="0" err="1" smtClean="0"/>
            <a:t>pembelian</a:t>
          </a:r>
          <a:endParaRPr lang="en-US" b="1" dirty="0"/>
        </a:p>
      </dgm:t>
    </dgm:pt>
    <dgm:pt modelId="{630E26E8-B4CE-4D8E-A711-3C9B59BFF871}" type="parTrans" cxnId="{30496E7C-A1A0-4DFB-8C63-7FB17977BDBD}">
      <dgm:prSet/>
      <dgm:spPr/>
      <dgm:t>
        <a:bodyPr/>
        <a:lstStyle/>
        <a:p>
          <a:endParaRPr lang="en-US"/>
        </a:p>
      </dgm:t>
    </dgm:pt>
    <dgm:pt modelId="{4A8673CC-7016-4D9E-AA5F-EE87A9E87313}" type="sibTrans" cxnId="{30496E7C-A1A0-4DFB-8C63-7FB17977BDBD}">
      <dgm:prSet/>
      <dgm:spPr/>
      <dgm:t>
        <a:bodyPr/>
        <a:lstStyle/>
        <a:p>
          <a:endParaRPr lang="en-US"/>
        </a:p>
      </dgm:t>
    </dgm:pt>
    <dgm:pt modelId="{2CC89A9B-C83B-4C16-B81F-1B63F29FC32A}">
      <dgm:prSet phldrT="[Text]"/>
      <dgm:spPr/>
      <dgm:t>
        <a:bodyPr/>
        <a:lstStyle/>
        <a:p>
          <a:r>
            <a:rPr lang="en-US" b="1" dirty="0" err="1" smtClean="0"/>
            <a:t>Pembelian</a:t>
          </a:r>
          <a:r>
            <a:rPr lang="en-US" b="1" dirty="0" smtClean="0"/>
            <a:t> </a:t>
          </a:r>
          <a:r>
            <a:rPr lang="en-US" b="1" dirty="0" err="1" smtClean="0"/>
            <a:t>kas</a:t>
          </a:r>
          <a:r>
            <a:rPr lang="en-US" b="1" dirty="0" smtClean="0"/>
            <a:t> </a:t>
          </a:r>
          <a:r>
            <a:rPr lang="en-US" b="1" dirty="0" err="1" smtClean="0"/>
            <a:t>kecil</a:t>
          </a:r>
          <a:endParaRPr lang="en-US" b="1" dirty="0"/>
        </a:p>
      </dgm:t>
    </dgm:pt>
    <dgm:pt modelId="{A55E4EBA-49E0-48AB-A3F1-C13306E93149}" type="parTrans" cxnId="{CD5CF885-A7C2-45D3-B8C0-DB1FAE77BE09}">
      <dgm:prSet/>
      <dgm:spPr/>
      <dgm:t>
        <a:bodyPr/>
        <a:lstStyle/>
        <a:p>
          <a:endParaRPr lang="en-US"/>
        </a:p>
      </dgm:t>
    </dgm:pt>
    <dgm:pt modelId="{B568B622-95BA-430A-8D32-5359E6E4EB36}" type="sibTrans" cxnId="{CD5CF885-A7C2-45D3-B8C0-DB1FAE77BE09}">
      <dgm:prSet/>
      <dgm:spPr/>
      <dgm:t>
        <a:bodyPr/>
        <a:lstStyle/>
        <a:p>
          <a:endParaRPr lang="en-US"/>
        </a:p>
      </dgm:t>
    </dgm:pt>
    <dgm:pt modelId="{16CE0A8D-88F1-4874-AB70-A5BF86290EFC}">
      <dgm:prSet phldrT="[Text]"/>
      <dgm:spPr/>
      <dgm:t>
        <a:bodyPr/>
        <a:lstStyle/>
        <a:p>
          <a:r>
            <a:rPr lang="en-US" b="1" dirty="0" err="1" smtClean="0"/>
            <a:t>Pembelian</a:t>
          </a:r>
          <a:r>
            <a:rPr lang="en-US" b="1" dirty="0" smtClean="0"/>
            <a:t> </a:t>
          </a:r>
          <a:r>
            <a:rPr lang="en-US" b="1" dirty="0" err="1" smtClean="0"/>
            <a:t>secara</a:t>
          </a:r>
          <a:r>
            <a:rPr lang="en-US" b="1" dirty="0" smtClean="0"/>
            <a:t> </a:t>
          </a:r>
          <a:r>
            <a:rPr lang="en-US" b="1" dirty="0" err="1" smtClean="0"/>
            <a:t>terus-menerus</a:t>
          </a:r>
          <a:endParaRPr lang="en-US" b="1" dirty="0"/>
        </a:p>
      </dgm:t>
    </dgm:pt>
    <dgm:pt modelId="{6E13A586-3F52-46B5-93F4-337B7CE71165}" type="parTrans" cxnId="{ECEB2E2A-AA8E-42DE-BD88-CD651D428FEE}">
      <dgm:prSet/>
      <dgm:spPr/>
      <dgm:t>
        <a:bodyPr/>
        <a:lstStyle/>
        <a:p>
          <a:endParaRPr lang="en-US"/>
        </a:p>
      </dgm:t>
    </dgm:pt>
    <dgm:pt modelId="{E57616CB-18C9-4315-A7F1-11AA19FD43DF}" type="sibTrans" cxnId="{ECEB2E2A-AA8E-42DE-BD88-CD651D428FEE}">
      <dgm:prSet/>
      <dgm:spPr/>
      <dgm:t>
        <a:bodyPr/>
        <a:lstStyle/>
        <a:p>
          <a:endParaRPr lang="en-US"/>
        </a:p>
      </dgm:t>
    </dgm:pt>
    <dgm:pt modelId="{1823B958-25D3-4B83-A385-2FD15083206D}">
      <dgm:prSet phldrT="[Text]"/>
      <dgm:spPr/>
      <dgm:t>
        <a:bodyPr/>
        <a:lstStyle/>
        <a:p>
          <a:r>
            <a:rPr lang="en-US" b="1" dirty="0" err="1" smtClean="0"/>
            <a:t>Pesanan</a:t>
          </a:r>
          <a:r>
            <a:rPr lang="en-US" b="1" dirty="0" smtClean="0"/>
            <a:t> </a:t>
          </a:r>
          <a:r>
            <a:rPr lang="en-US" b="1" dirty="0" err="1" smtClean="0"/>
            <a:t>telepon</a:t>
          </a:r>
          <a:endParaRPr lang="en-US" b="1" dirty="0"/>
        </a:p>
      </dgm:t>
    </dgm:pt>
    <dgm:pt modelId="{C495E4C1-DF7C-4B60-B73A-0BA38D53C6F1}" type="parTrans" cxnId="{BCC7D2A2-70C7-4BDE-A85A-F327C3D8FD99}">
      <dgm:prSet/>
      <dgm:spPr/>
    </dgm:pt>
    <dgm:pt modelId="{CB40E309-0503-4161-BC2D-E2408B99B728}" type="sibTrans" cxnId="{BCC7D2A2-70C7-4BDE-A85A-F327C3D8FD99}">
      <dgm:prSet/>
      <dgm:spPr/>
    </dgm:pt>
    <dgm:pt modelId="{76E69174-CCE0-4014-99A6-C03D126B7018}" type="pres">
      <dgm:prSet presAssocID="{BA6CDEA6-C224-43C9-B5F7-8FC8DE10F0C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2D29D18-8B64-4DDA-8AB8-3468528E8019}" type="pres">
      <dgm:prSet presAssocID="{92A51F3D-81FC-4C5E-B907-840CBD5E0604}" presName="vertOne" presStyleCnt="0"/>
      <dgm:spPr/>
      <dgm:t>
        <a:bodyPr/>
        <a:lstStyle/>
        <a:p>
          <a:endParaRPr lang="en-US"/>
        </a:p>
      </dgm:t>
    </dgm:pt>
    <dgm:pt modelId="{E24AA4F5-529E-46A3-9024-D7E954E0947E}" type="pres">
      <dgm:prSet presAssocID="{92A51F3D-81FC-4C5E-B907-840CBD5E060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6BDDC-F435-438F-A658-DF13EE5E60EF}" type="pres">
      <dgm:prSet presAssocID="{92A51F3D-81FC-4C5E-B907-840CBD5E0604}" presName="parTransOne" presStyleCnt="0"/>
      <dgm:spPr/>
      <dgm:t>
        <a:bodyPr/>
        <a:lstStyle/>
        <a:p>
          <a:endParaRPr lang="en-US"/>
        </a:p>
      </dgm:t>
    </dgm:pt>
    <dgm:pt modelId="{08EFE8FD-0E45-4750-9517-43A5A5F39B9D}" type="pres">
      <dgm:prSet presAssocID="{92A51F3D-81FC-4C5E-B907-840CBD5E0604}" presName="horzOne" presStyleCnt="0"/>
      <dgm:spPr/>
      <dgm:t>
        <a:bodyPr/>
        <a:lstStyle/>
        <a:p>
          <a:endParaRPr lang="en-US"/>
        </a:p>
      </dgm:t>
    </dgm:pt>
    <dgm:pt modelId="{9D28AD12-4E19-4DAD-8E40-943081CCE436}" type="pres">
      <dgm:prSet presAssocID="{2EA2600C-5F9D-4E8A-8B18-A0C542967D66}" presName="vertTwo" presStyleCnt="0"/>
      <dgm:spPr/>
      <dgm:t>
        <a:bodyPr/>
        <a:lstStyle/>
        <a:p>
          <a:endParaRPr lang="en-US"/>
        </a:p>
      </dgm:t>
    </dgm:pt>
    <dgm:pt modelId="{A7F3E3A1-4877-4821-B9D1-245B1B6DA1D6}" type="pres">
      <dgm:prSet presAssocID="{2EA2600C-5F9D-4E8A-8B18-A0C542967D6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148661-3970-4C90-8E03-5C4E9CBCF9C1}" type="pres">
      <dgm:prSet presAssocID="{2EA2600C-5F9D-4E8A-8B18-A0C542967D66}" presName="parTransTwo" presStyleCnt="0"/>
      <dgm:spPr/>
      <dgm:t>
        <a:bodyPr/>
        <a:lstStyle/>
        <a:p>
          <a:endParaRPr lang="en-US"/>
        </a:p>
      </dgm:t>
    </dgm:pt>
    <dgm:pt modelId="{2A803BD7-2267-4C33-81F9-F94A32682B14}" type="pres">
      <dgm:prSet presAssocID="{2EA2600C-5F9D-4E8A-8B18-A0C542967D66}" presName="horzTwo" presStyleCnt="0"/>
      <dgm:spPr/>
      <dgm:t>
        <a:bodyPr/>
        <a:lstStyle/>
        <a:p>
          <a:endParaRPr lang="en-US"/>
        </a:p>
      </dgm:t>
    </dgm:pt>
    <dgm:pt modelId="{68EC450A-8971-4D62-8D5E-3D02818CDDE9}" type="pres">
      <dgm:prSet presAssocID="{E89537A5-011D-4912-8A13-EB53FF16E2D2}" presName="vertThree" presStyleCnt="0"/>
      <dgm:spPr/>
      <dgm:t>
        <a:bodyPr/>
        <a:lstStyle/>
        <a:p>
          <a:endParaRPr lang="en-US"/>
        </a:p>
      </dgm:t>
    </dgm:pt>
    <dgm:pt modelId="{D606DCB6-C202-4A4C-AB20-E2DDBC83C059}" type="pres">
      <dgm:prSet presAssocID="{E89537A5-011D-4912-8A13-EB53FF16E2D2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253622-5938-41D4-8980-3EBEE5A4C8C1}" type="pres">
      <dgm:prSet presAssocID="{E89537A5-011D-4912-8A13-EB53FF16E2D2}" presName="horzThree" presStyleCnt="0"/>
      <dgm:spPr/>
      <dgm:t>
        <a:bodyPr/>
        <a:lstStyle/>
        <a:p>
          <a:endParaRPr lang="en-US"/>
        </a:p>
      </dgm:t>
    </dgm:pt>
    <dgm:pt modelId="{5A68DABF-DDCC-4263-B867-628602F1DEB9}" type="pres">
      <dgm:prSet presAssocID="{4A8673CC-7016-4D9E-AA5F-EE87A9E87313}" presName="sibSpaceThree" presStyleCnt="0"/>
      <dgm:spPr/>
      <dgm:t>
        <a:bodyPr/>
        <a:lstStyle/>
        <a:p>
          <a:endParaRPr lang="en-US"/>
        </a:p>
      </dgm:t>
    </dgm:pt>
    <dgm:pt modelId="{9CF3936D-0514-4E2A-AAB0-0783C33EFC9F}" type="pres">
      <dgm:prSet presAssocID="{2CC89A9B-C83B-4C16-B81F-1B63F29FC32A}" presName="vertThree" presStyleCnt="0"/>
      <dgm:spPr/>
      <dgm:t>
        <a:bodyPr/>
        <a:lstStyle/>
        <a:p>
          <a:endParaRPr lang="en-US"/>
        </a:p>
      </dgm:t>
    </dgm:pt>
    <dgm:pt modelId="{FCE6B2BF-DFD1-4635-9C93-CE645AAED5C2}" type="pres">
      <dgm:prSet presAssocID="{2CC89A9B-C83B-4C16-B81F-1B63F29FC32A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EFAD19-A1FD-49B3-A8CA-EF36FEE8F8B5}" type="pres">
      <dgm:prSet presAssocID="{2CC89A9B-C83B-4C16-B81F-1B63F29FC32A}" presName="horzThree" presStyleCnt="0"/>
      <dgm:spPr/>
      <dgm:t>
        <a:bodyPr/>
        <a:lstStyle/>
        <a:p>
          <a:endParaRPr lang="en-US"/>
        </a:p>
      </dgm:t>
    </dgm:pt>
    <dgm:pt modelId="{62FBCF83-9CD6-4284-9CB0-FA592E12AB37}" type="pres">
      <dgm:prSet presAssocID="{D7528D61-8C46-402F-B24A-B17EB357443E}" presName="sibSpaceTwo" presStyleCnt="0"/>
      <dgm:spPr/>
      <dgm:t>
        <a:bodyPr/>
        <a:lstStyle/>
        <a:p>
          <a:endParaRPr lang="en-US"/>
        </a:p>
      </dgm:t>
    </dgm:pt>
    <dgm:pt modelId="{03D4FDE4-54D1-4C1D-AA69-751A80D93677}" type="pres">
      <dgm:prSet presAssocID="{16CE0A8D-88F1-4874-AB70-A5BF86290EFC}" presName="vertTwo" presStyleCnt="0"/>
      <dgm:spPr/>
      <dgm:t>
        <a:bodyPr/>
        <a:lstStyle/>
        <a:p>
          <a:endParaRPr lang="en-US"/>
        </a:p>
      </dgm:t>
    </dgm:pt>
    <dgm:pt modelId="{9A9F03A7-CCE1-49EE-99A7-5B9567E7A3A2}" type="pres">
      <dgm:prSet presAssocID="{16CE0A8D-88F1-4874-AB70-A5BF86290EF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1D63D4-684A-48E9-8725-03C142252BD5}" type="pres">
      <dgm:prSet presAssocID="{16CE0A8D-88F1-4874-AB70-A5BF86290EFC}" presName="parTransTwo" presStyleCnt="0"/>
      <dgm:spPr/>
      <dgm:t>
        <a:bodyPr/>
        <a:lstStyle/>
        <a:p>
          <a:endParaRPr lang="en-US"/>
        </a:p>
      </dgm:t>
    </dgm:pt>
    <dgm:pt modelId="{2147A263-B2EC-4324-8C0C-F9431D67B921}" type="pres">
      <dgm:prSet presAssocID="{16CE0A8D-88F1-4874-AB70-A5BF86290EFC}" presName="horzTwo" presStyleCnt="0"/>
      <dgm:spPr/>
      <dgm:t>
        <a:bodyPr/>
        <a:lstStyle/>
        <a:p>
          <a:endParaRPr lang="en-US"/>
        </a:p>
      </dgm:t>
    </dgm:pt>
    <dgm:pt modelId="{F0402E70-FC1B-422A-9502-24C016B5C622}" type="pres">
      <dgm:prSet presAssocID="{1823B958-25D3-4B83-A385-2FD15083206D}" presName="vertThree" presStyleCnt="0"/>
      <dgm:spPr/>
      <dgm:t>
        <a:bodyPr/>
        <a:lstStyle/>
        <a:p>
          <a:endParaRPr lang="en-US"/>
        </a:p>
      </dgm:t>
    </dgm:pt>
    <dgm:pt modelId="{B8E0AEF4-FAA4-4D7E-B975-BCC704B75794}" type="pres">
      <dgm:prSet presAssocID="{1823B958-25D3-4B83-A385-2FD15083206D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B5096-C4D4-438C-86E2-A1CE78A0AF70}" type="pres">
      <dgm:prSet presAssocID="{1823B958-25D3-4B83-A385-2FD15083206D}" presName="horzThree" presStyleCnt="0"/>
      <dgm:spPr/>
      <dgm:t>
        <a:bodyPr/>
        <a:lstStyle/>
        <a:p>
          <a:endParaRPr lang="en-US"/>
        </a:p>
      </dgm:t>
    </dgm:pt>
  </dgm:ptLst>
  <dgm:cxnLst>
    <dgm:cxn modelId="{CD5CF885-A7C2-45D3-B8C0-DB1FAE77BE09}" srcId="{2EA2600C-5F9D-4E8A-8B18-A0C542967D66}" destId="{2CC89A9B-C83B-4C16-B81F-1B63F29FC32A}" srcOrd="1" destOrd="0" parTransId="{A55E4EBA-49E0-48AB-A3F1-C13306E93149}" sibTransId="{B568B622-95BA-430A-8D32-5359E6E4EB36}"/>
    <dgm:cxn modelId="{395C9587-2279-4CA7-9B8D-2ADA96532A22}" type="presOf" srcId="{E89537A5-011D-4912-8A13-EB53FF16E2D2}" destId="{D606DCB6-C202-4A4C-AB20-E2DDBC83C059}" srcOrd="0" destOrd="0" presId="urn:microsoft.com/office/officeart/2005/8/layout/hierarchy4"/>
    <dgm:cxn modelId="{2DEC8999-656E-4884-88BD-57F05BDEFF1F}" type="presOf" srcId="{16CE0A8D-88F1-4874-AB70-A5BF86290EFC}" destId="{9A9F03A7-CCE1-49EE-99A7-5B9567E7A3A2}" srcOrd="0" destOrd="0" presId="urn:microsoft.com/office/officeart/2005/8/layout/hierarchy4"/>
    <dgm:cxn modelId="{06D0F836-0FC8-4429-B715-2218BCA38E2D}" type="presOf" srcId="{2EA2600C-5F9D-4E8A-8B18-A0C542967D66}" destId="{A7F3E3A1-4877-4821-B9D1-245B1B6DA1D6}" srcOrd="0" destOrd="0" presId="urn:microsoft.com/office/officeart/2005/8/layout/hierarchy4"/>
    <dgm:cxn modelId="{C51B9259-DC08-42EE-A37F-758D96EBC23C}" type="presOf" srcId="{1823B958-25D3-4B83-A385-2FD15083206D}" destId="{B8E0AEF4-FAA4-4D7E-B975-BCC704B75794}" srcOrd="0" destOrd="0" presId="urn:microsoft.com/office/officeart/2005/8/layout/hierarchy4"/>
    <dgm:cxn modelId="{ECEB2E2A-AA8E-42DE-BD88-CD651D428FEE}" srcId="{92A51F3D-81FC-4C5E-B907-840CBD5E0604}" destId="{16CE0A8D-88F1-4874-AB70-A5BF86290EFC}" srcOrd="1" destOrd="0" parTransId="{6E13A586-3F52-46B5-93F4-337B7CE71165}" sibTransId="{E57616CB-18C9-4315-A7F1-11AA19FD43DF}"/>
    <dgm:cxn modelId="{86E78B29-730D-4728-A906-BEDCD8619E38}" srcId="{BA6CDEA6-C224-43C9-B5F7-8FC8DE10F0CF}" destId="{92A51F3D-81FC-4C5E-B907-840CBD5E0604}" srcOrd="0" destOrd="0" parTransId="{D579FCA7-7C55-4787-BB23-85D8688F9463}" sibTransId="{4713D2AC-DB0D-4E7B-ADA7-B179C08C7E84}"/>
    <dgm:cxn modelId="{30496E7C-A1A0-4DFB-8C63-7FB17977BDBD}" srcId="{2EA2600C-5F9D-4E8A-8B18-A0C542967D66}" destId="{E89537A5-011D-4912-8A13-EB53FF16E2D2}" srcOrd="0" destOrd="0" parTransId="{630E26E8-B4CE-4D8E-A711-3C9B59BFF871}" sibTransId="{4A8673CC-7016-4D9E-AA5F-EE87A9E87313}"/>
    <dgm:cxn modelId="{2C4A2DF7-A5EC-4499-AD2E-F0FE7E0B6D1A}" type="presOf" srcId="{92A51F3D-81FC-4C5E-B907-840CBD5E0604}" destId="{E24AA4F5-529E-46A3-9024-D7E954E0947E}" srcOrd="0" destOrd="0" presId="urn:microsoft.com/office/officeart/2005/8/layout/hierarchy4"/>
    <dgm:cxn modelId="{0EF41904-0AFE-4DFB-BA59-E8C090B2CB2A}" srcId="{92A51F3D-81FC-4C5E-B907-840CBD5E0604}" destId="{2EA2600C-5F9D-4E8A-8B18-A0C542967D66}" srcOrd="0" destOrd="0" parTransId="{B21BE042-E0DB-41BF-9C5E-41D669F3F1F0}" sibTransId="{D7528D61-8C46-402F-B24A-B17EB357443E}"/>
    <dgm:cxn modelId="{20217A2D-9420-4E76-9DFA-F484C370F897}" type="presOf" srcId="{BA6CDEA6-C224-43C9-B5F7-8FC8DE10F0CF}" destId="{76E69174-CCE0-4014-99A6-C03D126B7018}" srcOrd="0" destOrd="0" presId="urn:microsoft.com/office/officeart/2005/8/layout/hierarchy4"/>
    <dgm:cxn modelId="{BCC7D2A2-70C7-4BDE-A85A-F327C3D8FD99}" srcId="{16CE0A8D-88F1-4874-AB70-A5BF86290EFC}" destId="{1823B958-25D3-4B83-A385-2FD15083206D}" srcOrd="0" destOrd="0" parTransId="{C495E4C1-DF7C-4B60-B73A-0BA38D53C6F1}" sibTransId="{CB40E309-0503-4161-BC2D-E2408B99B728}"/>
    <dgm:cxn modelId="{A6C17AC0-582E-411D-AA46-168E08ED21DA}" type="presOf" srcId="{2CC89A9B-C83B-4C16-B81F-1B63F29FC32A}" destId="{FCE6B2BF-DFD1-4635-9C93-CE645AAED5C2}" srcOrd="0" destOrd="0" presId="urn:microsoft.com/office/officeart/2005/8/layout/hierarchy4"/>
    <dgm:cxn modelId="{06F6E95E-DC67-4BC7-98B0-99DF6504425B}" type="presParOf" srcId="{76E69174-CCE0-4014-99A6-C03D126B7018}" destId="{82D29D18-8B64-4DDA-8AB8-3468528E8019}" srcOrd="0" destOrd="0" presId="urn:microsoft.com/office/officeart/2005/8/layout/hierarchy4"/>
    <dgm:cxn modelId="{0C005028-188A-4201-9F3E-7CA08C08D175}" type="presParOf" srcId="{82D29D18-8B64-4DDA-8AB8-3468528E8019}" destId="{E24AA4F5-529E-46A3-9024-D7E954E0947E}" srcOrd="0" destOrd="0" presId="urn:microsoft.com/office/officeart/2005/8/layout/hierarchy4"/>
    <dgm:cxn modelId="{90E7A7E8-97BB-4796-9608-A395F629D30C}" type="presParOf" srcId="{82D29D18-8B64-4DDA-8AB8-3468528E8019}" destId="{CE36BDDC-F435-438F-A658-DF13EE5E60EF}" srcOrd="1" destOrd="0" presId="urn:microsoft.com/office/officeart/2005/8/layout/hierarchy4"/>
    <dgm:cxn modelId="{FAB8E33B-B916-4F65-839D-6B95B95DA84E}" type="presParOf" srcId="{82D29D18-8B64-4DDA-8AB8-3468528E8019}" destId="{08EFE8FD-0E45-4750-9517-43A5A5F39B9D}" srcOrd="2" destOrd="0" presId="urn:microsoft.com/office/officeart/2005/8/layout/hierarchy4"/>
    <dgm:cxn modelId="{B808CD01-5349-4BB9-BD49-0A1312DF6C12}" type="presParOf" srcId="{08EFE8FD-0E45-4750-9517-43A5A5F39B9D}" destId="{9D28AD12-4E19-4DAD-8E40-943081CCE436}" srcOrd="0" destOrd="0" presId="urn:microsoft.com/office/officeart/2005/8/layout/hierarchy4"/>
    <dgm:cxn modelId="{0BA146F0-13CF-4DC7-80A6-0B8067B680C9}" type="presParOf" srcId="{9D28AD12-4E19-4DAD-8E40-943081CCE436}" destId="{A7F3E3A1-4877-4821-B9D1-245B1B6DA1D6}" srcOrd="0" destOrd="0" presId="urn:microsoft.com/office/officeart/2005/8/layout/hierarchy4"/>
    <dgm:cxn modelId="{449FD8A4-042A-4C09-B819-EF5C323B4AE5}" type="presParOf" srcId="{9D28AD12-4E19-4DAD-8E40-943081CCE436}" destId="{08148661-3970-4C90-8E03-5C4E9CBCF9C1}" srcOrd="1" destOrd="0" presId="urn:microsoft.com/office/officeart/2005/8/layout/hierarchy4"/>
    <dgm:cxn modelId="{7B94F53B-E5B6-4F51-AE7B-A57C4B5C8E15}" type="presParOf" srcId="{9D28AD12-4E19-4DAD-8E40-943081CCE436}" destId="{2A803BD7-2267-4C33-81F9-F94A32682B14}" srcOrd="2" destOrd="0" presId="urn:microsoft.com/office/officeart/2005/8/layout/hierarchy4"/>
    <dgm:cxn modelId="{F6DD4AAF-8DCB-49B9-A47E-98FE2F7AEDDF}" type="presParOf" srcId="{2A803BD7-2267-4C33-81F9-F94A32682B14}" destId="{68EC450A-8971-4D62-8D5E-3D02818CDDE9}" srcOrd="0" destOrd="0" presId="urn:microsoft.com/office/officeart/2005/8/layout/hierarchy4"/>
    <dgm:cxn modelId="{33031587-3845-4940-B366-4E1E17E3782B}" type="presParOf" srcId="{68EC450A-8971-4D62-8D5E-3D02818CDDE9}" destId="{D606DCB6-C202-4A4C-AB20-E2DDBC83C059}" srcOrd="0" destOrd="0" presId="urn:microsoft.com/office/officeart/2005/8/layout/hierarchy4"/>
    <dgm:cxn modelId="{261C12B4-BA1D-48D9-9332-C5BB8ACE4F3C}" type="presParOf" srcId="{68EC450A-8971-4D62-8D5E-3D02818CDDE9}" destId="{6A253622-5938-41D4-8980-3EBEE5A4C8C1}" srcOrd="1" destOrd="0" presId="urn:microsoft.com/office/officeart/2005/8/layout/hierarchy4"/>
    <dgm:cxn modelId="{200F6B46-2B90-47C7-AD12-18A90CDAD8EB}" type="presParOf" srcId="{2A803BD7-2267-4C33-81F9-F94A32682B14}" destId="{5A68DABF-DDCC-4263-B867-628602F1DEB9}" srcOrd="1" destOrd="0" presId="urn:microsoft.com/office/officeart/2005/8/layout/hierarchy4"/>
    <dgm:cxn modelId="{4BC22B28-D351-496A-84C1-3747AF2B6290}" type="presParOf" srcId="{2A803BD7-2267-4C33-81F9-F94A32682B14}" destId="{9CF3936D-0514-4E2A-AAB0-0783C33EFC9F}" srcOrd="2" destOrd="0" presId="urn:microsoft.com/office/officeart/2005/8/layout/hierarchy4"/>
    <dgm:cxn modelId="{2A8272E3-5796-4801-A949-D24727266A36}" type="presParOf" srcId="{9CF3936D-0514-4E2A-AAB0-0783C33EFC9F}" destId="{FCE6B2BF-DFD1-4635-9C93-CE645AAED5C2}" srcOrd="0" destOrd="0" presId="urn:microsoft.com/office/officeart/2005/8/layout/hierarchy4"/>
    <dgm:cxn modelId="{EA37FA5B-8F03-41BA-A7C7-6E56AA23AAAA}" type="presParOf" srcId="{9CF3936D-0514-4E2A-AAB0-0783C33EFC9F}" destId="{0CEFAD19-A1FD-49B3-A8CA-EF36FEE8F8B5}" srcOrd="1" destOrd="0" presId="urn:microsoft.com/office/officeart/2005/8/layout/hierarchy4"/>
    <dgm:cxn modelId="{173C5A91-70FD-4917-B670-FF6DFC0194EA}" type="presParOf" srcId="{08EFE8FD-0E45-4750-9517-43A5A5F39B9D}" destId="{62FBCF83-9CD6-4284-9CB0-FA592E12AB37}" srcOrd="1" destOrd="0" presId="urn:microsoft.com/office/officeart/2005/8/layout/hierarchy4"/>
    <dgm:cxn modelId="{99BEC2B8-E600-4B3D-BE28-A2202855D1AF}" type="presParOf" srcId="{08EFE8FD-0E45-4750-9517-43A5A5F39B9D}" destId="{03D4FDE4-54D1-4C1D-AA69-751A80D93677}" srcOrd="2" destOrd="0" presId="urn:microsoft.com/office/officeart/2005/8/layout/hierarchy4"/>
    <dgm:cxn modelId="{716FF96D-DDF0-4604-9E73-35B64D4A17C8}" type="presParOf" srcId="{03D4FDE4-54D1-4C1D-AA69-751A80D93677}" destId="{9A9F03A7-CCE1-49EE-99A7-5B9567E7A3A2}" srcOrd="0" destOrd="0" presId="urn:microsoft.com/office/officeart/2005/8/layout/hierarchy4"/>
    <dgm:cxn modelId="{A532E425-180D-4DD7-9798-5FA8AD15A7BD}" type="presParOf" srcId="{03D4FDE4-54D1-4C1D-AA69-751A80D93677}" destId="{721D63D4-684A-48E9-8725-03C142252BD5}" srcOrd="1" destOrd="0" presId="urn:microsoft.com/office/officeart/2005/8/layout/hierarchy4"/>
    <dgm:cxn modelId="{D8268B0D-F423-43A2-9CEA-3BFDD134F03F}" type="presParOf" srcId="{03D4FDE4-54D1-4C1D-AA69-751A80D93677}" destId="{2147A263-B2EC-4324-8C0C-F9431D67B921}" srcOrd="2" destOrd="0" presId="urn:microsoft.com/office/officeart/2005/8/layout/hierarchy4"/>
    <dgm:cxn modelId="{CF79BCAC-BE34-4D94-BB54-67621AA07EEC}" type="presParOf" srcId="{2147A263-B2EC-4324-8C0C-F9431D67B921}" destId="{F0402E70-FC1B-422A-9502-24C016B5C622}" srcOrd="0" destOrd="0" presId="urn:microsoft.com/office/officeart/2005/8/layout/hierarchy4"/>
    <dgm:cxn modelId="{68F77405-5A16-4A97-B5D9-1BBB7B5881F8}" type="presParOf" srcId="{F0402E70-FC1B-422A-9502-24C016B5C622}" destId="{B8E0AEF4-FAA4-4D7E-B975-BCC704B75794}" srcOrd="0" destOrd="0" presId="urn:microsoft.com/office/officeart/2005/8/layout/hierarchy4"/>
    <dgm:cxn modelId="{AE944141-0AC1-4C04-9A7D-9080F43D5DE3}" type="presParOf" srcId="{F0402E70-FC1B-422A-9502-24C016B5C622}" destId="{995B5096-C4D4-438C-86E2-A1CE78A0AF70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3896E0-6ACD-42E5-B249-9DE1384D8733}" type="doc">
      <dgm:prSet loTypeId="urn:microsoft.com/office/officeart/2005/8/layout/radial4" loCatId="relationship" qsTypeId="urn:microsoft.com/office/officeart/2005/8/quickstyle/simple5" qsCatId="simple" csTypeId="urn:microsoft.com/office/officeart/2005/8/colors/colorful1#19" csCatId="colorful" phldr="1"/>
      <dgm:spPr/>
      <dgm:t>
        <a:bodyPr/>
        <a:lstStyle/>
        <a:p>
          <a:endParaRPr lang="en-US"/>
        </a:p>
      </dgm:t>
    </dgm:pt>
    <dgm:pt modelId="{DBA23FE6-AF01-496D-B5E8-7C20449C09D1}">
      <dgm:prSet phldrT="[Text]" custT="1"/>
      <dgm:spPr/>
      <dgm:t>
        <a:bodyPr/>
        <a:lstStyle/>
        <a:p>
          <a:r>
            <a:rPr lang="en-US" sz="1800" b="1" dirty="0" err="1" smtClean="0"/>
            <a:t>Kebutuhan</a:t>
          </a:r>
          <a:r>
            <a:rPr lang="en-US" sz="1800" b="1" dirty="0" smtClean="0"/>
            <a:t> Perusahaan </a:t>
          </a:r>
          <a:endParaRPr lang="en-US" sz="1800" b="1" dirty="0"/>
        </a:p>
      </dgm:t>
    </dgm:pt>
    <dgm:pt modelId="{858A99FE-1809-43D6-92E5-9573D59844F3}" type="parTrans" cxnId="{1BCC0E1F-3696-47FC-B387-9DBE3F64D6AF}">
      <dgm:prSet/>
      <dgm:spPr/>
      <dgm:t>
        <a:bodyPr/>
        <a:lstStyle/>
        <a:p>
          <a:endParaRPr lang="en-US"/>
        </a:p>
      </dgm:t>
    </dgm:pt>
    <dgm:pt modelId="{038A24D1-427B-4B37-957A-08584C4B6C63}" type="sibTrans" cxnId="{1BCC0E1F-3696-47FC-B387-9DBE3F64D6AF}">
      <dgm:prSet/>
      <dgm:spPr/>
      <dgm:t>
        <a:bodyPr/>
        <a:lstStyle/>
        <a:p>
          <a:endParaRPr lang="en-US"/>
        </a:p>
      </dgm:t>
    </dgm:pt>
    <dgm:pt modelId="{5E4BF80A-538A-487C-A9FD-BCD98EA2C3F4}">
      <dgm:prSet phldrT="[Text]" custT="1"/>
      <dgm:spPr/>
      <dgm:t>
        <a:bodyPr/>
        <a:lstStyle/>
        <a:p>
          <a:r>
            <a:rPr lang="en-US" sz="1400" b="1" smtClean="0"/>
            <a:t>Harga Pembelian</a:t>
          </a:r>
          <a:endParaRPr lang="en-US" sz="1400" b="1" dirty="0"/>
        </a:p>
      </dgm:t>
    </dgm:pt>
    <dgm:pt modelId="{47956D10-701A-41F8-B727-14B304379696}" type="parTrans" cxnId="{946A7F0D-B9BA-48A0-A434-E1E3C0EE6664}">
      <dgm:prSet/>
      <dgm:spPr/>
      <dgm:t>
        <a:bodyPr/>
        <a:lstStyle/>
        <a:p>
          <a:endParaRPr lang="en-US"/>
        </a:p>
      </dgm:t>
    </dgm:pt>
    <dgm:pt modelId="{5D716AE4-B844-4C14-A059-ABE0FBE54435}" type="sibTrans" cxnId="{946A7F0D-B9BA-48A0-A434-E1E3C0EE6664}">
      <dgm:prSet/>
      <dgm:spPr/>
      <dgm:t>
        <a:bodyPr/>
        <a:lstStyle/>
        <a:p>
          <a:endParaRPr lang="en-US"/>
        </a:p>
      </dgm:t>
    </dgm:pt>
    <dgm:pt modelId="{2A352320-A834-43DD-A530-EA30496E440A}">
      <dgm:prSet phldrT="[Text]" custT="1"/>
      <dgm:spPr/>
      <dgm:t>
        <a:bodyPr/>
        <a:lstStyle/>
        <a:p>
          <a:r>
            <a:rPr lang="en-US" sz="1400" b="1" smtClean="0"/>
            <a:t>Proteksi Harga Waktu Tertentu</a:t>
          </a:r>
          <a:endParaRPr lang="en-US" sz="1400" b="1" dirty="0"/>
        </a:p>
      </dgm:t>
    </dgm:pt>
    <dgm:pt modelId="{6820F338-CD27-4F82-AFF9-5D62223E3D6F}" type="parTrans" cxnId="{77529914-DAD8-48D6-AB80-2DF00ADE2C6A}">
      <dgm:prSet/>
      <dgm:spPr/>
      <dgm:t>
        <a:bodyPr/>
        <a:lstStyle/>
        <a:p>
          <a:endParaRPr lang="en-US"/>
        </a:p>
      </dgm:t>
    </dgm:pt>
    <dgm:pt modelId="{43229F49-A8BC-477D-8AD7-C918B4AEC060}" type="sibTrans" cxnId="{77529914-DAD8-48D6-AB80-2DF00ADE2C6A}">
      <dgm:prSet/>
      <dgm:spPr/>
      <dgm:t>
        <a:bodyPr/>
        <a:lstStyle/>
        <a:p>
          <a:endParaRPr lang="en-US"/>
        </a:p>
      </dgm:t>
    </dgm:pt>
    <dgm:pt modelId="{8E571081-02AA-404E-83EB-C63F97377B5D}">
      <dgm:prSet phldrT="[Text]" custT="1"/>
      <dgm:spPr/>
      <dgm:t>
        <a:bodyPr/>
        <a:lstStyle/>
        <a:p>
          <a:r>
            <a:rPr lang="en-US" sz="1400" b="1" smtClean="0"/>
            <a:t>Waktu Penyerahan Barang</a:t>
          </a:r>
          <a:endParaRPr lang="en-US" sz="1400" b="1" dirty="0"/>
        </a:p>
      </dgm:t>
    </dgm:pt>
    <dgm:pt modelId="{13793974-F8DF-4665-A66E-110376C71E76}" type="parTrans" cxnId="{01302D96-4719-4495-BAF8-84B4DA73FB55}">
      <dgm:prSet/>
      <dgm:spPr/>
      <dgm:t>
        <a:bodyPr/>
        <a:lstStyle/>
        <a:p>
          <a:endParaRPr lang="en-US"/>
        </a:p>
      </dgm:t>
    </dgm:pt>
    <dgm:pt modelId="{C6F06FBC-01C5-4308-AF27-3F603A7581FE}" type="sibTrans" cxnId="{01302D96-4719-4495-BAF8-84B4DA73FB55}">
      <dgm:prSet/>
      <dgm:spPr/>
      <dgm:t>
        <a:bodyPr/>
        <a:lstStyle/>
        <a:p>
          <a:endParaRPr lang="en-US"/>
        </a:p>
      </dgm:t>
    </dgm:pt>
    <dgm:pt modelId="{16D388B5-7B29-4998-A13B-464DB6FE694F}">
      <dgm:prSet/>
      <dgm:spPr/>
      <dgm:t>
        <a:bodyPr/>
        <a:lstStyle/>
        <a:p>
          <a:endParaRPr lang="en-US"/>
        </a:p>
      </dgm:t>
    </dgm:pt>
    <dgm:pt modelId="{1D548B2F-4C8C-4760-98F1-D361AAF03405}" type="parTrans" cxnId="{E8862AB1-7B52-4F30-8DB2-274B7362CD43}">
      <dgm:prSet/>
      <dgm:spPr/>
      <dgm:t>
        <a:bodyPr/>
        <a:lstStyle/>
        <a:p>
          <a:endParaRPr lang="en-US"/>
        </a:p>
      </dgm:t>
    </dgm:pt>
    <dgm:pt modelId="{92FA86B3-FE27-4FAB-B5A0-ED3620A8A462}" type="sibTrans" cxnId="{E8862AB1-7B52-4F30-8DB2-274B7362CD43}">
      <dgm:prSet/>
      <dgm:spPr/>
      <dgm:t>
        <a:bodyPr/>
        <a:lstStyle/>
        <a:p>
          <a:endParaRPr lang="en-US"/>
        </a:p>
      </dgm:t>
    </dgm:pt>
    <dgm:pt modelId="{244492D2-70CC-40C1-ABE9-21341DD7F385}">
      <dgm:prSet phldrT="[Text]" custT="1"/>
      <dgm:spPr/>
      <dgm:t>
        <a:bodyPr/>
        <a:lstStyle/>
        <a:p>
          <a:r>
            <a:rPr lang="en-US" sz="1400" b="1" dirty="0" err="1" smtClean="0"/>
            <a:t>Keandalan</a:t>
          </a:r>
          <a:r>
            <a:rPr lang="en-US" sz="1400" b="1" dirty="0" smtClean="0"/>
            <a:t> </a:t>
          </a:r>
          <a:r>
            <a:rPr lang="en-US" sz="1400" b="1" dirty="0" err="1" smtClean="0"/>
            <a:t>pemasok</a:t>
          </a:r>
          <a:endParaRPr lang="en-US" sz="1400" b="1" dirty="0"/>
        </a:p>
      </dgm:t>
    </dgm:pt>
    <dgm:pt modelId="{534E99F4-BE3F-4224-B2D6-A5F93F8A03C9}" type="parTrans" cxnId="{621C695F-DB2E-4502-8BC5-7A2A71B7AB00}">
      <dgm:prSet/>
      <dgm:spPr/>
      <dgm:t>
        <a:bodyPr/>
        <a:lstStyle/>
        <a:p>
          <a:endParaRPr lang="en-US"/>
        </a:p>
      </dgm:t>
    </dgm:pt>
    <dgm:pt modelId="{E5198539-D1EC-40AE-A897-E7953FE46618}" type="sibTrans" cxnId="{621C695F-DB2E-4502-8BC5-7A2A71B7AB00}">
      <dgm:prSet/>
      <dgm:spPr/>
      <dgm:t>
        <a:bodyPr/>
        <a:lstStyle/>
        <a:p>
          <a:endParaRPr lang="en-US"/>
        </a:p>
      </dgm:t>
    </dgm:pt>
    <dgm:pt modelId="{840CB179-1486-4B54-86A3-78912958FE5B}">
      <dgm:prSet phldrT="[Text]" custT="1"/>
      <dgm:spPr/>
      <dgm:t>
        <a:bodyPr/>
        <a:lstStyle/>
        <a:p>
          <a:r>
            <a:rPr lang="en-US" sz="1400" b="1" dirty="0" err="1" smtClean="0"/>
            <a:t>Mutu</a:t>
          </a:r>
          <a:r>
            <a:rPr lang="en-US" sz="1400" b="1" dirty="0" smtClean="0"/>
            <a:t> </a:t>
          </a:r>
          <a:r>
            <a:rPr lang="en-US" sz="1400" b="1" dirty="0" err="1" smtClean="0"/>
            <a:t>barang</a:t>
          </a:r>
          <a:r>
            <a:rPr lang="en-US" sz="1400" b="1" dirty="0" smtClean="0"/>
            <a:t>, </a:t>
          </a:r>
          <a:r>
            <a:rPr lang="en-US" sz="1400" b="1" dirty="0" err="1" smtClean="0"/>
            <a:t>waktu</a:t>
          </a:r>
          <a:r>
            <a:rPr lang="en-US" sz="1400" b="1" dirty="0" smtClean="0"/>
            <a:t> </a:t>
          </a:r>
          <a:r>
            <a:rPr lang="en-US" sz="1400" b="1" dirty="0" err="1" smtClean="0"/>
            <a:t>dan</a:t>
          </a:r>
          <a:r>
            <a:rPr lang="en-US" sz="1400" b="1" dirty="0" smtClean="0"/>
            <a:t> </a:t>
          </a:r>
          <a:r>
            <a:rPr lang="en-US" sz="1400" b="1" dirty="0" err="1" smtClean="0"/>
            <a:t>cara</a:t>
          </a:r>
          <a:r>
            <a:rPr lang="en-US" sz="1400" b="1" dirty="0" smtClean="0"/>
            <a:t> </a:t>
          </a:r>
          <a:r>
            <a:rPr lang="en-US" sz="1400" b="1" dirty="0" err="1" smtClean="0"/>
            <a:t>pembayaran</a:t>
          </a:r>
          <a:endParaRPr lang="en-US" sz="1400" b="1" dirty="0"/>
        </a:p>
      </dgm:t>
    </dgm:pt>
    <dgm:pt modelId="{2F5B2960-813C-46FD-AB4B-5C051FFD911C}" type="parTrans" cxnId="{F784AC57-4175-498E-82EE-37CD5BDD8209}">
      <dgm:prSet/>
      <dgm:spPr/>
      <dgm:t>
        <a:bodyPr/>
        <a:lstStyle/>
        <a:p>
          <a:endParaRPr lang="en-US"/>
        </a:p>
      </dgm:t>
    </dgm:pt>
    <dgm:pt modelId="{78C1085E-92D1-4A67-ADCD-8D8C58928C3A}" type="sibTrans" cxnId="{F784AC57-4175-498E-82EE-37CD5BDD8209}">
      <dgm:prSet/>
      <dgm:spPr/>
      <dgm:t>
        <a:bodyPr/>
        <a:lstStyle/>
        <a:p>
          <a:endParaRPr lang="en-US"/>
        </a:p>
      </dgm:t>
    </dgm:pt>
    <dgm:pt modelId="{CD028036-56F5-448E-8BF7-2B36A5D24A59}">
      <dgm:prSet phldrT="[Text]" custT="1"/>
      <dgm:spPr/>
      <dgm:t>
        <a:bodyPr/>
        <a:lstStyle/>
        <a:p>
          <a:r>
            <a:rPr lang="en-US" sz="1400" b="1" dirty="0" err="1" smtClean="0"/>
            <a:t>Layanan</a:t>
          </a:r>
          <a:r>
            <a:rPr lang="en-US" sz="1400" b="1" dirty="0" smtClean="0"/>
            <a:t> </a:t>
          </a:r>
          <a:r>
            <a:rPr lang="en-US" sz="1400" b="1" dirty="0" err="1" smtClean="0"/>
            <a:t>purnajual</a:t>
          </a:r>
          <a:endParaRPr lang="en-US" sz="1400" b="1" dirty="0"/>
        </a:p>
      </dgm:t>
    </dgm:pt>
    <dgm:pt modelId="{CFC21F35-1BFA-46F1-966E-3D26297AF748}" type="parTrans" cxnId="{6FA7FEE6-3030-4BAC-9B56-97D364B12252}">
      <dgm:prSet/>
      <dgm:spPr/>
      <dgm:t>
        <a:bodyPr/>
        <a:lstStyle/>
        <a:p>
          <a:endParaRPr lang="en-US"/>
        </a:p>
      </dgm:t>
    </dgm:pt>
    <dgm:pt modelId="{E91D9B99-CC69-4653-93EC-E418098ABEE2}" type="sibTrans" cxnId="{6FA7FEE6-3030-4BAC-9B56-97D364B12252}">
      <dgm:prSet/>
      <dgm:spPr/>
      <dgm:t>
        <a:bodyPr/>
        <a:lstStyle/>
        <a:p>
          <a:endParaRPr lang="en-US"/>
        </a:p>
      </dgm:t>
    </dgm:pt>
    <dgm:pt modelId="{601C6EFA-55DA-45FF-8870-9F200FBBF334}">
      <dgm:prSet phldrT="[Text]" custT="1"/>
      <dgm:spPr/>
      <dgm:t>
        <a:bodyPr/>
        <a:lstStyle/>
        <a:p>
          <a:r>
            <a:rPr lang="en-US" sz="1400" b="1" dirty="0" err="1" smtClean="0"/>
            <a:t>Garansi</a:t>
          </a:r>
          <a:endParaRPr lang="en-US" sz="1400" b="1" dirty="0"/>
        </a:p>
      </dgm:t>
    </dgm:pt>
    <dgm:pt modelId="{F9BB93F8-A8D0-4145-8931-53E35662FC58}" type="parTrans" cxnId="{6CEBC816-56DF-4E59-A6E0-BAF820E6D224}">
      <dgm:prSet/>
      <dgm:spPr/>
      <dgm:t>
        <a:bodyPr/>
        <a:lstStyle/>
        <a:p>
          <a:endParaRPr lang="en-US"/>
        </a:p>
      </dgm:t>
    </dgm:pt>
    <dgm:pt modelId="{BD0FF713-7C63-4415-9538-2C2AC2AFFA38}" type="sibTrans" cxnId="{6CEBC816-56DF-4E59-A6E0-BAF820E6D224}">
      <dgm:prSet/>
      <dgm:spPr/>
      <dgm:t>
        <a:bodyPr/>
        <a:lstStyle/>
        <a:p>
          <a:endParaRPr lang="en-US"/>
        </a:p>
      </dgm:t>
    </dgm:pt>
    <dgm:pt modelId="{090ADFCD-8BBE-4EB6-AFFC-831B24029255}">
      <dgm:prSet phldrT="[Text]" custT="1"/>
      <dgm:spPr/>
      <dgm:t>
        <a:bodyPr/>
        <a:lstStyle/>
        <a:p>
          <a:r>
            <a:rPr lang="en-US" sz="1400" b="1" smtClean="0"/>
            <a:t>Kemanan pengiriman</a:t>
          </a:r>
          <a:endParaRPr lang="en-US" sz="1400" b="1" dirty="0"/>
        </a:p>
      </dgm:t>
    </dgm:pt>
    <dgm:pt modelId="{E918696A-1C37-44F3-9A66-700FEBEBE63B}" type="parTrans" cxnId="{D161A81B-87EA-4919-9C3E-ADC240367B41}">
      <dgm:prSet/>
      <dgm:spPr/>
      <dgm:t>
        <a:bodyPr/>
        <a:lstStyle/>
        <a:p>
          <a:endParaRPr lang="en-US"/>
        </a:p>
      </dgm:t>
    </dgm:pt>
    <dgm:pt modelId="{4EE5F63D-613B-4F46-9219-348803C11194}" type="sibTrans" cxnId="{D161A81B-87EA-4919-9C3E-ADC240367B41}">
      <dgm:prSet/>
      <dgm:spPr/>
      <dgm:t>
        <a:bodyPr/>
        <a:lstStyle/>
        <a:p>
          <a:endParaRPr lang="en-US"/>
        </a:p>
      </dgm:t>
    </dgm:pt>
    <dgm:pt modelId="{E31222B2-8619-4D26-94D7-3FF0ABA9E3A1}" type="pres">
      <dgm:prSet presAssocID="{553896E0-6ACD-42E5-B249-9DE1384D873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A43FF1-985B-4925-B4C3-6653A29EAE7C}" type="pres">
      <dgm:prSet presAssocID="{DBA23FE6-AF01-496D-B5E8-7C20449C09D1}" presName="centerShape" presStyleLbl="node0" presStyleIdx="0" presStyleCnt="1" custScaleX="108694" custScaleY="112126"/>
      <dgm:spPr/>
      <dgm:t>
        <a:bodyPr/>
        <a:lstStyle/>
        <a:p>
          <a:endParaRPr lang="en-US"/>
        </a:p>
      </dgm:t>
    </dgm:pt>
    <dgm:pt modelId="{2C660D56-94E9-425D-86CA-933C99F13A2E}" type="pres">
      <dgm:prSet presAssocID="{47956D10-701A-41F8-B727-14B304379696}" presName="parTrans" presStyleLbl="bgSibTrans2D1" presStyleIdx="0" presStyleCnt="8"/>
      <dgm:spPr/>
      <dgm:t>
        <a:bodyPr/>
        <a:lstStyle/>
        <a:p>
          <a:endParaRPr lang="en-US"/>
        </a:p>
      </dgm:t>
    </dgm:pt>
    <dgm:pt modelId="{22CF881F-911B-4A68-BEE0-C6848D4F75AA}" type="pres">
      <dgm:prSet presAssocID="{5E4BF80A-538A-487C-A9FD-BCD98EA2C3F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DE63C-E34A-4B2E-AC58-2CDAEF8743B1}" type="pres">
      <dgm:prSet presAssocID="{6820F338-CD27-4F82-AFF9-5D62223E3D6F}" presName="parTrans" presStyleLbl="bgSibTrans2D1" presStyleIdx="1" presStyleCnt="8"/>
      <dgm:spPr/>
      <dgm:t>
        <a:bodyPr/>
        <a:lstStyle/>
        <a:p>
          <a:endParaRPr lang="en-US"/>
        </a:p>
      </dgm:t>
    </dgm:pt>
    <dgm:pt modelId="{3418020A-E15C-488D-B1DA-75DE86855273}" type="pres">
      <dgm:prSet presAssocID="{2A352320-A834-43DD-A530-EA30496E440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BA011-98E1-4C0C-B8D4-A22BD71C7959}" type="pres">
      <dgm:prSet presAssocID="{13793974-F8DF-4665-A66E-110376C71E76}" presName="parTrans" presStyleLbl="bgSibTrans2D1" presStyleIdx="2" presStyleCnt="8"/>
      <dgm:spPr/>
      <dgm:t>
        <a:bodyPr/>
        <a:lstStyle/>
        <a:p>
          <a:endParaRPr lang="en-US"/>
        </a:p>
      </dgm:t>
    </dgm:pt>
    <dgm:pt modelId="{54EA074D-9058-489D-B6DC-CF7B7F216277}" type="pres">
      <dgm:prSet presAssocID="{8E571081-02AA-404E-83EB-C63F97377B5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98502-99E6-4020-BAAA-37780056EA95}" type="pres">
      <dgm:prSet presAssocID="{534E99F4-BE3F-4224-B2D6-A5F93F8A03C9}" presName="parTrans" presStyleLbl="bgSibTrans2D1" presStyleIdx="3" presStyleCnt="8"/>
      <dgm:spPr/>
      <dgm:t>
        <a:bodyPr/>
        <a:lstStyle/>
        <a:p>
          <a:endParaRPr lang="en-US"/>
        </a:p>
      </dgm:t>
    </dgm:pt>
    <dgm:pt modelId="{4AC8F101-0BC0-4DC2-A92B-95DDA5581786}" type="pres">
      <dgm:prSet presAssocID="{244492D2-70CC-40C1-ABE9-21341DD7F3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4CC2B-E3A6-4618-951E-38CA7D320C21}" type="pres">
      <dgm:prSet presAssocID="{2F5B2960-813C-46FD-AB4B-5C051FFD911C}" presName="parTrans" presStyleLbl="bgSibTrans2D1" presStyleIdx="4" presStyleCnt="8"/>
      <dgm:spPr/>
      <dgm:t>
        <a:bodyPr/>
        <a:lstStyle/>
        <a:p>
          <a:endParaRPr lang="en-US"/>
        </a:p>
      </dgm:t>
    </dgm:pt>
    <dgm:pt modelId="{9A14FA5B-FF3E-49C3-91AD-5880D23A802A}" type="pres">
      <dgm:prSet presAssocID="{840CB179-1486-4B54-86A3-78912958FE5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05CE3-B331-4C6C-B452-80EBD0FB8432}" type="pres">
      <dgm:prSet presAssocID="{CFC21F35-1BFA-46F1-966E-3D26297AF748}" presName="parTrans" presStyleLbl="bgSibTrans2D1" presStyleIdx="5" presStyleCnt="8"/>
      <dgm:spPr/>
      <dgm:t>
        <a:bodyPr/>
        <a:lstStyle/>
        <a:p>
          <a:endParaRPr lang="en-US"/>
        </a:p>
      </dgm:t>
    </dgm:pt>
    <dgm:pt modelId="{6C0621E2-E6E0-406D-B11D-239A9A4137CC}" type="pres">
      <dgm:prSet presAssocID="{CD028036-56F5-448E-8BF7-2B36A5D24A59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DB2F1-5765-4A40-A407-CBAAFF28B095}" type="pres">
      <dgm:prSet presAssocID="{F9BB93F8-A8D0-4145-8931-53E35662FC58}" presName="parTrans" presStyleLbl="bgSibTrans2D1" presStyleIdx="6" presStyleCnt="8"/>
      <dgm:spPr/>
      <dgm:t>
        <a:bodyPr/>
        <a:lstStyle/>
        <a:p>
          <a:endParaRPr lang="en-US"/>
        </a:p>
      </dgm:t>
    </dgm:pt>
    <dgm:pt modelId="{8A391086-E898-4202-AE54-479C698710B2}" type="pres">
      <dgm:prSet presAssocID="{601C6EFA-55DA-45FF-8870-9F200FBBF33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01634-9067-4852-9500-C53DD3F0565E}" type="pres">
      <dgm:prSet presAssocID="{E918696A-1C37-44F3-9A66-700FEBEBE63B}" presName="parTrans" presStyleLbl="bgSibTrans2D1" presStyleIdx="7" presStyleCnt="8"/>
      <dgm:spPr/>
      <dgm:t>
        <a:bodyPr/>
        <a:lstStyle/>
        <a:p>
          <a:endParaRPr lang="en-US"/>
        </a:p>
      </dgm:t>
    </dgm:pt>
    <dgm:pt modelId="{BF688C08-2EC4-4E02-994A-9EB67DAF1ECD}" type="pres">
      <dgm:prSet presAssocID="{090ADFCD-8BBE-4EB6-AFFC-831B2402925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18CB99-E55C-4BE1-BFB4-FA42E5498123}" type="presOf" srcId="{601C6EFA-55DA-45FF-8870-9F200FBBF334}" destId="{8A391086-E898-4202-AE54-479C698710B2}" srcOrd="0" destOrd="0" presId="urn:microsoft.com/office/officeart/2005/8/layout/radial4"/>
    <dgm:cxn modelId="{D161A81B-87EA-4919-9C3E-ADC240367B41}" srcId="{DBA23FE6-AF01-496D-B5E8-7C20449C09D1}" destId="{090ADFCD-8BBE-4EB6-AFFC-831B24029255}" srcOrd="7" destOrd="0" parTransId="{E918696A-1C37-44F3-9A66-700FEBEBE63B}" sibTransId="{4EE5F63D-613B-4F46-9219-348803C11194}"/>
    <dgm:cxn modelId="{A97EC26A-C3B7-4119-ACD6-016EC288A7AD}" type="presOf" srcId="{2F5B2960-813C-46FD-AB4B-5C051FFD911C}" destId="{B504CC2B-E3A6-4618-951E-38CA7D320C21}" srcOrd="0" destOrd="0" presId="urn:microsoft.com/office/officeart/2005/8/layout/radial4"/>
    <dgm:cxn modelId="{FFC0A757-6082-458E-98F3-E0D00F84F121}" type="presOf" srcId="{244492D2-70CC-40C1-ABE9-21341DD7F385}" destId="{4AC8F101-0BC0-4DC2-A92B-95DDA5581786}" srcOrd="0" destOrd="0" presId="urn:microsoft.com/office/officeart/2005/8/layout/radial4"/>
    <dgm:cxn modelId="{6FA7FEE6-3030-4BAC-9B56-97D364B12252}" srcId="{DBA23FE6-AF01-496D-B5E8-7C20449C09D1}" destId="{CD028036-56F5-448E-8BF7-2B36A5D24A59}" srcOrd="5" destOrd="0" parTransId="{CFC21F35-1BFA-46F1-966E-3D26297AF748}" sibTransId="{E91D9B99-CC69-4653-93EC-E418098ABEE2}"/>
    <dgm:cxn modelId="{DFFE5710-27C7-406E-BC90-47206B8C1524}" type="presOf" srcId="{8E571081-02AA-404E-83EB-C63F97377B5D}" destId="{54EA074D-9058-489D-B6DC-CF7B7F216277}" srcOrd="0" destOrd="0" presId="urn:microsoft.com/office/officeart/2005/8/layout/radial4"/>
    <dgm:cxn modelId="{621C695F-DB2E-4502-8BC5-7A2A71B7AB00}" srcId="{DBA23FE6-AF01-496D-B5E8-7C20449C09D1}" destId="{244492D2-70CC-40C1-ABE9-21341DD7F385}" srcOrd="3" destOrd="0" parTransId="{534E99F4-BE3F-4224-B2D6-A5F93F8A03C9}" sibTransId="{E5198539-D1EC-40AE-A897-E7953FE46618}"/>
    <dgm:cxn modelId="{EF496AD2-14F8-4646-9164-C7AACD43F20C}" type="presOf" srcId="{CD028036-56F5-448E-8BF7-2B36A5D24A59}" destId="{6C0621E2-E6E0-406D-B11D-239A9A4137CC}" srcOrd="0" destOrd="0" presId="urn:microsoft.com/office/officeart/2005/8/layout/radial4"/>
    <dgm:cxn modelId="{F784AC57-4175-498E-82EE-37CD5BDD8209}" srcId="{DBA23FE6-AF01-496D-B5E8-7C20449C09D1}" destId="{840CB179-1486-4B54-86A3-78912958FE5B}" srcOrd="4" destOrd="0" parTransId="{2F5B2960-813C-46FD-AB4B-5C051FFD911C}" sibTransId="{78C1085E-92D1-4A67-ADCD-8D8C58928C3A}"/>
    <dgm:cxn modelId="{704C49E1-6CD8-4D2A-96AF-B92D96808312}" type="presOf" srcId="{534E99F4-BE3F-4224-B2D6-A5F93F8A03C9}" destId="{F6F98502-99E6-4020-BAAA-37780056EA95}" srcOrd="0" destOrd="0" presId="urn:microsoft.com/office/officeart/2005/8/layout/radial4"/>
    <dgm:cxn modelId="{650C86D3-9F7B-4375-A3D5-D074C0DB97CF}" type="presOf" srcId="{DBA23FE6-AF01-496D-B5E8-7C20449C09D1}" destId="{6BA43FF1-985B-4925-B4C3-6653A29EAE7C}" srcOrd="0" destOrd="0" presId="urn:microsoft.com/office/officeart/2005/8/layout/radial4"/>
    <dgm:cxn modelId="{B885D373-AD65-46AF-89EF-5B254F252F59}" type="presOf" srcId="{47956D10-701A-41F8-B727-14B304379696}" destId="{2C660D56-94E9-425D-86CA-933C99F13A2E}" srcOrd="0" destOrd="0" presId="urn:microsoft.com/office/officeart/2005/8/layout/radial4"/>
    <dgm:cxn modelId="{1BCC0E1F-3696-47FC-B387-9DBE3F64D6AF}" srcId="{553896E0-6ACD-42E5-B249-9DE1384D8733}" destId="{DBA23FE6-AF01-496D-B5E8-7C20449C09D1}" srcOrd="0" destOrd="0" parTransId="{858A99FE-1809-43D6-92E5-9573D59844F3}" sibTransId="{038A24D1-427B-4B37-957A-08584C4B6C63}"/>
    <dgm:cxn modelId="{E8862AB1-7B52-4F30-8DB2-274B7362CD43}" srcId="{553896E0-6ACD-42E5-B249-9DE1384D8733}" destId="{16D388B5-7B29-4998-A13B-464DB6FE694F}" srcOrd="1" destOrd="0" parTransId="{1D548B2F-4C8C-4760-98F1-D361AAF03405}" sibTransId="{92FA86B3-FE27-4FAB-B5A0-ED3620A8A462}"/>
    <dgm:cxn modelId="{A58A6C0F-6E25-4772-90CE-2BBAAF77849C}" type="presOf" srcId="{090ADFCD-8BBE-4EB6-AFFC-831B24029255}" destId="{BF688C08-2EC4-4E02-994A-9EB67DAF1ECD}" srcOrd="0" destOrd="0" presId="urn:microsoft.com/office/officeart/2005/8/layout/radial4"/>
    <dgm:cxn modelId="{2EF73CBB-2453-48F6-A373-45A18DB0C70F}" type="presOf" srcId="{553896E0-6ACD-42E5-B249-9DE1384D8733}" destId="{E31222B2-8619-4D26-94D7-3FF0ABA9E3A1}" srcOrd="0" destOrd="0" presId="urn:microsoft.com/office/officeart/2005/8/layout/radial4"/>
    <dgm:cxn modelId="{6CEBC816-56DF-4E59-A6E0-BAF820E6D224}" srcId="{DBA23FE6-AF01-496D-B5E8-7C20449C09D1}" destId="{601C6EFA-55DA-45FF-8870-9F200FBBF334}" srcOrd="6" destOrd="0" parTransId="{F9BB93F8-A8D0-4145-8931-53E35662FC58}" sibTransId="{BD0FF713-7C63-4415-9538-2C2AC2AFFA38}"/>
    <dgm:cxn modelId="{FF7F9316-1A51-4EB6-BD0F-5CA7C6BDEFFA}" type="presOf" srcId="{F9BB93F8-A8D0-4145-8931-53E35662FC58}" destId="{273DB2F1-5765-4A40-A407-CBAAFF28B095}" srcOrd="0" destOrd="0" presId="urn:microsoft.com/office/officeart/2005/8/layout/radial4"/>
    <dgm:cxn modelId="{C8CE09FA-D708-4CD5-8C4D-68D4A190DC88}" type="presOf" srcId="{840CB179-1486-4B54-86A3-78912958FE5B}" destId="{9A14FA5B-FF3E-49C3-91AD-5880D23A802A}" srcOrd="0" destOrd="0" presId="urn:microsoft.com/office/officeart/2005/8/layout/radial4"/>
    <dgm:cxn modelId="{354EE653-934D-42E1-91EB-75C139E860B3}" type="presOf" srcId="{13793974-F8DF-4665-A66E-110376C71E76}" destId="{8F5BA011-98E1-4C0C-B8D4-A22BD71C7959}" srcOrd="0" destOrd="0" presId="urn:microsoft.com/office/officeart/2005/8/layout/radial4"/>
    <dgm:cxn modelId="{807C0129-8321-48A9-AAE4-E6EF281678EB}" type="presOf" srcId="{CFC21F35-1BFA-46F1-966E-3D26297AF748}" destId="{CD605CE3-B331-4C6C-B452-80EBD0FB8432}" srcOrd="0" destOrd="0" presId="urn:microsoft.com/office/officeart/2005/8/layout/radial4"/>
    <dgm:cxn modelId="{528333D7-CA6F-4DFE-B507-BA54F7A4E2BB}" type="presOf" srcId="{5E4BF80A-538A-487C-A9FD-BCD98EA2C3F4}" destId="{22CF881F-911B-4A68-BEE0-C6848D4F75AA}" srcOrd="0" destOrd="0" presId="urn:microsoft.com/office/officeart/2005/8/layout/radial4"/>
    <dgm:cxn modelId="{946A7F0D-B9BA-48A0-A434-E1E3C0EE6664}" srcId="{DBA23FE6-AF01-496D-B5E8-7C20449C09D1}" destId="{5E4BF80A-538A-487C-A9FD-BCD98EA2C3F4}" srcOrd="0" destOrd="0" parTransId="{47956D10-701A-41F8-B727-14B304379696}" sibTransId="{5D716AE4-B844-4C14-A059-ABE0FBE54435}"/>
    <dgm:cxn modelId="{77529914-DAD8-48D6-AB80-2DF00ADE2C6A}" srcId="{DBA23FE6-AF01-496D-B5E8-7C20449C09D1}" destId="{2A352320-A834-43DD-A530-EA30496E440A}" srcOrd="1" destOrd="0" parTransId="{6820F338-CD27-4F82-AFF9-5D62223E3D6F}" sibTransId="{43229F49-A8BC-477D-8AD7-C918B4AEC060}"/>
    <dgm:cxn modelId="{01302D96-4719-4495-BAF8-84B4DA73FB55}" srcId="{DBA23FE6-AF01-496D-B5E8-7C20449C09D1}" destId="{8E571081-02AA-404E-83EB-C63F97377B5D}" srcOrd="2" destOrd="0" parTransId="{13793974-F8DF-4665-A66E-110376C71E76}" sibTransId="{C6F06FBC-01C5-4308-AF27-3F603A7581FE}"/>
    <dgm:cxn modelId="{D868A615-5D31-42D4-BC63-47C64E693372}" type="presOf" srcId="{6820F338-CD27-4F82-AFF9-5D62223E3D6F}" destId="{185DE63C-E34A-4B2E-AC58-2CDAEF8743B1}" srcOrd="0" destOrd="0" presId="urn:microsoft.com/office/officeart/2005/8/layout/radial4"/>
    <dgm:cxn modelId="{88F82C77-F423-4AC4-9FD8-F35AC6CAD0F0}" type="presOf" srcId="{E918696A-1C37-44F3-9A66-700FEBEBE63B}" destId="{E1D01634-9067-4852-9500-C53DD3F0565E}" srcOrd="0" destOrd="0" presId="urn:microsoft.com/office/officeart/2005/8/layout/radial4"/>
    <dgm:cxn modelId="{B2820762-540C-4F95-A7AE-2B63A4D9EBFA}" type="presOf" srcId="{2A352320-A834-43DD-A530-EA30496E440A}" destId="{3418020A-E15C-488D-B1DA-75DE86855273}" srcOrd="0" destOrd="0" presId="urn:microsoft.com/office/officeart/2005/8/layout/radial4"/>
    <dgm:cxn modelId="{3529421C-2CA1-4ED0-8A33-1032DBCEEB6C}" type="presParOf" srcId="{E31222B2-8619-4D26-94D7-3FF0ABA9E3A1}" destId="{6BA43FF1-985B-4925-B4C3-6653A29EAE7C}" srcOrd="0" destOrd="0" presId="urn:microsoft.com/office/officeart/2005/8/layout/radial4"/>
    <dgm:cxn modelId="{A4E7EFDC-5B56-4594-9898-B2D996707536}" type="presParOf" srcId="{E31222B2-8619-4D26-94D7-3FF0ABA9E3A1}" destId="{2C660D56-94E9-425D-86CA-933C99F13A2E}" srcOrd="1" destOrd="0" presId="urn:microsoft.com/office/officeart/2005/8/layout/radial4"/>
    <dgm:cxn modelId="{57A09820-04C2-41E1-A41C-8DC639E4DA74}" type="presParOf" srcId="{E31222B2-8619-4D26-94D7-3FF0ABA9E3A1}" destId="{22CF881F-911B-4A68-BEE0-C6848D4F75AA}" srcOrd="2" destOrd="0" presId="urn:microsoft.com/office/officeart/2005/8/layout/radial4"/>
    <dgm:cxn modelId="{E8B7D2B1-E9C3-48E3-B3DA-766A56C59B5B}" type="presParOf" srcId="{E31222B2-8619-4D26-94D7-3FF0ABA9E3A1}" destId="{185DE63C-E34A-4B2E-AC58-2CDAEF8743B1}" srcOrd="3" destOrd="0" presId="urn:microsoft.com/office/officeart/2005/8/layout/radial4"/>
    <dgm:cxn modelId="{F30141E1-2DA4-4E50-9143-9C44C0283029}" type="presParOf" srcId="{E31222B2-8619-4D26-94D7-3FF0ABA9E3A1}" destId="{3418020A-E15C-488D-B1DA-75DE86855273}" srcOrd="4" destOrd="0" presId="urn:microsoft.com/office/officeart/2005/8/layout/radial4"/>
    <dgm:cxn modelId="{0F9BD674-57C7-4637-8D45-EC7A5F8463D5}" type="presParOf" srcId="{E31222B2-8619-4D26-94D7-3FF0ABA9E3A1}" destId="{8F5BA011-98E1-4C0C-B8D4-A22BD71C7959}" srcOrd="5" destOrd="0" presId="urn:microsoft.com/office/officeart/2005/8/layout/radial4"/>
    <dgm:cxn modelId="{9B8BF2C0-79FE-40EF-AFCE-81C756CDBA9E}" type="presParOf" srcId="{E31222B2-8619-4D26-94D7-3FF0ABA9E3A1}" destId="{54EA074D-9058-489D-B6DC-CF7B7F216277}" srcOrd="6" destOrd="0" presId="urn:microsoft.com/office/officeart/2005/8/layout/radial4"/>
    <dgm:cxn modelId="{FB8C2E95-9F22-43B9-B51D-00D587A49C47}" type="presParOf" srcId="{E31222B2-8619-4D26-94D7-3FF0ABA9E3A1}" destId="{F6F98502-99E6-4020-BAAA-37780056EA95}" srcOrd="7" destOrd="0" presId="urn:microsoft.com/office/officeart/2005/8/layout/radial4"/>
    <dgm:cxn modelId="{671DC276-7797-42F9-B9DE-42CEC067B4C7}" type="presParOf" srcId="{E31222B2-8619-4D26-94D7-3FF0ABA9E3A1}" destId="{4AC8F101-0BC0-4DC2-A92B-95DDA5581786}" srcOrd="8" destOrd="0" presId="urn:microsoft.com/office/officeart/2005/8/layout/radial4"/>
    <dgm:cxn modelId="{8C6718FF-8E6C-4266-BF3A-C47EE590C81B}" type="presParOf" srcId="{E31222B2-8619-4D26-94D7-3FF0ABA9E3A1}" destId="{B504CC2B-E3A6-4618-951E-38CA7D320C21}" srcOrd="9" destOrd="0" presId="urn:microsoft.com/office/officeart/2005/8/layout/radial4"/>
    <dgm:cxn modelId="{A37D978B-4105-4398-A485-A977A7C50E02}" type="presParOf" srcId="{E31222B2-8619-4D26-94D7-3FF0ABA9E3A1}" destId="{9A14FA5B-FF3E-49C3-91AD-5880D23A802A}" srcOrd="10" destOrd="0" presId="urn:microsoft.com/office/officeart/2005/8/layout/radial4"/>
    <dgm:cxn modelId="{6D61C499-F85A-4142-A914-34593B2170A7}" type="presParOf" srcId="{E31222B2-8619-4D26-94D7-3FF0ABA9E3A1}" destId="{CD605CE3-B331-4C6C-B452-80EBD0FB8432}" srcOrd="11" destOrd="0" presId="urn:microsoft.com/office/officeart/2005/8/layout/radial4"/>
    <dgm:cxn modelId="{AA4A245C-C3FD-40D0-BE13-034D9968A1D4}" type="presParOf" srcId="{E31222B2-8619-4D26-94D7-3FF0ABA9E3A1}" destId="{6C0621E2-E6E0-406D-B11D-239A9A4137CC}" srcOrd="12" destOrd="0" presId="urn:microsoft.com/office/officeart/2005/8/layout/radial4"/>
    <dgm:cxn modelId="{4A22D660-34C7-4453-8796-85BF056D8E6B}" type="presParOf" srcId="{E31222B2-8619-4D26-94D7-3FF0ABA9E3A1}" destId="{273DB2F1-5765-4A40-A407-CBAAFF28B095}" srcOrd="13" destOrd="0" presId="urn:microsoft.com/office/officeart/2005/8/layout/radial4"/>
    <dgm:cxn modelId="{F79FF95D-C8B7-4D64-9259-EFA349D7A232}" type="presParOf" srcId="{E31222B2-8619-4D26-94D7-3FF0ABA9E3A1}" destId="{8A391086-E898-4202-AE54-479C698710B2}" srcOrd="14" destOrd="0" presId="urn:microsoft.com/office/officeart/2005/8/layout/radial4"/>
    <dgm:cxn modelId="{8F99248B-ECAA-4325-B329-2DEB72EB16C7}" type="presParOf" srcId="{E31222B2-8619-4D26-94D7-3FF0ABA9E3A1}" destId="{E1D01634-9067-4852-9500-C53DD3F0565E}" srcOrd="15" destOrd="0" presId="urn:microsoft.com/office/officeart/2005/8/layout/radial4"/>
    <dgm:cxn modelId="{393CFBCB-BBF8-4B0F-8A77-6154F2FD6CF9}" type="presParOf" srcId="{E31222B2-8619-4D26-94D7-3FF0ABA9E3A1}" destId="{BF688C08-2EC4-4E02-994A-9EB67DAF1ECD}" srcOrd="16" destOrd="0" presId="urn:microsoft.com/office/officeart/2005/8/layout/radial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7A48C8-404B-4EC5-88F6-00B5CDD1F845}" type="doc">
      <dgm:prSet loTypeId="urn:microsoft.com/office/officeart/2005/8/layout/list1" loCatId="list" qsTypeId="urn:microsoft.com/office/officeart/2005/8/quickstyle/3d1" qsCatId="3D" csTypeId="urn:microsoft.com/office/officeart/2005/8/colors/colorful1#20" csCatId="colorful" phldr="1"/>
      <dgm:spPr/>
      <dgm:t>
        <a:bodyPr/>
        <a:lstStyle/>
        <a:p>
          <a:endParaRPr lang="en-US"/>
        </a:p>
      </dgm:t>
    </dgm:pt>
    <dgm:pt modelId="{4808E7B5-1A96-487E-BACF-6EC3A596E8F2}">
      <dgm:prSet custT="1"/>
      <dgm:spPr/>
      <dgm:t>
        <a:bodyPr/>
        <a:lstStyle/>
        <a:p>
          <a:r>
            <a:rPr lang="en-US" sz="2400" b="1" dirty="0" err="1" smtClean="0"/>
            <a:t>Pertimbangan</a:t>
          </a:r>
          <a:r>
            <a:rPr lang="en-US" sz="2400" b="1" dirty="0" smtClean="0"/>
            <a:t> </a:t>
          </a:r>
          <a:r>
            <a:rPr lang="en-US" sz="2400" b="1" dirty="0" err="1" smtClean="0"/>
            <a:t>Ekonomis</a:t>
          </a:r>
          <a:endParaRPr lang="en-US" sz="2400" b="1" dirty="0" smtClean="0"/>
        </a:p>
      </dgm:t>
    </dgm:pt>
    <dgm:pt modelId="{9825DF33-25D5-46B5-A10E-6CB2E937D3E9}" type="parTrans" cxnId="{BCD0D551-B569-4C09-9B3E-BAD2C2C8A27A}">
      <dgm:prSet/>
      <dgm:spPr/>
      <dgm:t>
        <a:bodyPr/>
        <a:lstStyle/>
        <a:p>
          <a:endParaRPr lang="en-US"/>
        </a:p>
      </dgm:t>
    </dgm:pt>
    <dgm:pt modelId="{DB4465D6-BF5D-4825-8CD5-47A52D571DBE}" type="sibTrans" cxnId="{BCD0D551-B569-4C09-9B3E-BAD2C2C8A27A}">
      <dgm:prSet/>
      <dgm:spPr/>
      <dgm:t>
        <a:bodyPr/>
        <a:lstStyle/>
        <a:p>
          <a:endParaRPr lang="en-US"/>
        </a:p>
      </dgm:t>
    </dgm:pt>
    <dgm:pt modelId="{660F2054-2855-4F7C-8C30-A31336D5FF34}">
      <dgm:prSet custT="1"/>
      <dgm:spPr/>
      <dgm:t>
        <a:bodyPr/>
        <a:lstStyle/>
        <a:p>
          <a:r>
            <a:rPr lang="en-US" sz="2400" b="1" dirty="0" err="1" smtClean="0"/>
            <a:t>Sumber</a:t>
          </a:r>
          <a:r>
            <a:rPr lang="en-US" sz="2400" b="1" dirty="0" smtClean="0"/>
            <a:t> </a:t>
          </a:r>
          <a:r>
            <a:rPr lang="en-US" sz="2400" b="1" dirty="0" err="1" smtClean="0"/>
            <a:t>Pembiayaan</a:t>
          </a:r>
          <a:r>
            <a:rPr lang="en-US" sz="2400" b="1" dirty="0" smtClean="0"/>
            <a:t> </a:t>
          </a:r>
        </a:p>
      </dgm:t>
    </dgm:pt>
    <dgm:pt modelId="{0FE4498D-DE84-4165-B9F6-E5492F264BB9}" type="parTrans" cxnId="{E921C88B-FBD2-49D7-92CE-B39331BCC06C}">
      <dgm:prSet/>
      <dgm:spPr/>
      <dgm:t>
        <a:bodyPr/>
        <a:lstStyle/>
        <a:p>
          <a:endParaRPr lang="en-US"/>
        </a:p>
      </dgm:t>
    </dgm:pt>
    <dgm:pt modelId="{162603E7-23C4-49D9-938E-7271C17C126C}" type="sibTrans" cxnId="{E921C88B-FBD2-49D7-92CE-B39331BCC06C}">
      <dgm:prSet/>
      <dgm:spPr/>
      <dgm:t>
        <a:bodyPr/>
        <a:lstStyle/>
        <a:p>
          <a:endParaRPr lang="en-US"/>
        </a:p>
      </dgm:t>
    </dgm:pt>
    <dgm:pt modelId="{8FB8A7DD-2302-42C4-8C59-E074F75D7144}">
      <dgm:prSet custT="1"/>
      <dgm:spPr/>
      <dgm:t>
        <a:bodyPr/>
        <a:lstStyle/>
        <a:p>
          <a:r>
            <a:rPr lang="en-US" sz="2400" b="1" dirty="0" err="1" smtClean="0"/>
            <a:t>Peraturan</a:t>
          </a:r>
          <a:r>
            <a:rPr lang="en-US" sz="2400" b="1" dirty="0" smtClean="0"/>
            <a:t> </a:t>
          </a:r>
          <a:r>
            <a:rPr lang="en-US" sz="2400" b="1" dirty="0" err="1" smtClean="0"/>
            <a:t>Pemerintah</a:t>
          </a:r>
          <a:endParaRPr lang="en-US" sz="2400" b="1" dirty="0" smtClean="0"/>
        </a:p>
      </dgm:t>
    </dgm:pt>
    <dgm:pt modelId="{135B8F39-1019-4DE1-8B99-2F262BA073F4}" type="parTrans" cxnId="{D386C815-C39E-4AD6-91B6-D60CFC57AA04}">
      <dgm:prSet/>
      <dgm:spPr/>
      <dgm:t>
        <a:bodyPr/>
        <a:lstStyle/>
        <a:p>
          <a:endParaRPr lang="en-US"/>
        </a:p>
      </dgm:t>
    </dgm:pt>
    <dgm:pt modelId="{E92D865B-5226-4CB1-815A-FF6B500F54B2}" type="sibTrans" cxnId="{D386C815-C39E-4AD6-91B6-D60CFC57AA04}">
      <dgm:prSet/>
      <dgm:spPr/>
      <dgm:t>
        <a:bodyPr/>
        <a:lstStyle/>
        <a:p>
          <a:endParaRPr lang="en-US"/>
        </a:p>
      </dgm:t>
    </dgm:pt>
    <dgm:pt modelId="{2BA03A0F-12EF-4F94-BEEA-03F9F12ED2C1}">
      <dgm:prSet custT="1"/>
      <dgm:spPr/>
      <dgm:t>
        <a:bodyPr/>
        <a:lstStyle/>
        <a:p>
          <a:r>
            <a:rPr lang="en-US" sz="2400" b="1" dirty="0" err="1" smtClean="0"/>
            <a:t>Kesepakatan</a:t>
          </a:r>
          <a:r>
            <a:rPr lang="en-US" sz="2400" b="1" dirty="0" smtClean="0"/>
            <a:t> Regional</a:t>
          </a:r>
        </a:p>
      </dgm:t>
    </dgm:pt>
    <dgm:pt modelId="{896B1431-616D-4746-9F27-2478F5911972}" type="parTrans" cxnId="{B5033A6E-2A6D-42DC-982B-45BA817A8DCB}">
      <dgm:prSet/>
      <dgm:spPr/>
      <dgm:t>
        <a:bodyPr/>
        <a:lstStyle/>
        <a:p>
          <a:endParaRPr lang="en-US"/>
        </a:p>
      </dgm:t>
    </dgm:pt>
    <dgm:pt modelId="{2303A2B5-C7A6-4EB5-883F-5B89277ED2B9}" type="sibTrans" cxnId="{B5033A6E-2A6D-42DC-982B-45BA817A8DCB}">
      <dgm:prSet/>
      <dgm:spPr/>
      <dgm:t>
        <a:bodyPr/>
        <a:lstStyle/>
        <a:p>
          <a:endParaRPr lang="en-US"/>
        </a:p>
      </dgm:t>
    </dgm:pt>
    <dgm:pt modelId="{09A6F6AE-7AD2-442D-8B93-BFC05C032520}">
      <dgm:prSet custT="1"/>
      <dgm:spPr/>
      <dgm:t>
        <a:bodyPr/>
        <a:lstStyle/>
        <a:p>
          <a:r>
            <a:rPr lang="en-US" sz="2400" b="1" dirty="0" err="1" smtClean="0"/>
            <a:t>Pertimbangan</a:t>
          </a:r>
          <a:r>
            <a:rPr lang="en-US" sz="2400" b="1" dirty="0" smtClean="0"/>
            <a:t> </a:t>
          </a:r>
          <a:r>
            <a:rPr lang="en-US" sz="2400" b="1" dirty="0" err="1" smtClean="0"/>
            <a:t>Sosial</a:t>
          </a:r>
          <a:r>
            <a:rPr lang="en-US" sz="2400" b="1" dirty="0" smtClean="0"/>
            <a:t> </a:t>
          </a:r>
          <a:r>
            <a:rPr lang="en-US" sz="2400" b="1" dirty="0" err="1" smtClean="0"/>
            <a:t>dan</a:t>
          </a:r>
          <a:r>
            <a:rPr lang="en-US" sz="2400" b="1" dirty="0" smtClean="0"/>
            <a:t> </a:t>
          </a:r>
          <a:r>
            <a:rPr lang="en-US" sz="2400" b="1" dirty="0" err="1" smtClean="0"/>
            <a:t>Politik</a:t>
          </a:r>
          <a:endParaRPr lang="en-US" sz="2400" b="1" dirty="0" smtClean="0"/>
        </a:p>
      </dgm:t>
    </dgm:pt>
    <dgm:pt modelId="{9CBF6C81-3347-4A5E-9B8F-6D1808E9E34F}" type="parTrans" cxnId="{70A70624-AD99-4FBF-A9FD-7C675128B490}">
      <dgm:prSet/>
      <dgm:spPr/>
      <dgm:t>
        <a:bodyPr/>
        <a:lstStyle/>
        <a:p>
          <a:endParaRPr lang="en-US"/>
        </a:p>
      </dgm:t>
    </dgm:pt>
    <dgm:pt modelId="{698FAFA7-0B68-4C32-B9EC-B604A4512042}" type="sibTrans" cxnId="{70A70624-AD99-4FBF-A9FD-7C675128B490}">
      <dgm:prSet/>
      <dgm:spPr/>
      <dgm:t>
        <a:bodyPr/>
        <a:lstStyle/>
        <a:p>
          <a:endParaRPr lang="en-US"/>
        </a:p>
      </dgm:t>
    </dgm:pt>
    <dgm:pt modelId="{F1E05CFA-15C7-47E6-846B-390699DCA4CC}">
      <dgm:prSet custT="1"/>
      <dgm:spPr/>
      <dgm:t>
        <a:bodyPr/>
        <a:lstStyle/>
        <a:p>
          <a:r>
            <a:rPr lang="en-US" sz="2400" b="1" dirty="0" err="1" smtClean="0"/>
            <a:t>Pembelian</a:t>
          </a:r>
          <a:r>
            <a:rPr lang="en-US" sz="2400" b="1" dirty="0" smtClean="0"/>
            <a:t> “</a:t>
          </a:r>
          <a:r>
            <a:rPr lang="en-US" sz="2400" b="1" dirty="0" err="1" smtClean="0"/>
            <a:t>Hijau</a:t>
          </a:r>
          <a:r>
            <a:rPr lang="en-US" sz="2400" b="1" dirty="0" smtClean="0"/>
            <a:t>”</a:t>
          </a:r>
          <a:endParaRPr lang="en-US" sz="2400" b="1" dirty="0"/>
        </a:p>
      </dgm:t>
    </dgm:pt>
    <dgm:pt modelId="{39FC0E89-8B35-4E07-8732-56EC8FF21A06}" type="parTrans" cxnId="{69C225B0-D832-4789-965E-AC27A781ABD5}">
      <dgm:prSet/>
      <dgm:spPr/>
      <dgm:t>
        <a:bodyPr/>
        <a:lstStyle/>
        <a:p>
          <a:endParaRPr lang="en-US"/>
        </a:p>
      </dgm:t>
    </dgm:pt>
    <dgm:pt modelId="{77CB82F7-2A03-462E-B410-C39C493C9BC1}" type="sibTrans" cxnId="{69C225B0-D832-4789-965E-AC27A781ABD5}">
      <dgm:prSet/>
      <dgm:spPr/>
      <dgm:t>
        <a:bodyPr/>
        <a:lstStyle/>
        <a:p>
          <a:endParaRPr lang="en-US"/>
        </a:p>
      </dgm:t>
    </dgm:pt>
    <dgm:pt modelId="{17AB0BC1-3F2C-4EEA-AF2C-1C074B665B89}" type="pres">
      <dgm:prSet presAssocID="{087A48C8-404B-4EC5-88F6-00B5CDD1F8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F2813F-18B7-41EF-BA2A-F40E133B1443}" type="pres">
      <dgm:prSet presAssocID="{4808E7B5-1A96-487E-BACF-6EC3A596E8F2}" presName="parentLin" presStyleCnt="0"/>
      <dgm:spPr/>
      <dgm:t>
        <a:bodyPr/>
        <a:lstStyle/>
        <a:p>
          <a:endParaRPr lang="en-US"/>
        </a:p>
      </dgm:t>
    </dgm:pt>
    <dgm:pt modelId="{03069260-69A0-4F2E-BCD3-EC3E3D778460}" type="pres">
      <dgm:prSet presAssocID="{4808E7B5-1A96-487E-BACF-6EC3A596E8F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49E2962B-404C-4A6E-B7B3-A667EAE7F606}" type="pres">
      <dgm:prSet presAssocID="{4808E7B5-1A96-487E-BACF-6EC3A596E8F2}" presName="parentText" presStyleLbl="node1" presStyleIdx="0" presStyleCnt="6" custScaleX="1091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5153D-F699-428D-A5F3-99F967160D73}" type="pres">
      <dgm:prSet presAssocID="{4808E7B5-1A96-487E-BACF-6EC3A596E8F2}" presName="negativeSpace" presStyleCnt="0"/>
      <dgm:spPr/>
      <dgm:t>
        <a:bodyPr/>
        <a:lstStyle/>
        <a:p>
          <a:endParaRPr lang="en-US"/>
        </a:p>
      </dgm:t>
    </dgm:pt>
    <dgm:pt modelId="{5E485BD5-6A8E-4736-B10A-F813A873B480}" type="pres">
      <dgm:prSet presAssocID="{4808E7B5-1A96-487E-BACF-6EC3A596E8F2}" presName="childText" presStyleLbl="conFgAcc1" presStyleIdx="0" presStyleCnt="6" custLinFactNeighborX="926" custLinFactNeighborY="1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E2ADB-E8D7-4020-9CA5-11952D323009}" type="pres">
      <dgm:prSet presAssocID="{DB4465D6-BF5D-4825-8CD5-47A52D571DBE}" presName="spaceBetweenRectangles" presStyleCnt="0"/>
      <dgm:spPr/>
      <dgm:t>
        <a:bodyPr/>
        <a:lstStyle/>
        <a:p>
          <a:endParaRPr lang="en-US"/>
        </a:p>
      </dgm:t>
    </dgm:pt>
    <dgm:pt modelId="{2DD28664-5C21-4D3B-9ED3-2434925C5B6C}" type="pres">
      <dgm:prSet presAssocID="{660F2054-2855-4F7C-8C30-A31336D5FF34}" presName="parentLin" presStyleCnt="0"/>
      <dgm:spPr/>
      <dgm:t>
        <a:bodyPr/>
        <a:lstStyle/>
        <a:p>
          <a:endParaRPr lang="en-US"/>
        </a:p>
      </dgm:t>
    </dgm:pt>
    <dgm:pt modelId="{B46F3234-2F29-46EF-A3C2-6E08F77A6966}" type="pres">
      <dgm:prSet presAssocID="{660F2054-2855-4F7C-8C30-A31336D5FF3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E9875823-3F11-4E85-83AD-C6B9B31CEC14}" type="pres">
      <dgm:prSet presAssocID="{660F2054-2855-4F7C-8C30-A31336D5FF34}" presName="parentText" presStyleLbl="node1" presStyleIdx="1" presStyleCnt="6" custScaleX="1091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47D1B-1CDF-469A-8D40-8B6AC35839BB}" type="pres">
      <dgm:prSet presAssocID="{660F2054-2855-4F7C-8C30-A31336D5FF34}" presName="negativeSpace" presStyleCnt="0"/>
      <dgm:spPr/>
      <dgm:t>
        <a:bodyPr/>
        <a:lstStyle/>
        <a:p>
          <a:endParaRPr lang="en-US"/>
        </a:p>
      </dgm:t>
    </dgm:pt>
    <dgm:pt modelId="{286C3384-EF20-452B-8339-E6CD79DA73EF}" type="pres">
      <dgm:prSet presAssocID="{660F2054-2855-4F7C-8C30-A31336D5FF34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8142C-2FA4-4157-B34B-17FBA6A7E7D0}" type="pres">
      <dgm:prSet presAssocID="{162603E7-23C4-49D9-938E-7271C17C126C}" presName="spaceBetweenRectangles" presStyleCnt="0"/>
      <dgm:spPr/>
      <dgm:t>
        <a:bodyPr/>
        <a:lstStyle/>
        <a:p>
          <a:endParaRPr lang="en-US"/>
        </a:p>
      </dgm:t>
    </dgm:pt>
    <dgm:pt modelId="{71D14E3B-723F-497E-8EDC-356B8A436B2B}" type="pres">
      <dgm:prSet presAssocID="{8FB8A7DD-2302-42C4-8C59-E074F75D7144}" presName="parentLin" presStyleCnt="0"/>
      <dgm:spPr/>
      <dgm:t>
        <a:bodyPr/>
        <a:lstStyle/>
        <a:p>
          <a:endParaRPr lang="en-US"/>
        </a:p>
      </dgm:t>
    </dgm:pt>
    <dgm:pt modelId="{3AF6E6A6-9221-4A78-9EF8-45FABD150E33}" type="pres">
      <dgm:prSet presAssocID="{8FB8A7DD-2302-42C4-8C59-E074F75D7144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14CC51D2-4042-46D0-9713-2D0063D2E711}" type="pres">
      <dgm:prSet presAssocID="{8FB8A7DD-2302-42C4-8C59-E074F75D7144}" presName="parentText" presStyleLbl="node1" presStyleIdx="2" presStyleCnt="6" custScaleX="1106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24F70-5927-4521-BD22-7C99D8485F40}" type="pres">
      <dgm:prSet presAssocID="{8FB8A7DD-2302-42C4-8C59-E074F75D7144}" presName="negativeSpace" presStyleCnt="0"/>
      <dgm:spPr/>
      <dgm:t>
        <a:bodyPr/>
        <a:lstStyle/>
        <a:p>
          <a:endParaRPr lang="en-US"/>
        </a:p>
      </dgm:t>
    </dgm:pt>
    <dgm:pt modelId="{B78B4805-0D94-46F8-8D63-3B20583ABDB3}" type="pres">
      <dgm:prSet presAssocID="{8FB8A7DD-2302-42C4-8C59-E074F75D7144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D6587-8630-4C79-A88B-E4A117CA42B6}" type="pres">
      <dgm:prSet presAssocID="{E92D865B-5226-4CB1-815A-FF6B500F54B2}" presName="spaceBetweenRectangles" presStyleCnt="0"/>
      <dgm:spPr/>
      <dgm:t>
        <a:bodyPr/>
        <a:lstStyle/>
        <a:p>
          <a:endParaRPr lang="en-US"/>
        </a:p>
      </dgm:t>
    </dgm:pt>
    <dgm:pt modelId="{BD7363FB-66FA-4FAE-BDA8-ADC899A7415C}" type="pres">
      <dgm:prSet presAssocID="{2BA03A0F-12EF-4F94-BEEA-03F9F12ED2C1}" presName="parentLin" presStyleCnt="0"/>
      <dgm:spPr/>
      <dgm:t>
        <a:bodyPr/>
        <a:lstStyle/>
        <a:p>
          <a:endParaRPr lang="en-US"/>
        </a:p>
      </dgm:t>
    </dgm:pt>
    <dgm:pt modelId="{82F7A695-7352-4D50-84B3-18A6BA208670}" type="pres">
      <dgm:prSet presAssocID="{2BA03A0F-12EF-4F94-BEEA-03F9F12ED2C1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D66FD04F-2D0E-4A2C-B770-3C06D8D52838}" type="pres">
      <dgm:prSet presAssocID="{2BA03A0F-12EF-4F94-BEEA-03F9F12ED2C1}" presName="parentText" presStyleLbl="node1" presStyleIdx="3" presStyleCnt="6" custScaleX="1106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6E8C6-7AB3-4E9A-8127-61A71A672702}" type="pres">
      <dgm:prSet presAssocID="{2BA03A0F-12EF-4F94-BEEA-03F9F12ED2C1}" presName="negativeSpace" presStyleCnt="0"/>
      <dgm:spPr/>
      <dgm:t>
        <a:bodyPr/>
        <a:lstStyle/>
        <a:p>
          <a:endParaRPr lang="en-US"/>
        </a:p>
      </dgm:t>
    </dgm:pt>
    <dgm:pt modelId="{D56F59C9-B79C-410C-AB70-C515E0694235}" type="pres">
      <dgm:prSet presAssocID="{2BA03A0F-12EF-4F94-BEEA-03F9F12ED2C1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B5BC5-AF49-4296-80AA-A669F2BB3A7E}" type="pres">
      <dgm:prSet presAssocID="{2303A2B5-C7A6-4EB5-883F-5B89277ED2B9}" presName="spaceBetweenRectangles" presStyleCnt="0"/>
      <dgm:spPr/>
      <dgm:t>
        <a:bodyPr/>
        <a:lstStyle/>
        <a:p>
          <a:endParaRPr lang="en-US"/>
        </a:p>
      </dgm:t>
    </dgm:pt>
    <dgm:pt modelId="{E76F0437-7D55-469F-BB2E-541553ACEDD6}" type="pres">
      <dgm:prSet presAssocID="{09A6F6AE-7AD2-442D-8B93-BFC05C032520}" presName="parentLin" presStyleCnt="0"/>
      <dgm:spPr/>
      <dgm:t>
        <a:bodyPr/>
        <a:lstStyle/>
        <a:p>
          <a:endParaRPr lang="en-US"/>
        </a:p>
      </dgm:t>
    </dgm:pt>
    <dgm:pt modelId="{C5D51263-0913-4432-96A7-95DA99403E7E}" type="pres">
      <dgm:prSet presAssocID="{09A6F6AE-7AD2-442D-8B93-BFC05C032520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4BEEC04E-4C3D-4E89-BC57-A80CB86F0713}" type="pres">
      <dgm:prSet presAssocID="{09A6F6AE-7AD2-442D-8B93-BFC05C032520}" presName="parentText" presStyleLbl="node1" presStyleIdx="4" presStyleCnt="6" custScaleX="1106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8C355-1759-470A-BD9F-4EB3FD8D7ABE}" type="pres">
      <dgm:prSet presAssocID="{09A6F6AE-7AD2-442D-8B93-BFC05C032520}" presName="negativeSpace" presStyleCnt="0"/>
      <dgm:spPr/>
      <dgm:t>
        <a:bodyPr/>
        <a:lstStyle/>
        <a:p>
          <a:endParaRPr lang="en-US"/>
        </a:p>
      </dgm:t>
    </dgm:pt>
    <dgm:pt modelId="{3E42F133-408A-43E7-BA03-68C01BB8FB73}" type="pres">
      <dgm:prSet presAssocID="{09A6F6AE-7AD2-442D-8B93-BFC05C032520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8EE13-E337-4E3A-98B3-061552FF51D6}" type="pres">
      <dgm:prSet presAssocID="{698FAFA7-0B68-4C32-B9EC-B604A4512042}" presName="spaceBetweenRectangles" presStyleCnt="0"/>
      <dgm:spPr/>
      <dgm:t>
        <a:bodyPr/>
        <a:lstStyle/>
        <a:p>
          <a:endParaRPr lang="en-US"/>
        </a:p>
      </dgm:t>
    </dgm:pt>
    <dgm:pt modelId="{BC7C4978-56D9-45B1-B7FF-115745E0DEB4}" type="pres">
      <dgm:prSet presAssocID="{F1E05CFA-15C7-47E6-846B-390699DCA4CC}" presName="parentLin" presStyleCnt="0"/>
      <dgm:spPr/>
      <dgm:t>
        <a:bodyPr/>
        <a:lstStyle/>
        <a:p>
          <a:endParaRPr lang="en-US"/>
        </a:p>
      </dgm:t>
    </dgm:pt>
    <dgm:pt modelId="{35A069B3-4FE2-4D45-950B-2A46FAC8B3AF}" type="pres">
      <dgm:prSet presAssocID="{F1E05CFA-15C7-47E6-846B-390699DCA4CC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AB9A1F33-943E-41A7-9052-90C87BF9F1F5}" type="pres">
      <dgm:prSet presAssocID="{F1E05CFA-15C7-47E6-846B-390699DCA4CC}" presName="parentText" presStyleLbl="node1" presStyleIdx="5" presStyleCnt="6" custScaleX="1121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35DFE-0C8F-47BE-B8B7-250B534CCC87}" type="pres">
      <dgm:prSet presAssocID="{F1E05CFA-15C7-47E6-846B-390699DCA4CC}" presName="negativeSpace" presStyleCnt="0"/>
      <dgm:spPr/>
      <dgm:t>
        <a:bodyPr/>
        <a:lstStyle/>
        <a:p>
          <a:endParaRPr lang="en-US"/>
        </a:p>
      </dgm:t>
    </dgm:pt>
    <dgm:pt modelId="{77259A19-9E3F-4AC3-9A9A-702AEFBBBEF3}" type="pres">
      <dgm:prSet presAssocID="{F1E05CFA-15C7-47E6-846B-390699DCA4CC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F13316-BB22-4D59-9765-7CCE309940B5}" type="presOf" srcId="{8FB8A7DD-2302-42C4-8C59-E074F75D7144}" destId="{14CC51D2-4042-46D0-9713-2D0063D2E711}" srcOrd="1" destOrd="0" presId="urn:microsoft.com/office/officeart/2005/8/layout/list1"/>
    <dgm:cxn modelId="{22936D89-E8AB-46F2-A1B9-E1ADAC1F553C}" type="presOf" srcId="{F1E05CFA-15C7-47E6-846B-390699DCA4CC}" destId="{35A069B3-4FE2-4D45-950B-2A46FAC8B3AF}" srcOrd="0" destOrd="0" presId="urn:microsoft.com/office/officeart/2005/8/layout/list1"/>
    <dgm:cxn modelId="{69C225B0-D832-4789-965E-AC27A781ABD5}" srcId="{087A48C8-404B-4EC5-88F6-00B5CDD1F845}" destId="{F1E05CFA-15C7-47E6-846B-390699DCA4CC}" srcOrd="5" destOrd="0" parTransId="{39FC0E89-8B35-4E07-8732-56EC8FF21A06}" sibTransId="{77CB82F7-2A03-462E-B410-C39C493C9BC1}"/>
    <dgm:cxn modelId="{E921C88B-FBD2-49D7-92CE-B39331BCC06C}" srcId="{087A48C8-404B-4EC5-88F6-00B5CDD1F845}" destId="{660F2054-2855-4F7C-8C30-A31336D5FF34}" srcOrd="1" destOrd="0" parTransId="{0FE4498D-DE84-4165-B9F6-E5492F264BB9}" sibTransId="{162603E7-23C4-49D9-938E-7271C17C126C}"/>
    <dgm:cxn modelId="{B5033A6E-2A6D-42DC-982B-45BA817A8DCB}" srcId="{087A48C8-404B-4EC5-88F6-00B5CDD1F845}" destId="{2BA03A0F-12EF-4F94-BEEA-03F9F12ED2C1}" srcOrd="3" destOrd="0" parTransId="{896B1431-616D-4746-9F27-2478F5911972}" sibTransId="{2303A2B5-C7A6-4EB5-883F-5B89277ED2B9}"/>
    <dgm:cxn modelId="{BCD0D551-B569-4C09-9B3E-BAD2C2C8A27A}" srcId="{087A48C8-404B-4EC5-88F6-00B5CDD1F845}" destId="{4808E7B5-1A96-487E-BACF-6EC3A596E8F2}" srcOrd="0" destOrd="0" parTransId="{9825DF33-25D5-46B5-A10E-6CB2E937D3E9}" sibTransId="{DB4465D6-BF5D-4825-8CD5-47A52D571DBE}"/>
    <dgm:cxn modelId="{70A70624-AD99-4FBF-A9FD-7C675128B490}" srcId="{087A48C8-404B-4EC5-88F6-00B5CDD1F845}" destId="{09A6F6AE-7AD2-442D-8B93-BFC05C032520}" srcOrd="4" destOrd="0" parTransId="{9CBF6C81-3347-4A5E-9B8F-6D1808E9E34F}" sibTransId="{698FAFA7-0B68-4C32-B9EC-B604A4512042}"/>
    <dgm:cxn modelId="{F01DB201-FE73-467D-9E37-F3D24B706B2C}" type="presOf" srcId="{09A6F6AE-7AD2-442D-8B93-BFC05C032520}" destId="{C5D51263-0913-4432-96A7-95DA99403E7E}" srcOrd="0" destOrd="0" presId="urn:microsoft.com/office/officeart/2005/8/layout/list1"/>
    <dgm:cxn modelId="{E9D3E5B3-3DED-4B7F-B79B-97AFB43D05F9}" type="presOf" srcId="{660F2054-2855-4F7C-8C30-A31336D5FF34}" destId="{B46F3234-2F29-46EF-A3C2-6E08F77A6966}" srcOrd="0" destOrd="0" presId="urn:microsoft.com/office/officeart/2005/8/layout/list1"/>
    <dgm:cxn modelId="{F2F99F35-8B48-4662-985E-887DEEE2F63E}" type="presOf" srcId="{2BA03A0F-12EF-4F94-BEEA-03F9F12ED2C1}" destId="{82F7A695-7352-4D50-84B3-18A6BA208670}" srcOrd="0" destOrd="0" presId="urn:microsoft.com/office/officeart/2005/8/layout/list1"/>
    <dgm:cxn modelId="{41330FB7-167A-451C-B25C-57859A7DB2DB}" type="presOf" srcId="{660F2054-2855-4F7C-8C30-A31336D5FF34}" destId="{E9875823-3F11-4E85-83AD-C6B9B31CEC14}" srcOrd="1" destOrd="0" presId="urn:microsoft.com/office/officeart/2005/8/layout/list1"/>
    <dgm:cxn modelId="{729E3BE5-032E-4534-9504-9AD9471472F5}" type="presOf" srcId="{4808E7B5-1A96-487E-BACF-6EC3A596E8F2}" destId="{03069260-69A0-4F2E-BCD3-EC3E3D778460}" srcOrd="0" destOrd="0" presId="urn:microsoft.com/office/officeart/2005/8/layout/list1"/>
    <dgm:cxn modelId="{3160685E-A0AD-427C-9152-3230D118DA28}" type="presOf" srcId="{F1E05CFA-15C7-47E6-846B-390699DCA4CC}" destId="{AB9A1F33-943E-41A7-9052-90C87BF9F1F5}" srcOrd="1" destOrd="0" presId="urn:microsoft.com/office/officeart/2005/8/layout/list1"/>
    <dgm:cxn modelId="{D386C815-C39E-4AD6-91B6-D60CFC57AA04}" srcId="{087A48C8-404B-4EC5-88F6-00B5CDD1F845}" destId="{8FB8A7DD-2302-42C4-8C59-E074F75D7144}" srcOrd="2" destOrd="0" parTransId="{135B8F39-1019-4DE1-8B99-2F262BA073F4}" sibTransId="{E92D865B-5226-4CB1-815A-FF6B500F54B2}"/>
    <dgm:cxn modelId="{7EEB3747-7C06-4656-8D2B-2F9CB7750EF6}" type="presOf" srcId="{4808E7B5-1A96-487E-BACF-6EC3A596E8F2}" destId="{49E2962B-404C-4A6E-B7B3-A667EAE7F606}" srcOrd="1" destOrd="0" presId="urn:microsoft.com/office/officeart/2005/8/layout/list1"/>
    <dgm:cxn modelId="{6DC10277-40D0-494E-B00F-B5C639C04B7E}" type="presOf" srcId="{087A48C8-404B-4EC5-88F6-00B5CDD1F845}" destId="{17AB0BC1-3F2C-4EEA-AF2C-1C074B665B89}" srcOrd="0" destOrd="0" presId="urn:microsoft.com/office/officeart/2005/8/layout/list1"/>
    <dgm:cxn modelId="{036686B7-39CA-470F-9EDD-FFF1686E0228}" type="presOf" srcId="{09A6F6AE-7AD2-442D-8B93-BFC05C032520}" destId="{4BEEC04E-4C3D-4E89-BC57-A80CB86F0713}" srcOrd="1" destOrd="0" presId="urn:microsoft.com/office/officeart/2005/8/layout/list1"/>
    <dgm:cxn modelId="{E8175E58-6C8B-40DE-8451-67A6FB154916}" type="presOf" srcId="{2BA03A0F-12EF-4F94-BEEA-03F9F12ED2C1}" destId="{D66FD04F-2D0E-4A2C-B770-3C06D8D52838}" srcOrd="1" destOrd="0" presId="urn:microsoft.com/office/officeart/2005/8/layout/list1"/>
    <dgm:cxn modelId="{6911C9C0-F33B-455F-BACF-D23F024CF717}" type="presOf" srcId="{8FB8A7DD-2302-42C4-8C59-E074F75D7144}" destId="{3AF6E6A6-9221-4A78-9EF8-45FABD150E33}" srcOrd="0" destOrd="0" presId="urn:microsoft.com/office/officeart/2005/8/layout/list1"/>
    <dgm:cxn modelId="{AD7DF57C-C54B-4C96-88F0-09C0E8756885}" type="presParOf" srcId="{17AB0BC1-3F2C-4EEA-AF2C-1C074B665B89}" destId="{C9F2813F-18B7-41EF-BA2A-F40E133B1443}" srcOrd="0" destOrd="0" presId="urn:microsoft.com/office/officeart/2005/8/layout/list1"/>
    <dgm:cxn modelId="{F26FBF49-67A1-4E94-806F-B83195175116}" type="presParOf" srcId="{C9F2813F-18B7-41EF-BA2A-F40E133B1443}" destId="{03069260-69A0-4F2E-BCD3-EC3E3D778460}" srcOrd="0" destOrd="0" presId="urn:microsoft.com/office/officeart/2005/8/layout/list1"/>
    <dgm:cxn modelId="{2734BBDE-9E95-4CE7-941F-30795B517B3C}" type="presParOf" srcId="{C9F2813F-18B7-41EF-BA2A-F40E133B1443}" destId="{49E2962B-404C-4A6E-B7B3-A667EAE7F606}" srcOrd="1" destOrd="0" presId="urn:microsoft.com/office/officeart/2005/8/layout/list1"/>
    <dgm:cxn modelId="{7E5BDD3A-BF6D-42FF-AB58-ED589506CA3F}" type="presParOf" srcId="{17AB0BC1-3F2C-4EEA-AF2C-1C074B665B89}" destId="{E555153D-F699-428D-A5F3-99F967160D73}" srcOrd="1" destOrd="0" presId="urn:microsoft.com/office/officeart/2005/8/layout/list1"/>
    <dgm:cxn modelId="{67C6CD32-F0FC-4A6F-9C00-ECEDBBAD9676}" type="presParOf" srcId="{17AB0BC1-3F2C-4EEA-AF2C-1C074B665B89}" destId="{5E485BD5-6A8E-4736-B10A-F813A873B480}" srcOrd="2" destOrd="0" presId="urn:microsoft.com/office/officeart/2005/8/layout/list1"/>
    <dgm:cxn modelId="{05107D36-EF7A-46EB-90C3-DE8767845F83}" type="presParOf" srcId="{17AB0BC1-3F2C-4EEA-AF2C-1C074B665B89}" destId="{6EFE2ADB-E8D7-4020-9CA5-11952D323009}" srcOrd="3" destOrd="0" presId="urn:microsoft.com/office/officeart/2005/8/layout/list1"/>
    <dgm:cxn modelId="{9AC0693B-F420-46A6-9619-9A00B4F39C51}" type="presParOf" srcId="{17AB0BC1-3F2C-4EEA-AF2C-1C074B665B89}" destId="{2DD28664-5C21-4D3B-9ED3-2434925C5B6C}" srcOrd="4" destOrd="0" presId="urn:microsoft.com/office/officeart/2005/8/layout/list1"/>
    <dgm:cxn modelId="{04AA5CE8-5480-4CD4-8EA3-CBBDA21F6C23}" type="presParOf" srcId="{2DD28664-5C21-4D3B-9ED3-2434925C5B6C}" destId="{B46F3234-2F29-46EF-A3C2-6E08F77A6966}" srcOrd="0" destOrd="0" presId="urn:microsoft.com/office/officeart/2005/8/layout/list1"/>
    <dgm:cxn modelId="{D4D22EF9-B32A-4C25-A14C-114E06B345D1}" type="presParOf" srcId="{2DD28664-5C21-4D3B-9ED3-2434925C5B6C}" destId="{E9875823-3F11-4E85-83AD-C6B9B31CEC14}" srcOrd="1" destOrd="0" presId="urn:microsoft.com/office/officeart/2005/8/layout/list1"/>
    <dgm:cxn modelId="{F85E98D5-E652-49E1-8306-3E4B3356F305}" type="presParOf" srcId="{17AB0BC1-3F2C-4EEA-AF2C-1C074B665B89}" destId="{74447D1B-1CDF-469A-8D40-8B6AC35839BB}" srcOrd="5" destOrd="0" presId="urn:microsoft.com/office/officeart/2005/8/layout/list1"/>
    <dgm:cxn modelId="{9E7A3C4D-E9E4-48AA-9DA2-8F4E74919E72}" type="presParOf" srcId="{17AB0BC1-3F2C-4EEA-AF2C-1C074B665B89}" destId="{286C3384-EF20-452B-8339-E6CD79DA73EF}" srcOrd="6" destOrd="0" presId="urn:microsoft.com/office/officeart/2005/8/layout/list1"/>
    <dgm:cxn modelId="{DB2C4E9F-A0CA-4F14-A39A-90A7DB946629}" type="presParOf" srcId="{17AB0BC1-3F2C-4EEA-AF2C-1C074B665B89}" destId="{D088142C-2FA4-4157-B34B-17FBA6A7E7D0}" srcOrd="7" destOrd="0" presId="urn:microsoft.com/office/officeart/2005/8/layout/list1"/>
    <dgm:cxn modelId="{AC62B3DB-6AB7-4930-990D-BFC529315662}" type="presParOf" srcId="{17AB0BC1-3F2C-4EEA-AF2C-1C074B665B89}" destId="{71D14E3B-723F-497E-8EDC-356B8A436B2B}" srcOrd="8" destOrd="0" presId="urn:microsoft.com/office/officeart/2005/8/layout/list1"/>
    <dgm:cxn modelId="{C270F323-E895-47E8-B64B-4B33B8E18268}" type="presParOf" srcId="{71D14E3B-723F-497E-8EDC-356B8A436B2B}" destId="{3AF6E6A6-9221-4A78-9EF8-45FABD150E33}" srcOrd="0" destOrd="0" presId="urn:microsoft.com/office/officeart/2005/8/layout/list1"/>
    <dgm:cxn modelId="{AE075D06-7BC1-4204-A9F2-07B0CCA7A3B1}" type="presParOf" srcId="{71D14E3B-723F-497E-8EDC-356B8A436B2B}" destId="{14CC51D2-4042-46D0-9713-2D0063D2E711}" srcOrd="1" destOrd="0" presId="urn:microsoft.com/office/officeart/2005/8/layout/list1"/>
    <dgm:cxn modelId="{45678624-8BCE-4DEB-9FA0-6A23F18596CE}" type="presParOf" srcId="{17AB0BC1-3F2C-4EEA-AF2C-1C074B665B89}" destId="{6B524F70-5927-4521-BD22-7C99D8485F40}" srcOrd="9" destOrd="0" presId="urn:microsoft.com/office/officeart/2005/8/layout/list1"/>
    <dgm:cxn modelId="{B02BE0FE-EDD3-4165-8AA6-82501E63A7C5}" type="presParOf" srcId="{17AB0BC1-3F2C-4EEA-AF2C-1C074B665B89}" destId="{B78B4805-0D94-46F8-8D63-3B20583ABDB3}" srcOrd="10" destOrd="0" presId="urn:microsoft.com/office/officeart/2005/8/layout/list1"/>
    <dgm:cxn modelId="{72145BBF-ADB8-4047-82B9-B081A7F8709A}" type="presParOf" srcId="{17AB0BC1-3F2C-4EEA-AF2C-1C074B665B89}" destId="{626D6587-8630-4C79-A88B-E4A117CA42B6}" srcOrd="11" destOrd="0" presId="urn:microsoft.com/office/officeart/2005/8/layout/list1"/>
    <dgm:cxn modelId="{206AC4AD-724F-46DA-9638-049D13FC8F88}" type="presParOf" srcId="{17AB0BC1-3F2C-4EEA-AF2C-1C074B665B89}" destId="{BD7363FB-66FA-4FAE-BDA8-ADC899A7415C}" srcOrd="12" destOrd="0" presId="urn:microsoft.com/office/officeart/2005/8/layout/list1"/>
    <dgm:cxn modelId="{C846A753-5F52-41E3-909C-9899F137165A}" type="presParOf" srcId="{BD7363FB-66FA-4FAE-BDA8-ADC899A7415C}" destId="{82F7A695-7352-4D50-84B3-18A6BA208670}" srcOrd="0" destOrd="0" presId="urn:microsoft.com/office/officeart/2005/8/layout/list1"/>
    <dgm:cxn modelId="{0A9502F1-0C57-4D60-AEC7-B514EA7370AF}" type="presParOf" srcId="{BD7363FB-66FA-4FAE-BDA8-ADC899A7415C}" destId="{D66FD04F-2D0E-4A2C-B770-3C06D8D52838}" srcOrd="1" destOrd="0" presId="urn:microsoft.com/office/officeart/2005/8/layout/list1"/>
    <dgm:cxn modelId="{1DFA52D2-9837-4471-BEA8-37C5A9F41A73}" type="presParOf" srcId="{17AB0BC1-3F2C-4EEA-AF2C-1C074B665B89}" destId="{3EA6E8C6-7AB3-4E9A-8127-61A71A672702}" srcOrd="13" destOrd="0" presId="urn:microsoft.com/office/officeart/2005/8/layout/list1"/>
    <dgm:cxn modelId="{1BEFC366-45C3-4218-80A4-77920A911CA9}" type="presParOf" srcId="{17AB0BC1-3F2C-4EEA-AF2C-1C074B665B89}" destId="{D56F59C9-B79C-410C-AB70-C515E0694235}" srcOrd="14" destOrd="0" presId="urn:microsoft.com/office/officeart/2005/8/layout/list1"/>
    <dgm:cxn modelId="{7E2ADA1A-5F83-48BA-B6AA-A57A5126FF98}" type="presParOf" srcId="{17AB0BC1-3F2C-4EEA-AF2C-1C074B665B89}" destId="{863B5BC5-AF49-4296-80AA-A669F2BB3A7E}" srcOrd="15" destOrd="0" presId="urn:microsoft.com/office/officeart/2005/8/layout/list1"/>
    <dgm:cxn modelId="{AE7A98FA-82B0-4868-BFF7-AFBB918E39D3}" type="presParOf" srcId="{17AB0BC1-3F2C-4EEA-AF2C-1C074B665B89}" destId="{E76F0437-7D55-469F-BB2E-541553ACEDD6}" srcOrd="16" destOrd="0" presId="urn:microsoft.com/office/officeart/2005/8/layout/list1"/>
    <dgm:cxn modelId="{D15E9EA2-E112-4D89-AF1B-087187803586}" type="presParOf" srcId="{E76F0437-7D55-469F-BB2E-541553ACEDD6}" destId="{C5D51263-0913-4432-96A7-95DA99403E7E}" srcOrd="0" destOrd="0" presId="urn:microsoft.com/office/officeart/2005/8/layout/list1"/>
    <dgm:cxn modelId="{86F1BE03-DF7C-4ABC-B6AD-87E991191B02}" type="presParOf" srcId="{E76F0437-7D55-469F-BB2E-541553ACEDD6}" destId="{4BEEC04E-4C3D-4E89-BC57-A80CB86F0713}" srcOrd="1" destOrd="0" presId="urn:microsoft.com/office/officeart/2005/8/layout/list1"/>
    <dgm:cxn modelId="{C63AAEB7-7A06-4A85-8F11-6DB79728705B}" type="presParOf" srcId="{17AB0BC1-3F2C-4EEA-AF2C-1C074B665B89}" destId="{93B8C355-1759-470A-BD9F-4EB3FD8D7ABE}" srcOrd="17" destOrd="0" presId="urn:microsoft.com/office/officeart/2005/8/layout/list1"/>
    <dgm:cxn modelId="{C2BFC916-9FDC-486A-B5E9-93BD535CAFCD}" type="presParOf" srcId="{17AB0BC1-3F2C-4EEA-AF2C-1C074B665B89}" destId="{3E42F133-408A-43E7-BA03-68C01BB8FB73}" srcOrd="18" destOrd="0" presId="urn:microsoft.com/office/officeart/2005/8/layout/list1"/>
    <dgm:cxn modelId="{EFF40357-0A6D-40FD-A72F-E3310D728E20}" type="presParOf" srcId="{17AB0BC1-3F2C-4EEA-AF2C-1C074B665B89}" destId="{CF58EE13-E337-4E3A-98B3-061552FF51D6}" srcOrd="19" destOrd="0" presId="urn:microsoft.com/office/officeart/2005/8/layout/list1"/>
    <dgm:cxn modelId="{BD2D73A0-FCFF-4A97-A956-0BA4E2B92C3A}" type="presParOf" srcId="{17AB0BC1-3F2C-4EEA-AF2C-1C074B665B89}" destId="{BC7C4978-56D9-45B1-B7FF-115745E0DEB4}" srcOrd="20" destOrd="0" presId="urn:microsoft.com/office/officeart/2005/8/layout/list1"/>
    <dgm:cxn modelId="{03D9096C-00B9-426C-ACB2-039D82566708}" type="presParOf" srcId="{BC7C4978-56D9-45B1-B7FF-115745E0DEB4}" destId="{35A069B3-4FE2-4D45-950B-2A46FAC8B3AF}" srcOrd="0" destOrd="0" presId="urn:microsoft.com/office/officeart/2005/8/layout/list1"/>
    <dgm:cxn modelId="{E8A2CF90-A6D4-49B1-9ADA-CCA871431DEF}" type="presParOf" srcId="{BC7C4978-56D9-45B1-B7FF-115745E0DEB4}" destId="{AB9A1F33-943E-41A7-9052-90C87BF9F1F5}" srcOrd="1" destOrd="0" presId="urn:microsoft.com/office/officeart/2005/8/layout/list1"/>
    <dgm:cxn modelId="{E2743CF6-675A-4E4F-9760-B8D399F02C07}" type="presParOf" srcId="{17AB0BC1-3F2C-4EEA-AF2C-1C074B665B89}" destId="{D2435DFE-0C8F-47BE-B8B7-250B534CCC87}" srcOrd="21" destOrd="0" presId="urn:microsoft.com/office/officeart/2005/8/layout/list1"/>
    <dgm:cxn modelId="{1313DCE2-65F5-4E60-BA5C-12143B3B1C22}" type="presParOf" srcId="{17AB0BC1-3F2C-4EEA-AF2C-1C074B665B89}" destId="{77259A19-9E3F-4AC3-9A9A-702AEFBBBEF3}" srcOrd="22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2C4D6C-7334-4F10-A3C2-4C008DB93156}" type="doc">
      <dgm:prSet loTypeId="urn:microsoft.com/office/officeart/2005/8/layout/default#1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2F7F39-DA4B-40AD-9E6B-290C17B02654}">
      <dgm:prSet phldrT="[Text]" custT="1"/>
      <dgm:spPr/>
      <dgm:t>
        <a:bodyPr/>
        <a:lstStyle/>
        <a:p>
          <a:r>
            <a:rPr lang="en-US" sz="2000" b="1" smtClean="0"/>
            <a:t>Utilitas Waktu</a:t>
          </a:r>
          <a:endParaRPr lang="en-US" sz="2000" b="1" dirty="0"/>
        </a:p>
      </dgm:t>
    </dgm:pt>
    <dgm:pt modelId="{A43C7325-2BF5-4B9D-A3CC-453171635037}" type="parTrans" cxnId="{7744CC84-20D4-4660-9730-04A696DD834B}">
      <dgm:prSet/>
      <dgm:spPr/>
      <dgm:t>
        <a:bodyPr/>
        <a:lstStyle/>
        <a:p>
          <a:endParaRPr lang="en-US"/>
        </a:p>
      </dgm:t>
    </dgm:pt>
    <dgm:pt modelId="{FA867320-DB0D-4C22-9252-708D627EB656}" type="sibTrans" cxnId="{7744CC84-20D4-4660-9730-04A696DD834B}">
      <dgm:prSet/>
      <dgm:spPr/>
      <dgm:t>
        <a:bodyPr/>
        <a:lstStyle/>
        <a:p>
          <a:endParaRPr lang="en-US"/>
        </a:p>
      </dgm:t>
    </dgm:pt>
    <dgm:pt modelId="{6907269B-66CE-4035-8AF3-337A938D636B}">
      <dgm:prSet phldrT="[Text]" custT="1"/>
      <dgm:spPr/>
      <dgm:t>
        <a:bodyPr/>
        <a:lstStyle/>
        <a:p>
          <a:r>
            <a:rPr lang="en-US" sz="2000" b="1" smtClean="0"/>
            <a:t>Utilitas Tempat</a:t>
          </a:r>
          <a:endParaRPr lang="en-US" sz="2000" b="1" dirty="0"/>
        </a:p>
      </dgm:t>
    </dgm:pt>
    <dgm:pt modelId="{9DB24EA5-35B2-485F-B233-88BDE00EF311}" type="parTrans" cxnId="{630FBF45-8FBB-4E67-B8B9-23B564FCDF18}">
      <dgm:prSet/>
      <dgm:spPr/>
      <dgm:t>
        <a:bodyPr/>
        <a:lstStyle/>
        <a:p>
          <a:endParaRPr lang="en-US"/>
        </a:p>
      </dgm:t>
    </dgm:pt>
    <dgm:pt modelId="{CBECAD06-CBDD-473C-A3D1-77CA88B4B813}" type="sibTrans" cxnId="{630FBF45-8FBB-4E67-B8B9-23B564FCDF18}">
      <dgm:prSet/>
      <dgm:spPr/>
      <dgm:t>
        <a:bodyPr/>
        <a:lstStyle/>
        <a:p>
          <a:endParaRPr lang="en-US"/>
        </a:p>
      </dgm:t>
    </dgm:pt>
    <dgm:pt modelId="{237CB98A-2E1D-45FA-A2AC-263AD9B40300}">
      <dgm:prSet phldrT="[Text]" custT="1"/>
      <dgm:spPr/>
      <dgm:t>
        <a:bodyPr/>
        <a:lstStyle/>
        <a:p>
          <a:r>
            <a:rPr lang="en-US" sz="2000" b="1" smtClean="0"/>
            <a:t>Fasilitas Pembayaran</a:t>
          </a:r>
          <a:endParaRPr lang="en-US" sz="2000" b="1" dirty="0"/>
        </a:p>
      </dgm:t>
    </dgm:pt>
    <dgm:pt modelId="{54A20613-CDFE-43E0-907F-6F66F6E25B7D}" type="parTrans" cxnId="{18D300E5-D47B-4DE1-B30D-8CD14872FC4F}">
      <dgm:prSet/>
      <dgm:spPr/>
      <dgm:t>
        <a:bodyPr/>
        <a:lstStyle/>
        <a:p>
          <a:endParaRPr lang="en-US"/>
        </a:p>
      </dgm:t>
    </dgm:pt>
    <dgm:pt modelId="{AADDEFF2-393D-4AEF-81D4-0CC541028D6C}" type="sibTrans" cxnId="{18D300E5-D47B-4DE1-B30D-8CD14872FC4F}">
      <dgm:prSet/>
      <dgm:spPr/>
      <dgm:t>
        <a:bodyPr/>
        <a:lstStyle/>
        <a:p>
          <a:endParaRPr lang="en-US"/>
        </a:p>
      </dgm:t>
    </dgm:pt>
    <dgm:pt modelId="{92E6D309-DC75-4BE6-AD01-BB2FE25AB002}">
      <dgm:prSet phldrT="[Text]" custT="1"/>
      <dgm:spPr/>
      <dgm:t>
        <a:bodyPr/>
        <a:lstStyle/>
        <a:p>
          <a:r>
            <a:rPr lang="en-US" sz="2000" b="1" smtClean="0"/>
            <a:t>Layanan Prajual, selama penjualan, dan purnajual</a:t>
          </a:r>
          <a:endParaRPr lang="en-US" sz="2000" b="1" dirty="0"/>
        </a:p>
      </dgm:t>
    </dgm:pt>
    <dgm:pt modelId="{51321991-57CA-408B-9A22-A9BDA8D203D7}" type="parTrans" cxnId="{B7E0BB3C-223F-41AE-B44E-CC8DD9575F00}">
      <dgm:prSet/>
      <dgm:spPr/>
      <dgm:t>
        <a:bodyPr/>
        <a:lstStyle/>
        <a:p>
          <a:endParaRPr lang="en-US"/>
        </a:p>
      </dgm:t>
    </dgm:pt>
    <dgm:pt modelId="{923F043B-224A-4066-A625-5EB21B3224A0}" type="sibTrans" cxnId="{B7E0BB3C-223F-41AE-B44E-CC8DD9575F00}">
      <dgm:prSet/>
      <dgm:spPr/>
      <dgm:t>
        <a:bodyPr/>
        <a:lstStyle/>
        <a:p>
          <a:endParaRPr lang="en-US"/>
        </a:p>
      </dgm:t>
    </dgm:pt>
    <dgm:pt modelId="{C7637F15-B930-4B0D-AFCC-EE36A254FBE9}">
      <dgm:prSet phldrT="[Text]" custT="1"/>
      <dgm:spPr/>
      <dgm:t>
        <a:bodyPr/>
        <a:lstStyle/>
        <a:p>
          <a:r>
            <a:rPr lang="en-US" sz="2000" b="1" smtClean="0"/>
            <a:t>Fasilitas kenyamanan pembelian</a:t>
          </a:r>
          <a:endParaRPr lang="en-US" sz="2000" b="1" dirty="0"/>
        </a:p>
      </dgm:t>
    </dgm:pt>
    <dgm:pt modelId="{8ED402C5-ED4C-409E-A3B6-C4BC77F694F0}" type="parTrans" cxnId="{2476BBAC-7ABC-4B35-949D-64C220DE4CB0}">
      <dgm:prSet/>
      <dgm:spPr/>
      <dgm:t>
        <a:bodyPr/>
        <a:lstStyle/>
        <a:p>
          <a:endParaRPr lang="en-US"/>
        </a:p>
      </dgm:t>
    </dgm:pt>
    <dgm:pt modelId="{92856D0E-4E70-4A29-BA01-2A6A6A5B4756}" type="sibTrans" cxnId="{2476BBAC-7ABC-4B35-949D-64C220DE4CB0}">
      <dgm:prSet/>
      <dgm:spPr/>
      <dgm:t>
        <a:bodyPr/>
        <a:lstStyle/>
        <a:p>
          <a:endParaRPr lang="en-US"/>
        </a:p>
      </dgm:t>
    </dgm:pt>
    <dgm:pt modelId="{33D6DDF7-05E3-47A5-BF7A-5DDBD4D8C06F}" type="pres">
      <dgm:prSet presAssocID="{BA2C4D6C-7334-4F10-A3C2-4C008DB9315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5B1E6E-9F22-4D1E-BCB7-588536A520CE}" type="pres">
      <dgm:prSet presAssocID="{F92F7F39-DA4B-40AD-9E6B-290C17B026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7A63A-B0FC-4128-A985-76FF649B0A2B}" type="pres">
      <dgm:prSet presAssocID="{FA867320-DB0D-4C22-9252-708D627EB656}" presName="sibTrans" presStyleCnt="0"/>
      <dgm:spPr/>
      <dgm:t>
        <a:bodyPr/>
        <a:lstStyle/>
        <a:p>
          <a:endParaRPr lang="en-US"/>
        </a:p>
      </dgm:t>
    </dgm:pt>
    <dgm:pt modelId="{8E141245-3F7E-4989-982D-2FACB7F8BD7B}" type="pres">
      <dgm:prSet presAssocID="{6907269B-66CE-4035-8AF3-337A938D63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8F999-D28C-4352-8F74-F7938182A75A}" type="pres">
      <dgm:prSet presAssocID="{CBECAD06-CBDD-473C-A3D1-77CA88B4B813}" presName="sibTrans" presStyleCnt="0"/>
      <dgm:spPr/>
      <dgm:t>
        <a:bodyPr/>
        <a:lstStyle/>
        <a:p>
          <a:endParaRPr lang="en-US"/>
        </a:p>
      </dgm:t>
    </dgm:pt>
    <dgm:pt modelId="{7F4D2870-669D-487B-B162-B0E1ECCFE308}" type="pres">
      <dgm:prSet presAssocID="{237CB98A-2E1D-45FA-A2AC-263AD9B4030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4DAA1-0BB5-4E97-9E46-CF6814337A5B}" type="pres">
      <dgm:prSet presAssocID="{AADDEFF2-393D-4AEF-81D4-0CC541028D6C}" presName="sibTrans" presStyleCnt="0"/>
      <dgm:spPr/>
      <dgm:t>
        <a:bodyPr/>
        <a:lstStyle/>
        <a:p>
          <a:endParaRPr lang="en-US"/>
        </a:p>
      </dgm:t>
    </dgm:pt>
    <dgm:pt modelId="{4FE28811-051F-436B-8F54-47A4CD9983B0}" type="pres">
      <dgm:prSet presAssocID="{92E6D309-DC75-4BE6-AD01-BB2FE25AB00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6291E-6331-460B-B58C-F77E5F4E5BEC}" type="pres">
      <dgm:prSet presAssocID="{923F043B-224A-4066-A625-5EB21B3224A0}" presName="sibTrans" presStyleCnt="0"/>
      <dgm:spPr/>
      <dgm:t>
        <a:bodyPr/>
        <a:lstStyle/>
        <a:p>
          <a:endParaRPr lang="en-US"/>
        </a:p>
      </dgm:t>
    </dgm:pt>
    <dgm:pt modelId="{853AC5FE-837E-4893-8008-1DAB324578A7}" type="pres">
      <dgm:prSet presAssocID="{C7637F15-B930-4B0D-AFCC-EE36A254FBE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0FBF45-8FBB-4E67-B8B9-23B564FCDF18}" srcId="{BA2C4D6C-7334-4F10-A3C2-4C008DB93156}" destId="{6907269B-66CE-4035-8AF3-337A938D636B}" srcOrd="1" destOrd="0" parTransId="{9DB24EA5-35B2-485F-B233-88BDE00EF311}" sibTransId="{CBECAD06-CBDD-473C-A3D1-77CA88B4B813}"/>
    <dgm:cxn modelId="{4B9C4925-F99C-49C2-9902-8EF35F3CC1EF}" type="presOf" srcId="{237CB98A-2E1D-45FA-A2AC-263AD9B40300}" destId="{7F4D2870-669D-487B-B162-B0E1ECCFE308}" srcOrd="0" destOrd="0" presId="urn:microsoft.com/office/officeart/2005/8/layout/default#1"/>
    <dgm:cxn modelId="{2476BBAC-7ABC-4B35-949D-64C220DE4CB0}" srcId="{BA2C4D6C-7334-4F10-A3C2-4C008DB93156}" destId="{C7637F15-B930-4B0D-AFCC-EE36A254FBE9}" srcOrd="4" destOrd="0" parTransId="{8ED402C5-ED4C-409E-A3B6-C4BC77F694F0}" sibTransId="{92856D0E-4E70-4A29-BA01-2A6A6A5B4756}"/>
    <dgm:cxn modelId="{86BC2CE1-3BC2-4835-9A98-D2DE26464C97}" type="presOf" srcId="{F92F7F39-DA4B-40AD-9E6B-290C17B02654}" destId="{725B1E6E-9F22-4D1E-BCB7-588536A520CE}" srcOrd="0" destOrd="0" presId="urn:microsoft.com/office/officeart/2005/8/layout/default#1"/>
    <dgm:cxn modelId="{B7E0BB3C-223F-41AE-B44E-CC8DD9575F00}" srcId="{BA2C4D6C-7334-4F10-A3C2-4C008DB93156}" destId="{92E6D309-DC75-4BE6-AD01-BB2FE25AB002}" srcOrd="3" destOrd="0" parTransId="{51321991-57CA-408B-9A22-A9BDA8D203D7}" sibTransId="{923F043B-224A-4066-A625-5EB21B3224A0}"/>
    <dgm:cxn modelId="{DE89EC54-85DB-49E6-A42C-B830F4CB5478}" type="presOf" srcId="{92E6D309-DC75-4BE6-AD01-BB2FE25AB002}" destId="{4FE28811-051F-436B-8F54-47A4CD9983B0}" srcOrd="0" destOrd="0" presId="urn:microsoft.com/office/officeart/2005/8/layout/default#1"/>
    <dgm:cxn modelId="{7744CC84-20D4-4660-9730-04A696DD834B}" srcId="{BA2C4D6C-7334-4F10-A3C2-4C008DB93156}" destId="{F92F7F39-DA4B-40AD-9E6B-290C17B02654}" srcOrd="0" destOrd="0" parTransId="{A43C7325-2BF5-4B9D-A3CC-453171635037}" sibTransId="{FA867320-DB0D-4C22-9252-708D627EB656}"/>
    <dgm:cxn modelId="{18D300E5-D47B-4DE1-B30D-8CD14872FC4F}" srcId="{BA2C4D6C-7334-4F10-A3C2-4C008DB93156}" destId="{237CB98A-2E1D-45FA-A2AC-263AD9B40300}" srcOrd="2" destOrd="0" parTransId="{54A20613-CDFE-43E0-907F-6F66F6E25B7D}" sibTransId="{AADDEFF2-393D-4AEF-81D4-0CC541028D6C}"/>
    <dgm:cxn modelId="{F7392D54-022E-4C4C-B082-36BB989997AD}" type="presOf" srcId="{6907269B-66CE-4035-8AF3-337A938D636B}" destId="{8E141245-3F7E-4989-982D-2FACB7F8BD7B}" srcOrd="0" destOrd="0" presId="urn:microsoft.com/office/officeart/2005/8/layout/default#1"/>
    <dgm:cxn modelId="{07ED7FD7-C405-47A3-8E93-190C70BFD41D}" type="presOf" srcId="{BA2C4D6C-7334-4F10-A3C2-4C008DB93156}" destId="{33D6DDF7-05E3-47A5-BF7A-5DDBD4D8C06F}" srcOrd="0" destOrd="0" presId="urn:microsoft.com/office/officeart/2005/8/layout/default#1"/>
    <dgm:cxn modelId="{6DA34D8E-806D-407F-990A-87C0B3DD52C0}" type="presOf" srcId="{C7637F15-B930-4B0D-AFCC-EE36A254FBE9}" destId="{853AC5FE-837E-4893-8008-1DAB324578A7}" srcOrd="0" destOrd="0" presId="urn:microsoft.com/office/officeart/2005/8/layout/default#1"/>
    <dgm:cxn modelId="{4302A779-A40F-49DE-8569-EB79C4ADD421}" type="presParOf" srcId="{33D6DDF7-05E3-47A5-BF7A-5DDBD4D8C06F}" destId="{725B1E6E-9F22-4D1E-BCB7-588536A520CE}" srcOrd="0" destOrd="0" presId="urn:microsoft.com/office/officeart/2005/8/layout/default#1"/>
    <dgm:cxn modelId="{AE2D09BA-9C85-4BC4-8243-5BA821C92BDA}" type="presParOf" srcId="{33D6DDF7-05E3-47A5-BF7A-5DDBD4D8C06F}" destId="{6BC7A63A-B0FC-4128-A985-76FF649B0A2B}" srcOrd="1" destOrd="0" presId="urn:microsoft.com/office/officeart/2005/8/layout/default#1"/>
    <dgm:cxn modelId="{7947D1C9-0B46-4BD3-920D-4A3F1B655566}" type="presParOf" srcId="{33D6DDF7-05E3-47A5-BF7A-5DDBD4D8C06F}" destId="{8E141245-3F7E-4989-982D-2FACB7F8BD7B}" srcOrd="2" destOrd="0" presId="urn:microsoft.com/office/officeart/2005/8/layout/default#1"/>
    <dgm:cxn modelId="{36088A83-51B5-4334-9671-E45FEFAC7CBC}" type="presParOf" srcId="{33D6DDF7-05E3-47A5-BF7A-5DDBD4D8C06F}" destId="{C168F999-D28C-4352-8F74-F7938182A75A}" srcOrd="3" destOrd="0" presId="urn:microsoft.com/office/officeart/2005/8/layout/default#1"/>
    <dgm:cxn modelId="{48EEF2B0-B20D-48F2-B6D2-F90C89648ED7}" type="presParOf" srcId="{33D6DDF7-05E3-47A5-BF7A-5DDBD4D8C06F}" destId="{7F4D2870-669D-487B-B162-B0E1ECCFE308}" srcOrd="4" destOrd="0" presId="urn:microsoft.com/office/officeart/2005/8/layout/default#1"/>
    <dgm:cxn modelId="{41208DF7-A1F5-4563-B529-22C09876DE4A}" type="presParOf" srcId="{33D6DDF7-05E3-47A5-BF7A-5DDBD4D8C06F}" destId="{9E04DAA1-0BB5-4E97-9E46-CF6814337A5B}" srcOrd="5" destOrd="0" presId="urn:microsoft.com/office/officeart/2005/8/layout/default#1"/>
    <dgm:cxn modelId="{62AC5A2F-74D0-490D-8730-42D9FEF48211}" type="presParOf" srcId="{33D6DDF7-05E3-47A5-BF7A-5DDBD4D8C06F}" destId="{4FE28811-051F-436B-8F54-47A4CD9983B0}" srcOrd="6" destOrd="0" presId="urn:microsoft.com/office/officeart/2005/8/layout/default#1"/>
    <dgm:cxn modelId="{AF87E926-BEA9-4832-BA17-DF49D7425762}" type="presParOf" srcId="{33D6DDF7-05E3-47A5-BF7A-5DDBD4D8C06F}" destId="{9566291E-6331-460B-B58C-F77E5F4E5BEC}" srcOrd="7" destOrd="0" presId="urn:microsoft.com/office/officeart/2005/8/layout/default#1"/>
    <dgm:cxn modelId="{B8B516B2-E680-4321-BEE4-723E8B2AA07C}" type="presParOf" srcId="{33D6DDF7-05E3-47A5-BF7A-5DDBD4D8C06F}" destId="{853AC5FE-837E-4893-8008-1DAB324578A7}" srcOrd="8" destOrd="0" presId="urn:microsoft.com/office/officeart/2005/8/layout/default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179799-EDBF-442B-8772-ECE6A0D8ECE7}" type="doc">
      <dgm:prSet loTypeId="urn:microsoft.com/office/officeart/2005/8/layout/lProcess2" loCatId="list" qsTypeId="urn:microsoft.com/office/officeart/2005/8/quickstyle/3d2" qsCatId="3D" csTypeId="urn:microsoft.com/office/officeart/2005/8/colors/colorful1#21" csCatId="colorful" phldr="1"/>
      <dgm:spPr/>
      <dgm:t>
        <a:bodyPr/>
        <a:lstStyle/>
        <a:p>
          <a:endParaRPr lang="en-US"/>
        </a:p>
      </dgm:t>
    </dgm:pt>
    <dgm:pt modelId="{A6D3C7A1-B5B7-4C32-BB9B-58F775B72160}">
      <dgm:prSet phldrT="[Text]"/>
      <dgm:spPr/>
      <dgm:t>
        <a:bodyPr/>
        <a:lstStyle/>
        <a:p>
          <a:r>
            <a:rPr lang="en-US" b="1" dirty="0" err="1" smtClean="0"/>
            <a:t>Multinasional</a:t>
          </a:r>
          <a:r>
            <a:rPr lang="en-US" b="1" dirty="0" smtClean="0"/>
            <a:t> </a:t>
          </a:r>
          <a:r>
            <a:rPr lang="en-US" b="1" dirty="0" err="1" smtClean="0"/>
            <a:t>Besar</a:t>
          </a:r>
          <a:endParaRPr lang="en-US" b="1" dirty="0"/>
        </a:p>
      </dgm:t>
    </dgm:pt>
    <dgm:pt modelId="{E73E6F1C-138E-4260-884F-C3E9D2CFDB82}" type="parTrans" cxnId="{2BA8DB9E-9C2A-4A08-8C17-A8D835D364C1}">
      <dgm:prSet/>
      <dgm:spPr/>
      <dgm:t>
        <a:bodyPr/>
        <a:lstStyle/>
        <a:p>
          <a:endParaRPr lang="en-US"/>
        </a:p>
      </dgm:t>
    </dgm:pt>
    <dgm:pt modelId="{FD34F088-ECC0-4B36-AF4B-B6FCB14AA677}" type="sibTrans" cxnId="{2BA8DB9E-9C2A-4A08-8C17-A8D835D364C1}">
      <dgm:prSet/>
      <dgm:spPr/>
      <dgm:t>
        <a:bodyPr/>
        <a:lstStyle/>
        <a:p>
          <a:endParaRPr lang="en-US"/>
        </a:p>
      </dgm:t>
    </dgm:pt>
    <dgm:pt modelId="{BAF0FB3B-10D6-403F-8510-CAD791918883}">
      <dgm:prSet phldrT="[Text]" custT="1"/>
      <dgm:spPr/>
      <dgm:t>
        <a:bodyPr/>
        <a:lstStyle/>
        <a:p>
          <a:r>
            <a:rPr lang="en-US" sz="2000" b="1" dirty="0" err="1" smtClean="0"/>
            <a:t>Mayoritas</a:t>
          </a:r>
          <a:r>
            <a:rPr lang="en-US" sz="2000" b="1" dirty="0" smtClean="0"/>
            <a:t> </a:t>
          </a:r>
          <a:r>
            <a:rPr lang="en-US" sz="2000" b="1" dirty="0" err="1" smtClean="0"/>
            <a:t>bisnis</a:t>
          </a:r>
          <a:r>
            <a:rPr lang="en-US" sz="2000" b="1" dirty="0" smtClean="0"/>
            <a:t> </a:t>
          </a:r>
          <a:r>
            <a:rPr lang="en-US" sz="2000" b="1" dirty="0" err="1" smtClean="0"/>
            <a:t>internasional</a:t>
          </a:r>
          <a:endParaRPr lang="en-US" sz="2000" b="1" dirty="0"/>
        </a:p>
      </dgm:t>
    </dgm:pt>
    <dgm:pt modelId="{38BE5118-829A-46B8-AE4B-F097041F331C}" type="parTrans" cxnId="{03DA7E6D-E957-4FE7-8C11-A3B34FC0B0E3}">
      <dgm:prSet/>
      <dgm:spPr/>
      <dgm:t>
        <a:bodyPr/>
        <a:lstStyle/>
        <a:p>
          <a:endParaRPr lang="en-US"/>
        </a:p>
      </dgm:t>
    </dgm:pt>
    <dgm:pt modelId="{833C696B-BB5B-441F-9277-6FFDF7F9C60C}" type="sibTrans" cxnId="{03DA7E6D-E957-4FE7-8C11-A3B34FC0B0E3}">
      <dgm:prSet/>
      <dgm:spPr/>
      <dgm:t>
        <a:bodyPr/>
        <a:lstStyle/>
        <a:p>
          <a:endParaRPr lang="en-US"/>
        </a:p>
      </dgm:t>
    </dgm:pt>
    <dgm:pt modelId="{E9BF4385-FEB0-4C14-B95F-C1780B920840}">
      <dgm:prSet phldrT="[Text]"/>
      <dgm:spPr/>
      <dgm:t>
        <a:bodyPr/>
        <a:lstStyle/>
        <a:p>
          <a:r>
            <a:rPr lang="en-US" b="1" dirty="0" err="1" smtClean="0"/>
            <a:t>Keuntungan</a:t>
          </a:r>
          <a:endParaRPr lang="en-US" b="1" dirty="0"/>
        </a:p>
      </dgm:t>
    </dgm:pt>
    <dgm:pt modelId="{63F7ACC7-DBB6-444C-BF67-E0E53DC9F8EE}" type="parTrans" cxnId="{DD152786-DB27-4CAF-811B-61F34B37DCF6}">
      <dgm:prSet/>
      <dgm:spPr/>
      <dgm:t>
        <a:bodyPr/>
        <a:lstStyle/>
        <a:p>
          <a:endParaRPr lang="en-US"/>
        </a:p>
      </dgm:t>
    </dgm:pt>
    <dgm:pt modelId="{00F6B3D2-E051-49FA-9DEC-B27905A7A1CC}" type="sibTrans" cxnId="{DD152786-DB27-4CAF-811B-61F34B37DCF6}">
      <dgm:prSet/>
      <dgm:spPr/>
      <dgm:t>
        <a:bodyPr/>
        <a:lstStyle/>
        <a:p>
          <a:endParaRPr lang="en-US"/>
        </a:p>
      </dgm:t>
    </dgm:pt>
    <dgm:pt modelId="{FE691FF8-AA33-4C74-BFCB-758CD2445717}">
      <dgm:prSet phldrT="[Text]"/>
      <dgm:spPr/>
      <dgm:t>
        <a:bodyPr/>
        <a:lstStyle/>
        <a:p>
          <a:r>
            <a:rPr lang="en-US" b="1" dirty="0" err="1" smtClean="0"/>
            <a:t>Tidak</a:t>
          </a:r>
          <a:r>
            <a:rPr lang="en-US" b="1" dirty="0" smtClean="0"/>
            <a:t> </a:t>
          </a:r>
          <a:r>
            <a:rPr lang="en-US" b="1" dirty="0" err="1" smtClean="0"/>
            <a:t>diragukan</a:t>
          </a:r>
          <a:r>
            <a:rPr lang="en-US" b="1" dirty="0" smtClean="0"/>
            <a:t> </a:t>
          </a:r>
          <a:r>
            <a:rPr lang="en-US" b="1" dirty="0" err="1" smtClean="0"/>
            <a:t>kemampuannya</a:t>
          </a:r>
          <a:endParaRPr lang="en-US" b="1" dirty="0"/>
        </a:p>
      </dgm:t>
    </dgm:pt>
    <dgm:pt modelId="{36812473-7413-48E3-8ED4-37141A7AEDF2}" type="parTrans" cxnId="{65A5C4BC-C5D7-44FB-A078-78B28AEB10CE}">
      <dgm:prSet/>
      <dgm:spPr/>
      <dgm:t>
        <a:bodyPr/>
        <a:lstStyle/>
        <a:p>
          <a:endParaRPr lang="en-US"/>
        </a:p>
      </dgm:t>
    </dgm:pt>
    <dgm:pt modelId="{A1F6E0EF-5704-472C-94DA-8978293CBC75}" type="sibTrans" cxnId="{65A5C4BC-C5D7-44FB-A078-78B28AEB10CE}">
      <dgm:prSet/>
      <dgm:spPr/>
      <dgm:t>
        <a:bodyPr/>
        <a:lstStyle/>
        <a:p>
          <a:endParaRPr lang="en-US"/>
        </a:p>
      </dgm:t>
    </dgm:pt>
    <dgm:pt modelId="{70E06B81-A720-4BB0-B3EE-0CECDF0F2B6E}">
      <dgm:prSet phldrT="[Text]"/>
      <dgm:spPr/>
      <dgm:t>
        <a:bodyPr/>
        <a:lstStyle/>
        <a:p>
          <a:r>
            <a:rPr lang="en-US" b="1" dirty="0" err="1" smtClean="0"/>
            <a:t>Murah</a:t>
          </a:r>
          <a:r>
            <a:rPr lang="en-US" b="1" dirty="0" smtClean="0"/>
            <a:t> </a:t>
          </a:r>
          <a:r>
            <a:rPr lang="en-US" b="1" dirty="0" err="1" smtClean="0"/>
            <a:t>jika</a:t>
          </a:r>
          <a:r>
            <a:rPr lang="en-US" b="1" dirty="0" smtClean="0"/>
            <a:t> </a:t>
          </a:r>
          <a:r>
            <a:rPr lang="en-US" b="1" dirty="0" err="1" smtClean="0"/>
            <a:t>membeli</a:t>
          </a:r>
          <a:r>
            <a:rPr lang="en-US" b="1" dirty="0" smtClean="0"/>
            <a:t> </a:t>
          </a:r>
          <a:r>
            <a:rPr lang="en-US" b="1" dirty="0" err="1" smtClean="0"/>
            <a:t>dalam</a:t>
          </a:r>
          <a:r>
            <a:rPr lang="en-US" b="1" dirty="0" smtClean="0"/>
            <a:t> </a:t>
          </a:r>
          <a:r>
            <a:rPr lang="en-US" b="1" dirty="0" err="1" smtClean="0"/>
            <a:t>jumlah</a:t>
          </a:r>
          <a:r>
            <a:rPr lang="en-US" b="1" dirty="0" smtClean="0"/>
            <a:t> </a:t>
          </a:r>
          <a:r>
            <a:rPr lang="en-US" b="1" dirty="0" err="1" smtClean="0"/>
            <a:t>besar</a:t>
          </a:r>
          <a:endParaRPr lang="en-US" b="1" dirty="0"/>
        </a:p>
      </dgm:t>
    </dgm:pt>
    <dgm:pt modelId="{CC54955E-527E-4C36-B4D0-C04A4D784E43}" type="parTrans" cxnId="{21F101D1-7719-4839-976F-2AD58D0C666C}">
      <dgm:prSet/>
      <dgm:spPr/>
      <dgm:t>
        <a:bodyPr/>
        <a:lstStyle/>
        <a:p>
          <a:endParaRPr lang="en-US"/>
        </a:p>
      </dgm:t>
    </dgm:pt>
    <dgm:pt modelId="{3D5F4361-FB3C-4536-BF3C-BD638155678C}" type="sibTrans" cxnId="{21F101D1-7719-4839-976F-2AD58D0C666C}">
      <dgm:prSet/>
      <dgm:spPr/>
      <dgm:t>
        <a:bodyPr/>
        <a:lstStyle/>
        <a:p>
          <a:endParaRPr lang="en-US"/>
        </a:p>
      </dgm:t>
    </dgm:pt>
    <dgm:pt modelId="{E80D6EFA-B9CA-41CF-BBE9-548F68F2B11A}">
      <dgm:prSet phldrT="[Text]"/>
      <dgm:spPr/>
      <dgm:t>
        <a:bodyPr/>
        <a:lstStyle/>
        <a:p>
          <a:r>
            <a:rPr lang="en-US" b="1" dirty="0" err="1" smtClean="0"/>
            <a:t>Kerugian</a:t>
          </a:r>
          <a:endParaRPr lang="en-US" b="1" dirty="0"/>
        </a:p>
      </dgm:t>
    </dgm:pt>
    <dgm:pt modelId="{1D4DE752-A4A1-47EA-B6DE-D589F1AB98D8}" type="parTrans" cxnId="{F79A47E1-F141-4EB8-8E1B-A20EECDDAB1A}">
      <dgm:prSet/>
      <dgm:spPr/>
      <dgm:t>
        <a:bodyPr/>
        <a:lstStyle/>
        <a:p>
          <a:endParaRPr lang="en-US"/>
        </a:p>
      </dgm:t>
    </dgm:pt>
    <dgm:pt modelId="{77CFC1FE-AE9F-4D11-978A-AB31157E0ADB}" type="sibTrans" cxnId="{F79A47E1-F141-4EB8-8E1B-A20EECDDAB1A}">
      <dgm:prSet/>
      <dgm:spPr/>
      <dgm:t>
        <a:bodyPr/>
        <a:lstStyle/>
        <a:p>
          <a:endParaRPr lang="en-US"/>
        </a:p>
      </dgm:t>
    </dgm:pt>
    <dgm:pt modelId="{6727ECE6-7567-4356-87DD-CA424AF20139}">
      <dgm:prSet phldrT="[Text]" custT="1"/>
      <dgm:spPr/>
      <dgm:t>
        <a:bodyPr/>
        <a:lstStyle/>
        <a:p>
          <a:r>
            <a:rPr lang="en-US" sz="2000" b="1" dirty="0" err="1" smtClean="0"/>
            <a:t>Pembeli</a:t>
          </a:r>
          <a:r>
            <a:rPr lang="en-US" sz="2000" b="1" dirty="0" smtClean="0"/>
            <a:t> </a:t>
          </a:r>
          <a:r>
            <a:rPr lang="en-US" sz="2000" b="1" dirty="0" err="1" smtClean="0"/>
            <a:t>hampir</a:t>
          </a:r>
          <a:r>
            <a:rPr lang="en-US" sz="2000" b="1" dirty="0" smtClean="0"/>
            <a:t> </a:t>
          </a:r>
          <a:r>
            <a:rPr lang="en-US" sz="2000" b="1" dirty="0" err="1" smtClean="0"/>
            <a:t>tidak</a:t>
          </a:r>
          <a:r>
            <a:rPr lang="en-US" sz="2000" b="1" dirty="0" smtClean="0"/>
            <a:t> </a:t>
          </a:r>
          <a:r>
            <a:rPr lang="en-US" sz="2000" b="1" dirty="0" err="1" smtClean="0"/>
            <a:t>mempunyai</a:t>
          </a:r>
          <a:r>
            <a:rPr lang="en-US" sz="2000" b="1" dirty="0" smtClean="0"/>
            <a:t> </a:t>
          </a:r>
          <a:r>
            <a:rPr lang="en-US" sz="2000" b="1" dirty="0" err="1" smtClean="0"/>
            <a:t>daya</a:t>
          </a:r>
          <a:r>
            <a:rPr lang="en-US" sz="2000" b="1" dirty="0" smtClean="0"/>
            <a:t> </a:t>
          </a:r>
          <a:r>
            <a:rPr lang="en-US" sz="2000" b="1" dirty="0" err="1" smtClean="0"/>
            <a:t>dalam</a:t>
          </a:r>
          <a:r>
            <a:rPr lang="en-US" sz="2000" b="1" dirty="0" smtClean="0"/>
            <a:t> </a:t>
          </a:r>
          <a:r>
            <a:rPr lang="en-US" sz="2000" b="1" dirty="0" err="1" smtClean="0"/>
            <a:t>negoisasi</a:t>
          </a:r>
          <a:endParaRPr lang="en-US" sz="2000" b="1" dirty="0"/>
        </a:p>
      </dgm:t>
    </dgm:pt>
    <dgm:pt modelId="{A044138D-554D-4876-8B2E-9767024408DE}" type="parTrans" cxnId="{D9741063-3763-4255-85C4-3B7C9A70C482}">
      <dgm:prSet/>
      <dgm:spPr/>
      <dgm:t>
        <a:bodyPr/>
        <a:lstStyle/>
        <a:p>
          <a:endParaRPr lang="en-US"/>
        </a:p>
      </dgm:t>
    </dgm:pt>
    <dgm:pt modelId="{AC61C01E-729E-4BC6-977E-9430169CE607}" type="sibTrans" cxnId="{D9741063-3763-4255-85C4-3B7C9A70C482}">
      <dgm:prSet/>
      <dgm:spPr/>
      <dgm:t>
        <a:bodyPr/>
        <a:lstStyle/>
        <a:p>
          <a:endParaRPr lang="en-US"/>
        </a:p>
      </dgm:t>
    </dgm:pt>
    <dgm:pt modelId="{84C1B600-3BAF-4B51-BCBC-83B56870EFF9}" type="pres">
      <dgm:prSet presAssocID="{27179799-EDBF-442B-8772-ECE6A0D8ECE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171F45-4189-4E06-BB91-C2ABFA5D8FD3}" type="pres">
      <dgm:prSet presAssocID="{A6D3C7A1-B5B7-4C32-BB9B-58F775B72160}" presName="compNode" presStyleCnt="0"/>
      <dgm:spPr/>
      <dgm:t>
        <a:bodyPr/>
        <a:lstStyle/>
        <a:p>
          <a:endParaRPr lang="en-US"/>
        </a:p>
      </dgm:t>
    </dgm:pt>
    <dgm:pt modelId="{3F54EA54-3998-43E2-BEF6-804F26802EBD}" type="pres">
      <dgm:prSet presAssocID="{A6D3C7A1-B5B7-4C32-BB9B-58F775B72160}" presName="aNode" presStyleLbl="bgShp" presStyleIdx="0" presStyleCnt="3"/>
      <dgm:spPr/>
      <dgm:t>
        <a:bodyPr/>
        <a:lstStyle/>
        <a:p>
          <a:endParaRPr lang="en-US"/>
        </a:p>
      </dgm:t>
    </dgm:pt>
    <dgm:pt modelId="{F8821B73-EB4B-4214-8F08-D472C0654CD3}" type="pres">
      <dgm:prSet presAssocID="{A6D3C7A1-B5B7-4C32-BB9B-58F775B72160}" presName="textNode" presStyleLbl="bgShp" presStyleIdx="0" presStyleCnt="3"/>
      <dgm:spPr/>
      <dgm:t>
        <a:bodyPr/>
        <a:lstStyle/>
        <a:p>
          <a:endParaRPr lang="en-US"/>
        </a:p>
      </dgm:t>
    </dgm:pt>
    <dgm:pt modelId="{1402330A-C044-45AC-92C4-23259F64BC7C}" type="pres">
      <dgm:prSet presAssocID="{A6D3C7A1-B5B7-4C32-BB9B-58F775B72160}" presName="compChildNode" presStyleCnt="0"/>
      <dgm:spPr/>
      <dgm:t>
        <a:bodyPr/>
        <a:lstStyle/>
        <a:p>
          <a:endParaRPr lang="en-US"/>
        </a:p>
      </dgm:t>
    </dgm:pt>
    <dgm:pt modelId="{615C8D6F-7F4A-4B07-BAF9-4B66AFCEB833}" type="pres">
      <dgm:prSet presAssocID="{A6D3C7A1-B5B7-4C32-BB9B-58F775B72160}" presName="theInnerList" presStyleCnt="0"/>
      <dgm:spPr/>
      <dgm:t>
        <a:bodyPr/>
        <a:lstStyle/>
        <a:p>
          <a:endParaRPr lang="en-US"/>
        </a:p>
      </dgm:t>
    </dgm:pt>
    <dgm:pt modelId="{DF3F525A-55EF-434E-90B2-91C6B6389099}" type="pres">
      <dgm:prSet presAssocID="{BAF0FB3B-10D6-403F-8510-CAD791918883}" presName="childNode" presStyleLbl="node1" presStyleIdx="0" presStyleCnt="4" custScaleY="618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61F7-09C7-474B-95E2-50432FEDD6C3}" type="pres">
      <dgm:prSet presAssocID="{A6D3C7A1-B5B7-4C32-BB9B-58F775B72160}" presName="aSpace" presStyleCnt="0"/>
      <dgm:spPr/>
      <dgm:t>
        <a:bodyPr/>
        <a:lstStyle/>
        <a:p>
          <a:endParaRPr lang="en-US"/>
        </a:p>
      </dgm:t>
    </dgm:pt>
    <dgm:pt modelId="{CA12BB9B-7333-4800-A364-1E712FD0C648}" type="pres">
      <dgm:prSet presAssocID="{E9BF4385-FEB0-4C14-B95F-C1780B920840}" presName="compNode" presStyleCnt="0"/>
      <dgm:spPr/>
      <dgm:t>
        <a:bodyPr/>
        <a:lstStyle/>
        <a:p>
          <a:endParaRPr lang="en-US"/>
        </a:p>
      </dgm:t>
    </dgm:pt>
    <dgm:pt modelId="{DCA4418F-7E5B-4AD3-A595-848786A3C78F}" type="pres">
      <dgm:prSet presAssocID="{E9BF4385-FEB0-4C14-B95F-C1780B920840}" presName="aNode" presStyleLbl="bgShp" presStyleIdx="1" presStyleCnt="3"/>
      <dgm:spPr/>
      <dgm:t>
        <a:bodyPr/>
        <a:lstStyle/>
        <a:p>
          <a:endParaRPr lang="en-US"/>
        </a:p>
      </dgm:t>
    </dgm:pt>
    <dgm:pt modelId="{4BDA56DC-5456-4D28-80CD-5B041F8B262B}" type="pres">
      <dgm:prSet presAssocID="{E9BF4385-FEB0-4C14-B95F-C1780B920840}" presName="textNode" presStyleLbl="bgShp" presStyleIdx="1" presStyleCnt="3"/>
      <dgm:spPr/>
      <dgm:t>
        <a:bodyPr/>
        <a:lstStyle/>
        <a:p>
          <a:endParaRPr lang="en-US"/>
        </a:p>
      </dgm:t>
    </dgm:pt>
    <dgm:pt modelId="{7BFBB6DA-5C35-448B-B163-6DEAFEB55E8C}" type="pres">
      <dgm:prSet presAssocID="{E9BF4385-FEB0-4C14-B95F-C1780B920840}" presName="compChildNode" presStyleCnt="0"/>
      <dgm:spPr/>
      <dgm:t>
        <a:bodyPr/>
        <a:lstStyle/>
        <a:p>
          <a:endParaRPr lang="en-US"/>
        </a:p>
      </dgm:t>
    </dgm:pt>
    <dgm:pt modelId="{D5770233-34EA-4656-8DF5-08FA74A2A63E}" type="pres">
      <dgm:prSet presAssocID="{E9BF4385-FEB0-4C14-B95F-C1780B920840}" presName="theInnerList" presStyleCnt="0"/>
      <dgm:spPr/>
      <dgm:t>
        <a:bodyPr/>
        <a:lstStyle/>
        <a:p>
          <a:endParaRPr lang="en-US"/>
        </a:p>
      </dgm:t>
    </dgm:pt>
    <dgm:pt modelId="{7BDA80C2-047E-4125-AA8A-770757F011DE}" type="pres">
      <dgm:prSet presAssocID="{FE691FF8-AA33-4C74-BFCB-758CD2445717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E5877-E879-40E3-AFAF-C875CB3C1176}" type="pres">
      <dgm:prSet presAssocID="{FE691FF8-AA33-4C74-BFCB-758CD2445717}" presName="aSpace2" presStyleCnt="0"/>
      <dgm:spPr/>
      <dgm:t>
        <a:bodyPr/>
        <a:lstStyle/>
        <a:p>
          <a:endParaRPr lang="en-US"/>
        </a:p>
      </dgm:t>
    </dgm:pt>
    <dgm:pt modelId="{2F3478FB-76DF-444E-9E6A-51E3A5F647B7}" type="pres">
      <dgm:prSet presAssocID="{70E06B81-A720-4BB0-B3EE-0CECDF0F2B6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B925F-F99A-493B-9D37-25112B8DC7FA}" type="pres">
      <dgm:prSet presAssocID="{E9BF4385-FEB0-4C14-B95F-C1780B920840}" presName="aSpace" presStyleCnt="0"/>
      <dgm:spPr/>
      <dgm:t>
        <a:bodyPr/>
        <a:lstStyle/>
        <a:p>
          <a:endParaRPr lang="en-US"/>
        </a:p>
      </dgm:t>
    </dgm:pt>
    <dgm:pt modelId="{DDEBEFA7-EB07-43E7-8221-514DB926DF55}" type="pres">
      <dgm:prSet presAssocID="{E80D6EFA-B9CA-41CF-BBE9-548F68F2B11A}" presName="compNode" presStyleCnt="0"/>
      <dgm:spPr/>
      <dgm:t>
        <a:bodyPr/>
        <a:lstStyle/>
        <a:p>
          <a:endParaRPr lang="en-US"/>
        </a:p>
      </dgm:t>
    </dgm:pt>
    <dgm:pt modelId="{14EE5B2E-6A5D-43DD-867F-65B2E59F03E3}" type="pres">
      <dgm:prSet presAssocID="{E80D6EFA-B9CA-41CF-BBE9-548F68F2B11A}" presName="aNode" presStyleLbl="bgShp" presStyleIdx="2" presStyleCnt="3"/>
      <dgm:spPr/>
      <dgm:t>
        <a:bodyPr/>
        <a:lstStyle/>
        <a:p>
          <a:endParaRPr lang="en-US"/>
        </a:p>
      </dgm:t>
    </dgm:pt>
    <dgm:pt modelId="{FF44F29D-80BD-4313-A808-5CDB116FECAA}" type="pres">
      <dgm:prSet presAssocID="{E80D6EFA-B9CA-41CF-BBE9-548F68F2B11A}" presName="textNode" presStyleLbl="bgShp" presStyleIdx="2" presStyleCnt="3"/>
      <dgm:spPr/>
      <dgm:t>
        <a:bodyPr/>
        <a:lstStyle/>
        <a:p>
          <a:endParaRPr lang="en-US"/>
        </a:p>
      </dgm:t>
    </dgm:pt>
    <dgm:pt modelId="{5539A147-00E8-47E6-BB08-C76BB18D45A1}" type="pres">
      <dgm:prSet presAssocID="{E80D6EFA-B9CA-41CF-BBE9-548F68F2B11A}" presName="compChildNode" presStyleCnt="0"/>
      <dgm:spPr/>
      <dgm:t>
        <a:bodyPr/>
        <a:lstStyle/>
        <a:p>
          <a:endParaRPr lang="en-US"/>
        </a:p>
      </dgm:t>
    </dgm:pt>
    <dgm:pt modelId="{A2723EE0-211D-409D-B5C3-701D93EB33FE}" type="pres">
      <dgm:prSet presAssocID="{E80D6EFA-B9CA-41CF-BBE9-548F68F2B11A}" presName="theInnerList" presStyleCnt="0"/>
      <dgm:spPr/>
      <dgm:t>
        <a:bodyPr/>
        <a:lstStyle/>
        <a:p>
          <a:endParaRPr lang="en-US"/>
        </a:p>
      </dgm:t>
    </dgm:pt>
    <dgm:pt modelId="{4701D305-92DF-4EB6-9078-1FF0597179BD}" type="pres">
      <dgm:prSet presAssocID="{6727ECE6-7567-4356-87DD-CA424AF20139}" presName="childNode" presStyleLbl="node1" presStyleIdx="3" presStyleCnt="4" custScaleX="117374" custScaleY="75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F101D1-7719-4839-976F-2AD58D0C666C}" srcId="{E9BF4385-FEB0-4C14-B95F-C1780B920840}" destId="{70E06B81-A720-4BB0-B3EE-0CECDF0F2B6E}" srcOrd="1" destOrd="0" parTransId="{CC54955E-527E-4C36-B4D0-C04A4D784E43}" sibTransId="{3D5F4361-FB3C-4536-BF3C-BD638155678C}"/>
    <dgm:cxn modelId="{DC0C84F0-EF7A-435A-B97C-50A9C6AB43DD}" type="presOf" srcId="{E9BF4385-FEB0-4C14-B95F-C1780B920840}" destId="{4BDA56DC-5456-4D28-80CD-5B041F8B262B}" srcOrd="1" destOrd="0" presId="urn:microsoft.com/office/officeart/2005/8/layout/lProcess2"/>
    <dgm:cxn modelId="{DD152786-DB27-4CAF-811B-61F34B37DCF6}" srcId="{27179799-EDBF-442B-8772-ECE6A0D8ECE7}" destId="{E9BF4385-FEB0-4C14-B95F-C1780B920840}" srcOrd="1" destOrd="0" parTransId="{63F7ACC7-DBB6-444C-BF67-E0E53DC9F8EE}" sibTransId="{00F6B3D2-E051-49FA-9DEC-B27905A7A1CC}"/>
    <dgm:cxn modelId="{65A5C4BC-C5D7-44FB-A078-78B28AEB10CE}" srcId="{E9BF4385-FEB0-4C14-B95F-C1780B920840}" destId="{FE691FF8-AA33-4C74-BFCB-758CD2445717}" srcOrd="0" destOrd="0" parTransId="{36812473-7413-48E3-8ED4-37141A7AEDF2}" sibTransId="{A1F6E0EF-5704-472C-94DA-8978293CBC75}"/>
    <dgm:cxn modelId="{03DA7E6D-E957-4FE7-8C11-A3B34FC0B0E3}" srcId="{A6D3C7A1-B5B7-4C32-BB9B-58F775B72160}" destId="{BAF0FB3B-10D6-403F-8510-CAD791918883}" srcOrd="0" destOrd="0" parTransId="{38BE5118-829A-46B8-AE4B-F097041F331C}" sibTransId="{833C696B-BB5B-441F-9277-6FFDF7F9C60C}"/>
    <dgm:cxn modelId="{90F9FEEF-C54F-488A-AD84-3B0542E86547}" type="presOf" srcId="{6727ECE6-7567-4356-87DD-CA424AF20139}" destId="{4701D305-92DF-4EB6-9078-1FF0597179BD}" srcOrd="0" destOrd="0" presId="urn:microsoft.com/office/officeart/2005/8/layout/lProcess2"/>
    <dgm:cxn modelId="{8D84EF2B-BF8F-4A58-984B-3CECF523F8DC}" type="presOf" srcId="{70E06B81-A720-4BB0-B3EE-0CECDF0F2B6E}" destId="{2F3478FB-76DF-444E-9E6A-51E3A5F647B7}" srcOrd="0" destOrd="0" presId="urn:microsoft.com/office/officeart/2005/8/layout/lProcess2"/>
    <dgm:cxn modelId="{4C905B36-46EB-48A6-9B66-A4EA4DD7013A}" type="presOf" srcId="{A6D3C7A1-B5B7-4C32-BB9B-58F775B72160}" destId="{F8821B73-EB4B-4214-8F08-D472C0654CD3}" srcOrd="1" destOrd="0" presId="urn:microsoft.com/office/officeart/2005/8/layout/lProcess2"/>
    <dgm:cxn modelId="{4CE81DF0-4693-4691-B92B-65E8D5F673DE}" type="presOf" srcId="{E80D6EFA-B9CA-41CF-BBE9-548F68F2B11A}" destId="{FF44F29D-80BD-4313-A808-5CDB116FECAA}" srcOrd="1" destOrd="0" presId="urn:microsoft.com/office/officeart/2005/8/layout/lProcess2"/>
    <dgm:cxn modelId="{3947618A-BD0F-4918-A854-1877C83404AB}" type="presOf" srcId="{E80D6EFA-B9CA-41CF-BBE9-548F68F2B11A}" destId="{14EE5B2E-6A5D-43DD-867F-65B2E59F03E3}" srcOrd="0" destOrd="0" presId="urn:microsoft.com/office/officeart/2005/8/layout/lProcess2"/>
    <dgm:cxn modelId="{7412D603-E868-4A5F-BA7C-CAECB1482EAB}" type="presOf" srcId="{FE691FF8-AA33-4C74-BFCB-758CD2445717}" destId="{7BDA80C2-047E-4125-AA8A-770757F011DE}" srcOrd="0" destOrd="0" presId="urn:microsoft.com/office/officeart/2005/8/layout/lProcess2"/>
    <dgm:cxn modelId="{7F60A759-C2D1-4825-A1D9-15F6C368E1FC}" type="presOf" srcId="{27179799-EDBF-442B-8772-ECE6A0D8ECE7}" destId="{84C1B600-3BAF-4B51-BCBC-83B56870EFF9}" srcOrd="0" destOrd="0" presId="urn:microsoft.com/office/officeart/2005/8/layout/lProcess2"/>
    <dgm:cxn modelId="{1CEB0043-8100-41AE-8155-89797262EE17}" type="presOf" srcId="{E9BF4385-FEB0-4C14-B95F-C1780B920840}" destId="{DCA4418F-7E5B-4AD3-A595-848786A3C78F}" srcOrd="0" destOrd="0" presId="urn:microsoft.com/office/officeart/2005/8/layout/lProcess2"/>
    <dgm:cxn modelId="{709F6661-A2C9-4980-86E5-277493C0185F}" type="presOf" srcId="{A6D3C7A1-B5B7-4C32-BB9B-58F775B72160}" destId="{3F54EA54-3998-43E2-BEF6-804F26802EBD}" srcOrd="0" destOrd="0" presId="urn:microsoft.com/office/officeart/2005/8/layout/lProcess2"/>
    <dgm:cxn modelId="{F79A47E1-F141-4EB8-8E1B-A20EECDDAB1A}" srcId="{27179799-EDBF-442B-8772-ECE6A0D8ECE7}" destId="{E80D6EFA-B9CA-41CF-BBE9-548F68F2B11A}" srcOrd="2" destOrd="0" parTransId="{1D4DE752-A4A1-47EA-B6DE-D589F1AB98D8}" sibTransId="{77CFC1FE-AE9F-4D11-978A-AB31157E0ADB}"/>
    <dgm:cxn modelId="{2BA8DB9E-9C2A-4A08-8C17-A8D835D364C1}" srcId="{27179799-EDBF-442B-8772-ECE6A0D8ECE7}" destId="{A6D3C7A1-B5B7-4C32-BB9B-58F775B72160}" srcOrd="0" destOrd="0" parTransId="{E73E6F1C-138E-4260-884F-C3E9D2CFDB82}" sibTransId="{FD34F088-ECC0-4B36-AF4B-B6FCB14AA677}"/>
    <dgm:cxn modelId="{63322653-D0F9-47B7-B62A-B87B3BEEDF9D}" type="presOf" srcId="{BAF0FB3B-10D6-403F-8510-CAD791918883}" destId="{DF3F525A-55EF-434E-90B2-91C6B6389099}" srcOrd="0" destOrd="0" presId="urn:microsoft.com/office/officeart/2005/8/layout/lProcess2"/>
    <dgm:cxn modelId="{D9741063-3763-4255-85C4-3B7C9A70C482}" srcId="{E80D6EFA-B9CA-41CF-BBE9-548F68F2B11A}" destId="{6727ECE6-7567-4356-87DD-CA424AF20139}" srcOrd="0" destOrd="0" parTransId="{A044138D-554D-4876-8B2E-9767024408DE}" sibTransId="{AC61C01E-729E-4BC6-977E-9430169CE607}"/>
    <dgm:cxn modelId="{4BE9C50B-D06C-4076-B6C0-31D70AA07615}" type="presParOf" srcId="{84C1B600-3BAF-4B51-BCBC-83B56870EFF9}" destId="{8E171F45-4189-4E06-BB91-C2ABFA5D8FD3}" srcOrd="0" destOrd="0" presId="urn:microsoft.com/office/officeart/2005/8/layout/lProcess2"/>
    <dgm:cxn modelId="{A0DCF50B-75EF-47AC-9AB5-B5EAA38AA810}" type="presParOf" srcId="{8E171F45-4189-4E06-BB91-C2ABFA5D8FD3}" destId="{3F54EA54-3998-43E2-BEF6-804F26802EBD}" srcOrd="0" destOrd="0" presId="urn:microsoft.com/office/officeart/2005/8/layout/lProcess2"/>
    <dgm:cxn modelId="{5CDAB32F-0DF2-4E7C-9780-DCDF6B113C41}" type="presParOf" srcId="{8E171F45-4189-4E06-BB91-C2ABFA5D8FD3}" destId="{F8821B73-EB4B-4214-8F08-D472C0654CD3}" srcOrd="1" destOrd="0" presId="urn:microsoft.com/office/officeart/2005/8/layout/lProcess2"/>
    <dgm:cxn modelId="{DE2FEE54-B121-4728-A4C1-E84A9DA3A141}" type="presParOf" srcId="{8E171F45-4189-4E06-BB91-C2ABFA5D8FD3}" destId="{1402330A-C044-45AC-92C4-23259F64BC7C}" srcOrd="2" destOrd="0" presId="urn:microsoft.com/office/officeart/2005/8/layout/lProcess2"/>
    <dgm:cxn modelId="{6BD80FA3-C8BF-41FD-ADC3-BAB181E79D64}" type="presParOf" srcId="{1402330A-C044-45AC-92C4-23259F64BC7C}" destId="{615C8D6F-7F4A-4B07-BAF9-4B66AFCEB833}" srcOrd="0" destOrd="0" presId="urn:microsoft.com/office/officeart/2005/8/layout/lProcess2"/>
    <dgm:cxn modelId="{0F076BE0-ECE8-454D-B25B-27AF633603A9}" type="presParOf" srcId="{615C8D6F-7F4A-4B07-BAF9-4B66AFCEB833}" destId="{DF3F525A-55EF-434E-90B2-91C6B6389099}" srcOrd="0" destOrd="0" presId="urn:microsoft.com/office/officeart/2005/8/layout/lProcess2"/>
    <dgm:cxn modelId="{80EC8157-5FA8-4FAA-BCE3-5E8B515B02BB}" type="presParOf" srcId="{84C1B600-3BAF-4B51-BCBC-83B56870EFF9}" destId="{985261F7-09C7-474B-95E2-50432FEDD6C3}" srcOrd="1" destOrd="0" presId="urn:microsoft.com/office/officeart/2005/8/layout/lProcess2"/>
    <dgm:cxn modelId="{3975D9CF-15C3-45CE-A2CF-AD0AEC0D4C4F}" type="presParOf" srcId="{84C1B600-3BAF-4B51-BCBC-83B56870EFF9}" destId="{CA12BB9B-7333-4800-A364-1E712FD0C648}" srcOrd="2" destOrd="0" presId="urn:microsoft.com/office/officeart/2005/8/layout/lProcess2"/>
    <dgm:cxn modelId="{BC9BD200-6C67-4C95-96F8-1777C448C2EF}" type="presParOf" srcId="{CA12BB9B-7333-4800-A364-1E712FD0C648}" destId="{DCA4418F-7E5B-4AD3-A595-848786A3C78F}" srcOrd="0" destOrd="0" presId="urn:microsoft.com/office/officeart/2005/8/layout/lProcess2"/>
    <dgm:cxn modelId="{55C391F9-A6A0-4F24-AFD2-5CF56554ABCA}" type="presParOf" srcId="{CA12BB9B-7333-4800-A364-1E712FD0C648}" destId="{4BDA56DC-5456-4D28-80CD-5B041F8B262B}" srcOrd="1" destOrd="0" presId="urn:microsoft.com/office/officeart/2005/8/layout/lProcess2"/>
    <dgm:cxn modelId="{86A655A7-6A52-4BF2-8485-D4F746A0C2C8}" type="presParOf" srcId="{CA12BB9B-7333-4800-A364-1E712FD0C648}" destId="{7BFBB6DA-5C35-448B-B163-6DEAFEB55E8C}" srcOrd="2" destOrd="0" presId="urn:microsoft.com/office/officeart/2005/8/layout/lProcess2"/>
    <dgm:cxn modelId="{24146968-4BBA-4F71-8F27-26F4A845137B}" type="presParOf" srcId="{7BFBB6DA-5C35-448B-B163-6DEAFEB55E8C}" destId="{D5770233-34EA-4656-8DF5-08FA74A2A63E}" srcOrd="0" destOrd="0" presId="urn:microsoft.com/office/officeart/2005/8/layout/lProcess2"/>
    <dgm:cxn modelId="{0EF27609-B0C7-4274-A0FA-5EC2A96B25A4}" type="presParOf" srcId="{D5770233-34EA-4656-8DF5-08FA74A2A63E}" destId="{7BDA80C2-047E-4125-AA8A-770757F011DE}" srcOrd="0" destOrd="0" presId="urn:microsoft.com/office/officeart/2005/8/layout/lProcess2"/>
    <dgm:cxn modelId="{C35D9E0D-696D-4688-A5C9-E5ACC0D72CEC}" type="presParOf" srcId="{D5770233-34EA-4656-8DF5-08FA74A2A63E}" destId="{D98E5877-E879-40E3-AFAF-C875CB3C1176}" srcOrd="1" destOrd="0" presId="urn:microsoft.com/office/officeart/2005/8/layout/lProcess2"/>
    <dgm:cxn modelId="{2F505EDD-8A6F-46DA-8A3B-D6E58F5D0889}" type="presParOf" srcId="{D5770233-34EA-4656-8DF5-08FA74A2A63E}" destId="{2F3478FB-76DF-444E-9E6A-51E3A5F647B7}" srcOrd="2" destOrd="0" presId="urn:microsoft.com/office/officeart/2005/8/layout/lProcess2"/>
    <dgm:cxn modelId="{E4710AE5-8629-4932-85BA-3EE1174113DA}" type="presParOf" srcId="{84C1B600-3BAF-4B51-BCBC-83B56870EFF9}" destId="{923B925F-F99A-493B-9D37-25112B8DC7FA}" srcOrd="3" destOrd="0" presId="urn:microsoft.com/office/officeart/2005/8/layout/lProcess2"/>
    <dgm:cxn modelId="{AE49A3AA-2A38-4547-A7C1-DED4EE003EAC}" type="presParOf" srcId="{84C1B600-3BAF-4B51-BCBC-83B56870EFF9}" destId="{DDEBEFA7-EB07-43E7-8221-514DB926DF55}" srcOrd="4" destOrd="0" presId="urn:microsoft.com/office/officeart/2005/8/layout/lProcess2"/>
    <dgm:cxn modelId="{1A44AEC0-C028-4BE0-BAE6-CC4A41BE4E28}" type="presParOf" srcId="{DDEBEFA7-EB07-43E7-8221-514DB926DF55}" destId="{14EE5B2E-6A5D-43DD-867F-65B2E59F03E3}" srcOrd="0" destOrd="0" presId="urn:microsoft.com/office/officeart/2005/8/layout/lProcess2"/>
    <dgm:cxn modelId="{FE9CFBE4-FD5F-45E0-983E-7C4BD01CB967}" type="presParOf" srcId="{DDEBEFA7-EB07-43E7-8221-514DB926DF55}" destId="{FF44F29D-80BD-4313-A808-5CDB116FECAA}" srcOrd="1" destOrd="0" presId="urn:microsoft.com/office/officeart/2005/8/layout/lProcess2"/>
    <dgm:cxn modelId="{45EF92ED-83EF-4BDB-ACA7-8CD03F88E8B7}" type="presParOf" srcId="{DDEBEFA7-EB07-43E7-8221-514DB926DF55}" destId="{5539A147-00E8-47E6-BB08-C76BB18D45A1}" srcOrd="2" destOrd="0" presId="urn:microsoft.com/office/officeart/2005/8/layout/lProcess2"/>
    <dgm:cxn modelId="{401D3C6F-4117-4844-A80F-D1D1400A6583}" type="presParOf" srcId="{5539A147-00E8-47E6-BB08-C76BB18D45A1}" destId="{A2723EE0-211D-409D-B5C3-701D93EB33FE}" srcOrd="0" destOrd="0" presId="urn:microsoft.com/office/officeart/2005/8/layout/lProcess2"/>
    <dgm:cxn modelId="{1F8F315C-241A-4728-92CF-0F11A4E1A70F}" type="presParOf" srcId="{A2723EE0-211D-409D-B5C3-701D93EB33FE}" destId="{4701D305-92DF-4EB6-9078-1FF0597179BD}" srcOrd="0" destOrd="0" presId="urn:microsoft.com/office/officeart/2005/8/layout/l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179998-3339-4005-8A97-2AE1A610E8C3}" type="doc">
      <dgm:prSet loTypeId="urn:microsoft.com/office/officeart/2005/8/layout/lProcess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19A6A6-4B46-44AD-97C1-62F2CDE090F6}">
      <dgm:prSet phldrT="[Text]"/>
      <dgm:spPr/>
      <dgm:t>
        <a:bodyPr/>
        <a:lstStyle/>
        <a:p>
          <a:r>
            <a:rPr lang="en-US" b="1" dirty="0" err="1" smtClean="0"/>
            <a:t>Perantara</a:t>
          </a:r>
          <a:r>
            <a:rPr lang="en-US" b="1" dirty="0" smtClean="0"/>
            <a:t> </a:t>
          </a:r>
          <a:r>
            <a:rPr lang="en-US" b="1" dirty="0" err="1" smtClean="0"/>
            <a:t>atau</a:t>
          </a:r>
          <a:r>
            <a:rPr lang="en-US" b="1" dirty="0" smtClean="0"/>
            <a:t> Broker</a:t>
          </a:r>
          <a:endParaRPr lang="en-US" b="1" dirty="0"/>
        </a:p>
      </dgm:t>
    </dgm:pt>
    <dgm:pt modelId="{B490F6B7-747E-4E42-A286-CCEC9763D69C}" type="parTrans" cxnId="{D0FDA874-16D9-4035-8FDE-14A4CE0DE108}">
      <dgm:prSet/>
      <dgm:spPr/>
      <dgm:t>
        <a:bodyPr/>
        <a:lstStyle/>
        <a:p>
          <a:endParaRPr lang="en-US"/>
        </a:p>
      </dgm:t>
    </dgm:pt>
    <dgm:pt modelId="{D920B944-84C0-4471-9662-7FC3E6F0CC69}" type="sibTrans" cxnId="{D0FDA874-16D9-4035-8FDE-14A4CE0DE108}">
      <dgm:prSet/>
      <dgm:spPr/>
      <dgm:t>
        <a:bodyPr/>
        <a:lstStyle/>
        <a:p>
          <a:endParaRPr lang="en-US"/>
        </a:p>
      </dgm:t>
    </dgm:pt>
    <dgm:pt modelId="{348660D2-2CE5-4508-9E3C-EBD8C09965AC}">
      <dgm:prSet phldrT="[Text]" custT="1"/>
      <dgm:spPr/>
      <dgm:t>
        <a:bodyPr/>
        <a:lstStyle/>
        <a:p>
          <a:r>
            <a:rPr lang="en-US" sz="1800" b="1" dirty="0" err="1" smtClean="0"/>
            <a:t>Mempertemukan</a:t>
          </a:r>
          <a:r>
            <a:rPr lang="en-US" sz="1800" b="1" dirty="0" smtClean="0"/>
            <a:t> </a:t>
          </a:r>
          <a:r>
            <a:rPr lang="en-US" sz="1800" b="1" dirty="0" err="1" smtClean="0"/>
            <a:t>dua</a:t>
          </a:r>
          <a:r>
            <a:rPr lang="en-US" sz="1800" b="1" dirty="0" smtClean="0"/>
            <a:t> </a:t>
          </a:r>
          <a:r>
            <a:rPr lang="en-US" sz="1800" b="1" dirty="0" err="1" smtClean="0"/>
            <a:t>pihak</a:t>
          </a:r>
          <a:endParaRPr lang="en-US" sz="1800" b="1" dirty="0"/>
        </a:p>
      </dgm:t>
    </dgm:pt>
    <dgm:pt modelId="{D732D8AB-4353-41BE-87B6-471EC5ADBCED}" type="parTrans" cxnId="{8783B03F-4C64-4662-B26C-8CB17ED8020E}">
      <dgm:prSet/>
      <dgm:spPr/>
      <dgm:t>
        <a:bodyPr/>
        <a:lstStyle/>
        <a:p>
          <a:endParaRPr lang="en-US"/>
        </a:p>
      </dgm:t>
    </dgm:pt>
    <dgm:pt modelId="{E2455E28-C23C-447B-9B2D-0F37D4E6767B}" type="sibTrans" cxnId="{8783B03F-4C64-4662-B26C-8CB17ED8020E}">
      <dgm:prSet/>
      <dgm:spPr/>
      <dgm:t>
        <a:bodyPr/>
        <a:lstStyle/>
        <a:p>
          <a:endParaRPr lang="en-US"/>
        </a:p>
      </dgm:t>
    </dgm:pt>
    <dgm:pt modelId="{E21D3CE9-58AA-4EFD-9162-E2606B620927}">
      <dgm:prSet phldrT="[Text]" custT="1"/>
      <dgm:spPr/>
      <dgm:t>
        <a:bodyPr/>
        <a:lstStyle/>
        <a:p>
          <a:r>
            <a:rPr lang="en-US" sz="1800" b="1" dirty="0" err="1" smtClean="0"/>
            <a:t>Layanan</a:t>
          </a:r>
          <a:r>
            <a:rPr lang="en-US" sz="1800" b="1" dirty="0" smtClean="0"/>
            <a:t> </a:t>
          </a:r>
          <a:r>
            <a:rPr lang="en-US" sz="1800" b="1" dirty="0" err="1" smtClean="0"/>
            <a:t>sangat</a:t>
          </a:r>
          <a:r>
            <a:rPr lang="en-US" sz="1800" b="1" dirty="0" smtClean="0"/>
            <a:t> </a:t>
          </a:r>
          <a:r>
            <a:rPr lang="en-US" sz="1800" b="1" dirty="0" err="1" smtClean="0"/>
            <a:t>bervariasi</a:t>
          </a:r>
          <a:endParaRPr lang="en-US" sz="1800" b="1" dirty="0"/>
        </a:p>
      </dgm:t>
    </dgm:pt>
    <dgm:pt modelId="{B4F83534-03C4-48E2-8E40-2A985E823A7C}" type="parTrans" cxnId="{8A006116-25EC-4EE8-A165-B45B49393B6D}">
      <dgm:prSet/>
      <dgm:spPr/>
      <dgm:t>
        <a:bodyPr/>
        <a:lstStyle/>
        <a:p>
          <a:endParaRPr lang="en-US"/>
        </a:p>
      </dgm:t>
    </dgm:pt>
    <dgm:pt modelId="{610BEDC2-6121-4076-9B1F-691876ADB435}" type="sibTrans" cxnId="{8A006116-25EC-4EE8-A165-B45B49393B6D}">
      <dgm:prSet/>
      <dgm:spPr/>
      <dgm:t>
        <a:bodyPr/>
        <a:lstStyle/>
        <a:p>
          <a:endParaRPr lang="en-US"/>
        </a:p>
      </dgm:t>
    </dgm:pt>
    <dgm:pt modelId="{B52C1165-A47F-48BA-8A3C-05880FEE11F7}">
      <dgm:prSet phldrT="[Text]"/>
      <dgm:spPr/>
      <dgm:t>
        <a:bodyPr/>
        <a:lstStyle/>
        <a:p>
          <a:r>
            <a:rPr lang="en-US" b="1" dirty="0" err="1" smtClean="0"/>
            <a:t>Keuntungan</a:t>
          </a:r>
          <a:endParaRPr lang="en-US" b="1" dirty="0"/>
        </a:p>
      </dgm:t>
    </dgm:pt>
    <dgm:pt modelId="{63CA3FC4-63BE-436C-9C2A-B198659D7517}" type="parTrans" cxnId="{6B032B40-AA97-43EE-8530-B1483ACB60E2}">
      <dgm:prSet/>
      <dgm:spPr/>
      <dgm:t>
        <a:bodyPr/>
        <a:lstStyle/>
        <a:p>
          <a:endParaRPr lang="en-US"/>
        </a:p>
      </dgm:t>
    </dgm:pt>
    <dgm:pt modelId="{7863393B-63BA-4649-94EE-8DA5A02DF75D}" type="sibTrans" cxnId="{6B032B40-AA97-43EE-8530-B1483ACB60E2}">
      <dgm:prSet/>
      <dgm:spPr/>
      <dgm:t>
        <a:bodyPr/>
        <a:lstStyle/>
        <a:p>
          <a:endParaRPr lang="en-US"/>
        </a:p>
      </dgm:t>
    </dgm:pt>
    <dgm:pt modelId="{07813E1E-3717-4D6C-BFEA-11946709F20E}">
      <dgm:prSet phldrT="[Text]" custT="1"/>
      <dgm:spPr/>
      <dgm:t>
        <a:bodyPr/>
        <a:lstStyle/>
        <a:p>
          <a:r>
            <a:rPr lang="en-US" sz="1800" b="1" dirty="0" err="1" smtClean="0"/>
            <a:t>Perantara</a:t>
          </a:r>
          <a:r>
            <a:rPr lang="en-US" sz="1800" b="1" dirty="0" smtClean="0"/>
            <a:t> yang paling </a:t>
          </a:r>
          <a:r>
            <a:rPr lang="en-US" sz="1800" b="1" dirty="0" err="1" smtClean="0"/>
            <a:t>murah</a:t>
          </a:r>
          <a:endParaRPr lang="en-US" sz="1800" b="1" dirty="0"/>
        </a:p>
      </dgm:t>
    </dgm:pt>
    <dgm:pt modelId="{A30834D9-5BF8-4120-9885-9E931BB9DA21}" type="parTrans" cxnId="{FCDD09A8-B55C-4397-BAE1-A9AAB4D16375}">
      <dgm:prSet/>
      <dgm:spPr/>
      <dgm:t>
        <a:bodyPr/>
        <a:lstStyle/>
        <a:p>
          <a:endParaRPr lang="en-US"/>
        </a:p>
      </dgm:t>
    </dgm:pt>
    <dgm:pt modelId="{E4727F72-A7A5-4C4B-9052-273320577B0D}" type="sibTrans" cxnId="{FCDD09A8-B55C-4397-BAE1-A9AAB4D16375}">
      <dgm:prSet/>
      <dgm:spPr/>
      <dgm:t>
        <a:bodyPr/>
        <a:lstStyle/>
        <a:p>
          <a:endParaRPr lang="en-US"/>
        </a:p>
      </dgm:t>
    </dgm:pt>
    <dgm:pt modelId="{78B21373-48BF-40AD-85A8-FF8E5BDA4CA2}">
      <dgm:prSet phldrT="[Text]"/>
      <dgm:spPr/>
      <dgm:t>
        <a:bodyPr/>
        <a:lstStyle/>
        <a:p>
          <a:r>
            <a:rPr lang="en-US" b="1" dirty="0" err="1" smtClean="0"/>
            <a:t>Kerugian</a:t>
          </a:r>
          <a:endParaRPr lang="en-US" b="1" dirty="0"/>
        </a:p>
      </dgm:t>
    </dgm:pt>
    <dgm:pt modelId="{2E46ECD5-76B5-4BD5-9E16-D2310E282DE5}" type="parTrans" cxnId="{10843534-CB73-4CA3-A516-8C8CD6A41F4E}">
      <dgm:prSet/>
      <dgm:spPr/>
      <dgm:t>
        <a:bodyPr/>
        <a:lstStyle/>
        <a:p>
          <a:endParaRPr lang="en-US"/>
        </a:p>
      </dgm:t>
    </dgm:pt>
    <dgm:pt modelId="{6F6E13BC-D2F9-4117-9C7E-3F94579CF104}" type="sibTrans" cxnId="{10843534-CB73-4CA3-A516-8C8CD6A41F4E}">
      <dgm:prSet/>
      <dgm:spPr/>
      <dgm:t>
        <a:bodyPr/>
        <a:lstStyle/>
        <a:p>
          <a:endParaRPr lang="en-US"/>
        </a:p>
      </dgm:t>
    </dgm:pt>
    <dgm:pt modelId="{39C20352-3C06-482A-A789-9A33566564B0}">
      <dgm:prSet phldrT="[Text]" custT="1"/>
      <dgm:spPr/>
      <dgm:t>
        <a:bodyPr/>
        <a:lstStyle/>
        <a:p>
          <a:r>
            <a:rPr lang="en-US" sz="1600" b="1" dirty="0" smtClean="0"/>
            <a:t>Paling </a:t>
          </a:r>
          <a:r>
            <a:rPr lang="en-US" sz="1600" b="1" dirty="0" err="1" smtClean="0"/>
            <a:t>tidak</a:t>
          </a:r>
          <a:r>
            <a:rPr lang="en-US" sz="1600" b="1" dirty="0" smtClean="0"/>
            <a:t> </a:t>
          </a:r>
          <a:r>
            <a:rPr lang="en-US" sz="1600" b="1" dirty="0" err="1" smtClean="0"/>
            <a:t>bertanggungjawab</a:t>
          </a:r>
          <a:r>
            <a:rPr lang="en-US" sz="1600" b="1" dirty="0" smtClean="0"/>
            <a:t> </a:t>
          </a:r>
          <a:r>
            <a:rPr lang="en-US" sz="1600" b="1" dirty="0" err="1" smtClean="0"/>
            <a:t>atas</a:t>
          </a:r>
          <a:r>
            <a:rPr lang="en-US" sz="1600" b="1" dirty="0" smtClean="0"/>
            <a:t> </a:t>
          </a:r>
          <a:r>
            <a:rPr lang="en-US" sz="1600" b="1" dirty="0" err="1" smtClean="0"/>
            <a:t>kinerja</a:t>
          </a:r>
          <a:r>
            <a:rPr lang="en-US" sz="1600" b="1" dirty="0" smtClean="0"/>
            <a:t> </a:t>
          </a:r>
          <a:r>
            <a:rPr lang="en-US" sz="1600" b="1" dirty="0" err="1" smtClean="0"/>
            <a:t>pabrik</a:t>
          </a:r>
          <a:endParaRPr lang="en-US" sz="1600" b="1" dirty="0"/>
        </a:p>
      </dgm:t>
    </dgm:pt>
    <dgm:pt modelId="{08872674-B404-47CE-9F88-08B7C8FB786C}" type="parTrans" cxnId="{D6F08C01-4649-4D69-BCDA-D032AAAD0143}">
      <dgm:prSet/>
      <dgm:spPr/>
      <dgm:t>
        <a:bodyPr/>
        <a:lstStyle/>
        <a:p>
          <a:endParaRPr lang="en-US"/>
        </a:p>
      </dgm:t>
    </dgm:pt>
    <dgm:pt modelId="{89C834CD-6C72-46BC-B78F-E5083B1463E6}" type="sibTrans" cxnId="{D6F08C01-4649-4D69-BCDA-D032AAAD0143}">
      <dgm:prSet/>
      <dgm:spPr/>
      <dgm:t>
        <a:bodyPr/>
        <a:lstStyle/>
        <a:p>
          <a:endParaRPr lang="en-US"/>
        </a:p>
      </dgm:t>
    </dgm:pt>
    <dgm:pt modelId="{0525942B-0561-4DC1-BB63-7B3777F4C6CC}" type="pres">
      <dgm:prSet presAssocID="{E8179998-3339-4005-8A97-2AE1A610E8C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7C12EF-4992-4E92-BA16-AD5C06B44D1E}" type="pres">
      <dgm:prSet presAssocID="{0319A6A6-4B46-44AD-97C1-62F2CDE090F6}" presName="compNode" presStyleCnt="0"/>
      <dgm:spPr/>
      <dgm:t>
        <a:bodyPr/>
        <a:lstStyle/>
        <a:p>
          <a:endParaRPr lang="en-US"/>
        </a:p>
      </dgm:t>
    </dgm:pt>
    <dgm:pt modelId="{04012A06-928B-4185-AA47-BC4CFDE263D8}" type="pres">
      <dgm:prSet presAssocID="{0319A6A6-4B46-44AD-97C1-62F2CDE090F6}" presName="aNode" presStyleLbl="bgShp" presStyleIdx="0" presStyleCnt="3" custScaleX="2000000" custScaleY="84617"/>
      <dgm:spPr/>
      <dgm:t>
        <a:bodyPr/>
        <a:lstStyle/>
        <a:p>
          <a:endParaRPr lang="en-US"/>
        </a:p>
      </dgm:t>
    </dgm:pt>
    <dgm:pt modelId="{B8C28846-CDD5-46C5-A363-F83E3BB76655}" type="pres">
      <dgm:prSet presAssocID="{0319A6A6-4B46-44AD-97C1-62F2CDE090F6}" presName="textNode" presStyleLbl="bgShp" presStyleIdx="0" presStyleCnt="3"/>
      <dgm:spPr/>
      <dgm:t>
        <a:bodyPr/>
        <a:lstStyle/>
        <a:p>
          <a:endParaRPr lang="en-US"/>
        </a:p>
      </dgm:t>
    </dgm:pt>
    <dgm:pt modelId="{B7ED499C-A7CC-49B6-BDA1-3648007AC8EF}" type="pres">
      <dgm:prSet presAssocID="{0319A6A6-4B46-44AD-97C1-62F2CDE090F6}" presName="compChildNode" presStyleCnt="0"/>
      <dgm:spPr/>
      <dgm:t>
        <a:bodyPr/>
        <a:lstStyle/>
        <a:p>
          <a:endParaRPr lang="en-US"/>
        </a:p>
      </dgm:t>
    </dgm:pt>
    <dgm:pt modelId="{67F05861-89DC-4F23-9721-A4987C2D5F75}" type="pres">
      <dgm:prSet presAssocID="{0319A6A6-4B46-44AD-97C1-62F2CDE090F6}" presName="theInnerList" presStyleCnt="0"/>
      <dgm:spPr/>
      <dgm:t>
        <a:bodyPr/>
        <a:lstStyle/>
        <a:p>
          <a:endParaRPr lang="en-US"/>
        </a:p>
      </dgm:t>
    </dgm:pt>
    <dgm:pt modelId="{3E3767A3-E6FE-4B2A-90A6-97A395455AAE}" type="pres">
      <dgm:prSet presAssocID="{348660D2-2CE5-4508-9E3C-EBD8C09965AC}" presName="childNode" presStyleLbl="node1" presStyleIdx="0" presStyleCnt="4" custScaleX="2000000" custScaleY="42142" custLinFactNeighborX="-33877" custLinFactNeighborY="9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3E6B4-6825-40F1-BF02-61978F632F01}" type="pres">
      <dgm:prSet presAssocID="{348660D2-2CE5-4508-9E3C-EBD8C09965AC}" presName="aSpace2" presStyleCnt="0"/>
      <dgm:spPr/>
      <dgm:t>
        <a:bodyPr/>
        <a:lstStyle/>
        <a:p>
          <a:endParaRPr lang="en-US"/>
        </a:p>
      </dgm:t>
    </dgm:pt>
    <dgm:pt modelId="{D79CA271-EA7A-4B5C-99E0-543F97D77D0B}" type="pres">
      <dgm:prSet presAssocID="{E21D3CE9-58AA-4EFD-9162-E2606B620927}" presName="childNode" presStyleLbl="node1" presStyleIdx="1" presStyleCnt="4" custScaleX="2000000" custScaleY="42142" custLinFactNeighborX="-33877" custLinFactNeighborY="-37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7CABB-4EDF-4E84-900F-69EDD00C6EE5}" type="pres">
      <dgm:prSet presAssocID="{0319A6A6-4B46-44AD-97C1-62F2CDE090F6}" presName="aSpace" presStyleCnt="0"/>
      <dgm:spPr/>
      <dgm:t>
        <a:bodyPr/>
        <a:lstStyle/>
        <a:p>
          <a:endParaRPr lang="en-US"/>
        </a:p>
      </dgm:t>
    </dgm:pt>
    <dgm:pt modelId="{C722CE41-6160-486F-B59B-819444DBB5AA}" type="pres">
      <dgm:prSet presAssocID="{B52C1165-A47F-48BA-8A3C-05880FEE11F7}" presName="compNode" presStyleCnt="0"/>
      <dgm:spPr/>
      <dgm:t>
        <a:bodyPr/>
        <a:lstStyle/>
        <a:p>
          <a:endParaRPr lang="en-US"/>
        </a:p>
      </dgm:t>
    </dgm:pt>
    <dgm:pt modelId="{17DCD1D1-1DEB-4131-92CE-0680AE276DDD}" type="pres">
      <dgm:prSet presAssocID="{B52C1165-A47F-48BA-8A3C-05880FEE11F7}" presName="aNode" presStyleLbl="bgShp" presStyleIdx="1" presStyleCnt="3" custScaleX="2000000" custScaleY="84617"/>
      <dgm:spPr/>
      <dgm:t>
        <a:bodyPr/>
        <a:lstStyle/>
        <a:p>
          <a:endParaRPr lang="en-US"/>
        </a:p>
      </dgm:t>
    </dgm:pt>
    <dgm:pt modelId="{D5AD1A43-C0A0-400A-AB54-619A1AE0BEC2}" type="pres">
      <dgm:prSet presAssocID="{B52C1165-A47F-48BA-8A3C-05880FEE11F7}" presName="textNode" presStyleLbl="bgShp" presStyleIdx="1" presStyleCnt="3"/>
      <dgm:spPr/>
      <dgm:t>
        <a:bodyPr/>
        <a:lstStyle/>
        <a:p>
          <a:endParaRPr lang="en-US"/>
        </a:p>
      </dgm:t>
    </dgm:pt>
    <dgm:pt modelId="{9239CAB7-03C2-4777-9566-44B6460F37EA}" type="pres">
      <dgm:prSet presAssocID="{B52C1165-A47F-48BA-8A3C-05880FEE11F7}" presName="compChildNode" presStyleCnt="0"/>
      <dgm:spPr/>
      <dgm:t>
        <a:bodyPr/>
        <a:lstStyle/>
        <a:p>
          <a:endParaRPr lang="en-US"/>
        </a:p>
      </dgm:t>
    </dgm:pt>
    <dgm:pt modelId="{54890BB3-357A-49E9-B1D3-ED6F0024793A}" type="pres">
      <dgm:prSet presAssocID="{B52C1165-A47F-48BA-8A3C-05880FEE11F7}" presName="theInnerList" presStyleCnt="0"/>
      <dgm:spPr/>
      <dgm:t>
        <a:bodyPr/>
        <a:lstStyle/>
        <a:p>
          <a:endParaRPr lang="en-US"/>
        </a:p>
      </dgm:t>
    </dgm:pt>
    <dgm:pt modelId="{CE91F124-C966-4A86-8857-F9BF56CE7227}" type="pres">
      <dgm:prSet presAssocID="{07813E1E-3717-4D6C-BFEA-11946709F20E}" presName="childNode" presStyleLbl="node1" presStyleIdx="2" presStyleCnt="4" custScaleX="2000000" custScaleY="58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53EAE-D196-407C-A568-C60B72E186A9}" type="pres">
      <dgm:prSet presAssocID="{B52C1165-A47F-48BA-8A3C-05880FEE11F7}" presName="aSpace" presStyleCnt="0"/>
      <dgm:spPr/>
      <dgm:t>
        <a:bodyPr/>
        <a:lstStyle/>
        <a:p>
          <a:endParaRPr lang="en-US"/>
        </a:p>
      </dgm:t>
    </dgm:pt>
    <dgm:pt modelId="{D0CE13A5-4731-47CE-AD61-79306BB26105}" type="pres">
      <dgm:prSet presAssocID="{78B21373-48BF-40AD-85A8-FF8E5BDA4CA2}" presName="compNode" presStyleCnt="0"/>
      <dgm:spPr/>
      <dgm:t>
        <a:bodyPr/>
        <a:lstStyle/>
        <a:p>
          <a:endParaRPr lang="en-US"/>
        </a:p>
      </dgm:t>
    </dgm:pt>
    <dgm:pt modelId="{B6192950-E42E-4DC9-81A2-2D05317D26F0}" type="pres">
      <dgm:prSet presAssocID="{78B21373-48BF-40AD-85A8-FF8E5BDA4CA2}" presName="aNode" presStyleLbl="bgShp" presStyleIdx="2" presStyleCnt="3" custScaleX="2000000" custScaleY="84617"/>
      <dgm:spPr/>
      <dgm:t>
        <a:bodyPr/>
        <a:lstStyle/>
        <a:p>
          <a:endParaRPr lang="en-US"/>
        </a:p>
      </dgm:t>
    </dgm:pt>
    <dgm:pt modelId="{CF50CA26-D09D-40B1-A59B-20D4981CABFF}" type="pres">
      <dgm:prSet presAssocID="{78B21373-48BF-40AD-85A8-FF8E5BDA4CA2}" presName="textNode" presStyleLbl="bgShp" presStyleIdx="2" presStyleCnt="3"/>
      <dgm:spPr/>
      <dgm:t>
        <a:bodyPr/>
        <a:lstStyle/>
        <a:p>
          <a:endParaRPr lang="en-US"/>
        </a:p>
      </dgm:t>
    </dgm:pt>
    <dgm:pt modelId="{D22C154C-7B08-46C8-8248-29826C59CFDA}" type="pres">
      <dgm:prSet presAssocID="{78B21373-48BF-40AD-85A8-FF8E5BDA4CA2}" presName="compChildNode" presStyleCnt="0"/>
      <dgm:spPr/>
      <dgm:t>
        <a:bodyPr/>
        <a:lstStyle/>
        <a:p>
          <a:endParaRPr lang="en-US"/>
        </a:p>
      </dgm:t>
    </dgm:pt>
    <dgm:pt modelId="{FAB432FA-A938-4C6A-8386-496CE391EAFE}" type="pres">
      <dgm:prSet presAssocID="{78B21373-48BF-40AD-85A8-FF8E5BDA4CA2}" presName="theInnerList" presStyleCnt="0"/>
      <dgm:spPr/>
      <dgm:t>
        <a:bodyPr/>
        <a:lstStyle/>
        <a:p>
          <a:endParaRPr lang="en-US"/>
        </a:p>
      </dgm:t>
    </dgm:pt>
    <dgm:pt modelId="{31390B5C-D0B5-4A07-8C44-DC94CE352DBF}" type="pres">
      <dgm:prSet presAssocID="{39C20352-3C06-482A-A789-9A33566564B0}" presName="childNode" presStyleLbl="node1" presStyleIdx="3" presStyleCnt="4" custScaleX="2000000" custScaleY="67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FDA874-16D9-4035-8FDE-14A4CE0DE108}" srcId="{E8179998-3339-4005-8A97-2AE1A610E8C3}" destId="{0319A6A6-4B46-44AD-97C1-62F2CDE090F6}" srcOrd="0" destOrd="0" parTransId="{B490F6B7-747E-4E42-A286-CCEC9763D69C}" sibTransId="{D920B944-84C0-4471-9662-7FC3E6F0CC69}"/>
    <dgm:cxn modelId="{8A006116-25EC-4EE8-A165-B45B49393B6D}" srcId="{0319A6A6-4B46-44AD-97C1-62F2CDE090F6}" destId="{E21D3CE9-58AA-4EFD-9162-E2606B620927}" srcOrd="1" destOrd="0" parTransId="{B4F83534-03C4-48E2-8E40-2A985E823A7C}" sibTransId="{610BEDC2-6121-4076-9B1F-691876ADB435}"/>
    <dgm:cxn modelId="{D6F08C01-4649-4D69-BCDA-D032AAAD0143}" srcId="{78B21373-48BF-40AD-85A8-FF8E5BDA4CA2}" destId="{39C20352-3C06-482A-A789-9A33566564B0}" srcOrd="0" destOrd="0" parTransId="{08872674-B404-47CE-9F88-08B7C8FB786C}" sibTransId="{89C834CD-6C72-46BC-B78F-E5083B1463E6}"/>
    <dgm:cxn modelId="{6B032B40-AA97-43EE-8530-B1483ACB60E2}" srcId="{E8179998-3339-4005-8A97-2AE1A610E8C3}" destId="{B52C1165-A47F-48BA-8A3C-05880FEE11F7}" srcOrd="1" destOrd="0" parTransId="{63CA3FC4-63BE-436C-9C2A-B198659D7517}" sibTransId="{7863393B-63BA-4649-94EE-8DA5A02DF75D}"/>
    <dgm:cxn modelId="{163B72F0-926A-4000-B65C-1EDD0966A456}" type="presOf" srcId="{39C20352-3C06-482A-A789-9A33566564B0}" destId="{31390B5C-D0B5-4A07-8C44-DC94CE352DBF}" srcOrd="0" destOrd="0" presId="urn:microsoft.com/office/officeart/2005/8/layout/lProcess2"/>
    <dgm:cxn modelId="{8C534868-BE22-4A1C-B8A2-056B6A3954D0}" type="presOf" srcId="{0319A6A6-4B46-44AD-97C1-62F2CDE090F6}" destId="{B8C28846-CDD5-46C5-A363-F83E3BB76655}" srcOrd="1" destOrd="0" presId="urn:microsoft.com/office/officeart/2005/8/layout/lProcess2"/>
    <dgm:cxn modelId="{DB5029BC-AB75-4B7B-B383-9B26C141F15A}" type="presOf" srcId="{E21D3CE9-58AA-4EFD-9162-E2606B620927}" destId="{D79CA271-EA7A-4B5C-99E0-543F97D77D0B}" srcOrd="0" destOrd="0" presId="urn:microsoft.com/office/officeart/2005/8/layout/lProcess2"/>
    <dgm:cxn modelId="{DE52113B-0DB1-4939-9915-DA3CA8C56B6C}" type="presOf" srcId="{348660D2-2CE5-4508-9E3C-EBD8C09965AC}" destId="{3E3767A3-E6FE-4B2A-90A6-97A395455AAE}" srcOrd="0" destOrd="0" presId="urn:microsoft.com/office/officeart/2005/8/layout/lProcess2"/>
    <dgm:cxn modelId="{B57209DD-9E42-4D30-945F-D3613ACF6A94}" type="presOf" srcId="{E8179998-3339-4005-8A97-2AE1A610E8C3}" destId="{0525942B-0561-4DC1-BB63-7B3777F4C6CC}" srcOrd="0" destOrd="0" presId="urn:microsoft.com/office/officeart/2005/8/layout/lProcess2"/>
    <dgm:cxn modelId="{10843534-CB73-4CA3-A516-8C8CD6A41F4E}" srcId="{E8179998-3339-4005-8A97-2AE1A610E8C3}" destId="{78B21373-48BF-40AD-85A8-FF8E5BDA4CA2}" srcOrd="2" destOrd="0" parTransId="{2E46ECD5-76B5-4BD5-9E16-D2310E282DE5}" sibTransId="{6F6E13BC-D2F9-4117-9C7E-3F94579CF104}"/>
    <dgm:cxn modelId="{6569BF39-363B-41DB-BFBF-151626925057}" type="presOf" srcId="{B52C1165-A47F-48BA-8A3C-05880FEE11F7}" destId="{D5AD1A43-C0A0-400A-AB54-619A1AE0BEC2}" srcOrd="1" destOrd="0" presId="urn:microsoft.com/office/officeart/2005/8/layout/lProcess2"/>
    <dgm:cxn modelId="{B7AC93EA-5196-4694-9EC4-B86E2C78BF78}" type="presOf" srcId="{B52C1165-A47F-48BA-8A3C-05880FEE11F7}" destId="{17DCD1D1-1DEB-4131-92CE-0680AE276DDD}" srcOrd="0" destOrd="0" presId="urn:microsoft.com/office/officeart/2005/8/layout/lProcess2"/>
    <dgm:cxn modelId="{00214C91-E05F-4F0D-AD51-BB45D03F507E}" type="presOf" srcId="{78B21373-48BF-40AD-85A8-FF8E5BDA4CA2}" destId="{B6192950-E42E-4DC9-81A2-2D05317D26F0}" srcOrd="0" destOrd="0" presId="urn:microsoft.com/office/officeart/2005/8/layout/lProcess2"/>
    <dgm:cxn modelId="{8783B03F-4C64-4662-B26C-8CB17ED8020E}" srcId="{0319A6A6-4B46-44AD-97C1-62F2CDE090F6}" destId="{348660D2-2CE5-4508-9E3C-EBD8C09965AC}" srcOrd="0" destOrd="0" parTransId="{D732D8AB-4353-41BE-87B6-471EC5ADBCED}" sibTransId="{E2455E28-C23C-447B-9B2D-0F37D4E6767B}"/>
    <dgm:cxn modelId="{FCDD09A8-B55C-4397-BAE1-A9AAB4D16375}" srcId="{B52C1165-A47F-48BA-8A3C-05880FEE11F7}" destId="{07813E1E-3717-4D6C-BFEA-11946709F20E}" srcOrd="0" destOrd="0" parTransId="{A30834D9-5BF8-4120-9885-9E931BB9DA21}" sibTransId="{E4727F72-A7A5-4C4B-9052-273320577B0D}"/>
    <dgm:cxn modelId="{C2A544CE-EFBB-4606-A8F9-C394BA489577}" type="presOf" srcId="{07813E1E-3717-4D6C-BFEA-11946709F20E}" destId="{CE91F124-C966-4A86-8857-F9BF56CE7227}" srcOrd="0" destOrd="0" presId="urn:microsoft.com/office/officeart/2005/8/layout/lProcess2"/>
    <dgm:cxn modelId="{88480244-5CB6-457D-A8AE-0F5777B9A834}" type="presOf" srcId="{0319A6A6-4B46-44AD-97C1-62F2CDE090F6}" destId="{04012A06-928B-4185-AA47-BC4CFDE263D8}" srcOrd="0" destOrd="0" presId="urn:microsoft.com/office/officeart/2005/8/layout/lProcess2"/>
    <dgm:cxn modelId="{4E6D4923-575F-4B3D-A119-5FDD636A3910}" type="presOf" srcId="{78B21373-48BF-40AD-85A8-FF8E5BDA4CA2}" destId="{CF50CA26-D09D-40B1-A59B-20D4981CABFF}" srcOrd="1" destOrd="0" presId="urn:microsoft.com/office/officeart/2005/8/layout/lProcess2"/>
    <dgm:cxn modelId="{2D40B32D-ABF6-4001-84E1-8D46E3110829}" type="presParOf" srcId="{0525942B-0561-4DC1-BB63-7B3777F4C6CC}" destId="{4A7C12EF-4992-4E92-BA16-AD5C06B44D1E}" srcOrd="0" destOrd="0" presId="urn:microsoft.com/office/officeart/2005/8/layout/lProcess2"/>
    <dgm:cxn modelId="{E59E5DBD-9A4E-41E3-85ED-623FCE43C4B8}" type="presParOf" srcId="{4A7C12EF-4992-4E92-BA16-AD5C06B44D1E}" destId="{04012A06-928B-4185-AA47-BC4CFDE263D8}" srcOrd="0" destOrd="0" presId="urn:microsoft.com/office/officeart/2005/8/layout/lProcess2"/>
    <dgm:cxn modelId="{D4E3FB46-E9DA-4741-A059-E97BE0E7DCBD}" type="presParOf" srcId="{4A7C12EF-4992-4E92-BA16-AD5C06B44D1E}" destId="{B8C28846-CDD5-46C5-A363-F83E3BB76655}" srcOrd="1" destOrd="0" presId="urn:microsoft.com/office/officeart/2005/8/layout/lProcess2"/>
    <dgm:cxn modelId="{F744A0A8-C025-4556-A482-8C5EAAE79010}" type="presParOf" srcId="{4A7C12EF-4992-4E92-BA16-AD5C06B44D1E}" destId="{B7ED499C-A7CC-49B6-BDA1-3648007AC8EF}" srcOrd="2" destOrd="0" presId="urn:microsoft.com/office/officeart/2005/8/layout/lProcess2"/>
    <dgm:cxn modelId="{E31BA95C-3BD1-4425-AF0E-98FC0CFC71F4}" type="presParOf" srcId="{B7ED499C-A7CC-49B6-BDA1-3648007AC8EF}" destId="{67F05861-89DC-4F23-9721-A4987C2D5F75}" srcOrd="0" destOrd="0" presId="urn:microsoft.com/office/officeart/2005/8/layout/lProcess2"/>
    <dgm:cxn modelId="{7C1EF5AF-8A26-477E-93ED-88A9A738AC49}" type="presParOf" srcId="{67F05861-89DC-4F23-9721-A4987C2D5F75}" destId="{3E3767A3-E6FE-4B2A-90A6-97A395455AAE}" srcOrd="0" destOrd="0" presId="urn:microsoft.com/office/officeart/2005/8/layout/lProcess2"/>
    <dgm:cxn modelId="{2E97BAA4-D5C5-447D-A98B-93C16D86C65B}" type="presParOf" srcId="{67F05861-89DC-4F23-9721-A4987C2D5F75}" destId="{B973E6B4-6825-40F1-BF02-61978F632F01}" srcOrd="1" destOrd="0" presId="urn:microsoft.com/office/officeart/2005/8/layout/lProcess2"/>
    <dgm:cxn modelId="{187AE169-BABB-4AA6-B42B-B36059D51A20}" type="presParOf" srcId="{67F05861-89DC-4F23-9721-A4987C2D5F75}" destId="{D79CA271-EA7A-4B5C-99E0-543F97D77D0B}" srcOrd="2" destOrd="0" presId="urn:microsoft.com/office/officeart/2005/8/layout/lProcess2"/>
    <dgm:cxn modelId="{BBD49A90-0A05-4D4A-8F66-296B2EDB649E}" type="presParOf" srcId="{0525942B-0561-4DC1-BB63-7B3777F4C6CC}" destId="{3E97CABB-4EDF-4E84-900F-69EDD00C6EE5}" srcOrd="1" destOrd="0" presId="urn:microsoft.com/office/officeart/2005/8/layout/lProcess2"/>
    <dgm:cxn modelId="{FA34324F-BA6E-4FB9-B0DC-4E081F779DCE}" type="presParOf" srcId="{0525942B-0561-4DC1-BB63-7B3777F4C6CC}" destId="{C722CE41-6160-486F-B59B-819444DBB5AA}" srcOrd="2" destOrd="0" presId="urn:microsoft.com/office/officeart/2005/8/layout/lProcess2"/>
    <dgm:cxn modelId="{238F1096-401C-46B2-87C0-DE68CA5B3D07}" type="presParOf" srcId="{C722CE41-6160-486F-B59B-819444DBB5AA}" destId="{17DCD1D1-1DEB-4131-92CE-0680AE276DDD}" srcOrd="0" destOrd="0" presId="urn:microsoft.com/office/officeart/2005/8/layout/lProcess2"/>
    <dgm:cxn modelId="{8A41D444-CA33-4252-9AAB-0B3009D81363}" type="presParOf" srcId="{C722CE41-6160-486F-B59B-819444DBB5AA}" destId="{D5AD1A43-C0A0-400A-AB54-619A1AE0BEC2}" srcOrd="1" destOrd="0" presId="urn:microsoft.com/office/officeart/2005/8/layout/lProcess2"/>
    <dgm:cxn modelId="{E53A658D-A717-44E6-9D9E-50759500BD0C}" type="presParOf" srcId="{C722CE41-6160-486F-B59B-819444DBB5AA}" destId="{9239CAB7-03C2-4777-9566-44B6460F37EA}" srcOrd="2" destOrd="0" presId="urn:microsoft.com/office/officeart/2005/8/layout/lProcess2"/>
    <dgm:cxn modelId="{1D47EA36-4CD1-4D9D-9395-9DD4540E5DED}" type="presParOf" srcId="{9239CAB7-03C2-4777-9566-44B6460F37EA}" destId="{54890BB3-357A-49E9-B1D3-ED6F0024793A}" srcOrd="0" destOrd="0" presId="urn:microsoft.com/office/officeart/2005/8/layout/lProcess2"/>
    <dgm:cxn modelId="{E2445D55-FDF2-4113-878F-8AA7F5BCA9FF}" type="presParOf" srcId="{54890BB3-357A-49E9-B1D3-ED6F0024793A}" destId="{CE91F124-C966-4A86-8857-F9BF56CE7227}" srcOrd="0" destOrd="0" presId="urn:microsoft.com/office/officeart/2005/8/layout/lProcess2"/>
    <dgm:cxn modelId="{015A38FA-D6AE-4035-8BB2-8992A9D7A9B1}" type="presParOf" srcId="{0525942B-0561-4DC1-BB63-7B3777F4C6CC}" destId="{7E853EAE-D196-407C-A568-C60B72E186A9}" srcOrd="3" destOrd="0" presId="urn:microsoft.com/office/officeart/2005/8/layout/lProcess2"/>
    <dgm:cxn modelId="{C2CAD579-0C97-4DAB-A204-9B1B119B9646}" type="presParOf" srcId="{0525942B-0561-4DC1-BB63-7B3777F4C6CC}" destId="{D0CE13A5-4731-47CE-AD61-79306BB26105}" srcOrd="4" destOrd="0" presId="urn:microsoft.com/office/officeart/2005/8/layout/lProcess2"/>
    <dgm:cxn modelId="{5A74B94C-3B79-4FC4-8C71-5E2D60B24AFE}" type="presParOf" srcId="{D0CE13A5-4731-47CE-AD61-79306BB26105}" destId="{B6192950-E42E-4DC9-81A2-2D05317D26F0}" srcOrd="0" destOrd="0" presId="urn:microsoft.com/office/officeart/2005/8/layout/lProcess2"/>
    <dgm:cxn modelId="{76CE2101-5E0D-4078-8A8E-04FC629C120C}" type="presParOf" srcId="{D0CE13A5-4731-47CE-AD61-79306BB26105}" destId="{CF50CA26-D09D-40B1-A59B-20D4981CABFF}" srcOrd="1" destOrd="0" presId="urn:microsoft.com/office/officeart/2005/8/layout/lProcess2"/>
    <dgm:cxn modelId="{1F513E61-1B37-4231-8AA3-D5BF8778E46F}" type="presParOf" srcId="{D0CE13A5-4731-47CE-AD61-79306BB26105}" destId="{D22C154C-7B08-46C8-8248-29826C59CFDA}" srcOrd="2" destOrd="0" presId="urn:microsoft.com/office/officeart/2005/8/layout/lProcess2"/>
    <dgm:cxn modelId="{6D1ADDFC-A11B-47C4-BC1B-1E5F602B1715}" type="presParOf" srcId="{D22C154C-7B08-46C8-8248-29826C59CFDA}" destId="{FAB432FA-A938-4C6A-8386-496CE391EAFE}" srcOrd="0" destOrd="0" presId="urn:microsoft.com/office/officeart/2005/8/layout/lProcess2"/>
    <dgm:cxn modelId="{E99E8023-1BE7-4AD8-9405-0460E4D22349}" type="presParOf" srcId="{FAB432FA-A938-4C6A-8386-496CE391EAFE}" destId="{31390B5C-D0B5-4A07-8C44-DC94CE352DBF}" srcOrd="0" destOrd="0" presId="urn:microsoft.com/office/officeart/2005/8/layout/l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FE42A4-C759-441E-83C3-B99357F42970}" type="doc">
      <dgm:prSet loTypeId="urn:microsoft.com/office/officeart/2005/8/layout/target3" loCatId="list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F6F1875-AFC3-47AD-92C2-ED1835D65372}">
      <dgm:prSet phldrT="[Text]"/>
      <dgm:spPr/>
      <dgm:t>
        <a:bodyPr/>
        <a:lstStyle/>
        <a:p>
          <a:r>
            <a:rPr lang="en-US" b="1" dirty="0" smtClean="0"/>
            <a:t>Government of Canada - </a:t>
          </a:r>
          <a:r>
            <a:rPr lang="en-US" b="1" u="sng" dirty="0" smtClean="0">
              <a:solidFill>
                <a:schemeClr val="accent2">
                  <a:lumMod val="75000"/>
                </a:schemeClr>
              </a:solidFill>
            </a:rPr>
            <a:t>www.canada.gc.ca</a:t>
          </a:r>
          <a:r>
            <a:rPr lang="en-US" b="1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b="1" dirty="0" err="1" smtClean="0"/>
            <a:t>Mengenai</a:t>
          </a:r>
          <a:r>
            <a:rPr lang="en-US" b="1" dirty="0" smtClean="0"/>
            <a:t> </a:t>
          </a:r>
          <a:r>
            <a:rPr lang="en-US" b="1" dirty="0" err="1" smtClean="0"/>
            <a:t>semua</a:t>
          </a:r>
          <a:r>
            <a:rPr lang="en-US" b="1" dirty="0" smtClean="0"/>
            <a:t> </a:t>
          </a:r>
          <a:r>
            <a:rPr lang="en-US" b="1" dirty="0" err="1" smtClean="0"/>
            <a:t>bagian</a:t>
          </a:r>
          <a:r>
            <a:rPr lang="en-US" b="1" dirty="0" smtClean="0"/>
            <a:t> </a:t>
          </a:r>
          <a:r>
            <a:rPr lang="en-US" b="1" dirty="0" err="1" smtClean="0"/>
            <a:t>birokrasi</a:t>
          </a:r>
          <a:r>
            <a:rPr lang="en-US" b="1" dirty="0" smtClean="0"/>
            <a:t> </a:t>
          </a:r>
          <a:r>
            <a:rPr lang="en-US" b="1" dirty="0" err="1" smtClean="0"/>
            <a:t>pemerintahan</a:t>
          </a:r>
          <a:r>
            <a:rPr lang="en-US" b="1" dirty="0" smtClean="0"/>
            <a:t> </a:t>
          </a:r>
          <a:r>
            <a:rPr lang="en-US" b="1" dirty="0" err="1" smtClean="0"/>
            <a:t>Kanada</a:t>
          </a:r>
          <a:endParaRPr lang="en-US" b="1" dirty="0"/>
        </a:p>
      </dgm:t>
    </dgm:pt>
    <dgm:pt modelId="{FD481B5C-97FE-42EF-83B7-8A36BE292BEC}" type="parTrans" cxnId="{69C9F61D-1445-4517-90CA-0DF4A2BE0125}">
      <dgm:prSet/>
      <dgm:spPr/>
      <dgm:t>
        <a:bodyPr/>
        <a:lstStyle/>
        <a:p>
          <a:endParaRPr lang="en-US"/>
        </a:p>
      </dgm:t>
    </dgm:pt>
    <dgm:pt modelId="{D0E57EF1-7C7F-471D-A179-82980522618B}" type="sibTrans" cxnId="{69C9F61D-1445-4517-90CA-0DF4A2BE0125}">
      <dgm:prSet/>
      <dgm:spPr/>
      <dgm:t>
        <a:bodyPr/>
        <a:lstStyle/>
        <a:p>
          <a:endParaRPr lang="en-US"/>
        </a:p>
      </dgm:t>
    </dgm:pt>
    <dgm:pt modelId="{E27010E2-7C63-4C87-B263-373A52445A93}">
      <dgm:prSet phldrT="[Text]"/>
      <dgm:spPr/>
      <dgm:t>
        <a:bodyPr/>
        <a:lstStyle/>
        <a:p>
          <a:r>
            <a:rPr lang="en-US" b="1" dirty="0" smtClean="0"/>
            <a:t>Yellow Page Telkom – </a:t>
          </a:r>
          <a:r>
            <a:rPr lang="en-US" b="1" u="sng" dirty="0" smtClean="0">
              <a:solidFill>
                <a:schemeClr val="accent2">
                  <a:lumMod val="75000"/>
                </a:schemeClr>
              </a:solidFill>
            </a:rPr>
            <a:t>www.yellow.com</a:t>
          </a:r>
          <a:r>
            <a:rPr lang="en-US" b="1" dirty="0" smtClean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b="1" dirty="0" err="1" smtClean="0"/>
            <a:t>Merupakan</a:t>
          </a:r>
          <a:r>
            <a:rPr lang="en-US" b="1" dirty="0" smtClean="0"/>
            <a:t> </a:t>
          </a:r>
          <a:r>
            <a:rPr lang="en-US" b="1" dirty="0" err="1" smtClean="0"/>
            <a:t>alamat</a:t>
          </a:r>
          <a:r>
            <a:rPr lang="en-US" b="1" dirty="0" smtClean="0"/>
            <a:t> </a:t>
          </a:r>
          <a:r>
            <a:rPr lang="en-US" b="1" dirty="0" err="1" smtClean="0"/>
            <a:t>perusahaan</a:t>
          </a:r>
          <a:r>
            <a:rPr lang="en-US" b="1" dirty="0" smtClean="0"/>
            <a:t> </a:t>
          </a:r>
          <a:r>
            <a:rPr lang="en-US" b="1" dirty="0" err="1" smtClean="0"/>
            <a:t>atau</a:t>
          </a:r>
          <a:r>
            <a:rPr lang="en-US" b="1" dirty="0" smtClean="0"/>
            <a:t> </a:t>
          </a:r>
          <a:r>
            <a:rPr lang="en-US" b="1" dirty="0" err="1" smtClean="0"/>
            <a:t>daftar</a:t>
          </a:r>
          <a:r>
            <a:rPr lang="en-US" b="1" dirty="0" smtClean="0"/>
            <a:t> </a:t>
          </a:r>
          <a:r>
            <a:rPr lang="en-US" b="1" dirty="0" err="1" smtClean="0"/>
            <a:t>belanja</a:t>
          </a:r>
          <a:r>
            <a:rPr lang="en-US" b="1" dirty="0" smtClean="0"/>
            <a:t> yang </a:t>
          </a:r>
          <a:r>
            <a:rPr lang="en-US" b="1" dirty="0" err="1" smtClean="0"/>
            <a:t>dikeluarkan</a:t>
          </a:r>
          <a:r>
            <a:rPr lang="en-US" b="1" dirty="0" smtClean="0"/>
            <a:t> </a:t>
          </a:r>
          <a:r>
            <a:rPr lang="en-US" b="1" dirty="0" err="1" smtClean="0"/>
            <a:t>oleh</a:t>
          </a:r>
          <a:r>
            <a:rPr lang="en-US" b="1" dirty="0" smtClean="0"/>
            <a:t> PT Telkom Indonesia, yang </a:t>
          </a:r>
          <a:r>
            <a:rPr lang="en-US" b="1" dirty="0" err="1" smtClean="0"/>
            <a:t>disusun</a:t>
          </a:r>
          <a:r>
            <a:rPr lang="en-US" b="1" dirty="0" smtClean="0"/>
            <a:t> </a:t>
          </a:r>
          <a:r>
            <a:rPr lang="en-US" b="1" dirty="0" err="1" smtClean="0"/>
            <a:t>menurut</a:t>
          </a:r>
          <a:r>
            <a:rPr lang="en-US" b="1" dirty="0" smtClean="0"/>
            <a:t> </a:t>
          </a:r>
          <a:r>
            <a:rPr lang="en-US" b="1" dirty="0" err="1" smtClean="0"/>
            <a:t>abjad</a:t>
          </a:r>
          <a:r>
            <a:rPr lang="en-US" b="1" dirty="0" smtClean="0"/>
            <a:t> </a:t>
          </a:r>
          <a:r>
            <a:rPr lang="en-US" b="1" dirty="0" err="1" smtClean="0"/>
            <a:t>dan</a:t>
          </a:r>
          <a:r>
            <a:rPr lang="en-US" b="1" dirty="0" smtClean="0"/>
            <a:t> </a:t>
          </a:r>
          <a:r>
            <a:rPr lang="en-US" b="1" dirty="0" err="1" smtClean="0"/>
            <a:t>lengkap</a:t>
          </a:r>
          <a:r>
            <a:rPr lang="en-US" b="1" dirty="0" smtClean="0"/>
            <a:t> </a:t>
          </a:r>
          <a:r>
            <a:rPr lang="en-US" b="1" dirty="0" err="1" smtClean="0"/>
            <a:t>dengan</a:t>
          </a:r>
          <a:r>
            <a:rPr lang="en-US" b="1" dirty="0" smtClean="0"/>
            <a:t> </a:t>
          </a:r>
          <a:r>
            <a:rPr lang="en-US" b="1" dirty="0" err="1" smtClean="0"/>
            <a:t>gambar</a:t>
          </a:r>
          <a:r>
            <a:rPr lang="en-US" b="1" dirty="0" smtClean="0"/>
            <a:t>.</a:t>
          </a:r>
          <a:endParaRPr lang="en-US" b="1" dirty="0"/>
        </a:p>
      </dgm:t>
    </dgm:pt>
    <dgm:pt modelId="{555ACA59-21C7-4D87-8B5D-E6A5D5F4354A}" type="parTrans" cxnId="{D29778AE-A58D-46B5-BA1E-BD44E9019A57}">
      <dgm:prSet/>
      <dgm:spPr/>
      <dgm:t>
        <a:bodyPr/>
        <a:lstStyle/>
        <a:p>
          <a:endParaRPr lang="en-US"/>
        </a:p>
      </dgm:t>
    </dgm:pt>
    <dgm:pt modelId="{C5E80716-FF16-42DB-8A0A-A7F67C409807}" type="sibTrans" cxnId="{D29778AE-A58D-46B5-BA1E-BD44E9019A57}">
      <dgm:prSet/>
      <dgm:spPr/>
      <dgm:t>
        <a:bodyPr/>
        <a:lstStyle/>
        <a:p>
          <a:endParaRPr lang="en-US"/>
        </a:p>
      </dgm:t>
    </dgm:pt>
    <dgm:pt modelId="{FE2AA303-758D-4312-8211-34EB9E155445}" type="pres">
      <dgm:prSet presAssocID="{5DFE42A4-C759-441E-83C3-B99357F4297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853103-F25D-48AD-8915-BCED620C45C3}" type="pres">
      <dgm:prSet presAssocID="{9F6F1875-AFC3-47AD-92C2-ED1835D65372}" presName="circle1" presStyleLbl="node1" presStyleIdx="0" presStyleCnt="2"/>
      <dgm:spPr/>
    </dgm:pt>
    <dgm:pt modelId="{32CD26DD-AACB-4630-BFB2-CCD8E05DB5C3}" type="pres">
      <dgm:prSet presAssocID="{9F6F1875-AFC3-47AD-92C2-ED1835D65372}" presName="space" presStyleCnt="0"/>
      <dgm:spPr/>
    </dgm:pt>
    <dgm:pt modelId="{4C74C1B1-EA02-4D3E-A71D-FDF2B4F2540D}" type="pres">
      <dgm:prSet presAssocID="{9F6F1875-AFC3-47AD-92C2-ED1835D65372}" presName="rect1" presStyleLbl="alignAcc1" presStyleIdx="0" presStyleCnt="2"/>
      <dgm:spPr/>
      <dgm:t>
        <a:bodyPr/>
        <a:lstStyle/>
        <a:p>
          <a:endParaRPr lang="en-US"/>
        </a:p>
      </dgm:t>
    </dgm:pt>
    <dgm:pt modelId="{EF92FBF2-2DB1-4D21-8400-CC4A3F0C00D4}" type="pres">
      <dgm:prSet presAssocID="{E27010E2-7C63-4C87-B263-373A52445A93}" presName="vertSpace2" presStyleLbl="node1" presStyleIdx="0" presStyleCnt="2"/>
      <dgm:spPr/>
    </dgm:pt>
    <dgm:pt modelId="{CEB57D9B-EDEF-419F-83BA-3A5C5296157A}" type="pres">
      <dgm:prSet presAssocID="{E27010E2-7C63-4C87-B263-373A52445A93}" presName="circle2" presStyleLbl="node1" presStyleIdx="1" presStyleCnt="2"/>
      <dgm:spPr/>
    </dgm:pt>
    <dgm:pt modelId="{DB56C2B3-6B30-4E8B-BEF8-04A89BC34419}" type="pres">
      <dgm:prSet presAssocID="{E27010E2-7C63-4C87-B263-373A52445A93}" presName="rect2" presStyleLbl="alignAcc1" presStyleIdx="1" presStyleCnt="2"/>
      <dgm:spPr/>
      <dgm:t>
        <a:bodyPr/>
        <a:lstStyle/>
        <a:p>
          <a:endParaRPr lang="en-US"/>
        </a:p>
      </dgm:t>
    </dgm:pt>
    <dgm:pt modelId="{16B4D08A-64B4-49F9-8780-ADDA5824225F}" type="pres">
      <dgm:prSet presAssocID="{9F6F1875-AFC3-47AD-92C2-ED1835D65372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74CA8-B50A-400B-B542-BD9794750400}" type="pres">
      <dgm:prSet presAssocID="{E27010E2-7C63-4C87-B263-373A52445A93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C9F61D-1445-4517-90CA-0DF4A2BE0125}" srcId="{5DFE42A4-C759-441E-83C3-B99357F42970}" destId="{9F6F1875-AFC3-47AD-92C2-ED1835D65372}" srcOrd="0" destOrd="0" parTransId="{FD481B5C-97FE-42EF-83B7-8A36BE292BEC}" sibTransId="{D0E57EF1-7C7F-471D-A179-82980522618B}"/>
    <dgm:cxn modelId="{A00CE670-737E-4FFC-BE63-62A9726A29AD}" type="presOf" srcId="{9F6F1875-AFC3-47AD-92C2-ED1835D65372}" destId="{16B4D08A-64B4-49F9-8780-ADDA5824225F}" srcOrd="1" destOrd="0" presId="urn:microsoft.com/office/officeart/2005/8/layout/target3"/>
    <dgm:cxn modelId="{A0701309-E1F2-4066-BCCD-8946EF7ABECC}" type="presOf" srcId="{E27010E2-7C63-4C87-B263-373A52445A93}" destId="{ADD74CA8-B50A-400B-B542-BD9794750400}" srcOrd="1" destOrd="0" presId="urn:microsoft.com/office/officeart/2005/8/layout/target3"/>
    <dgm:cxn modelId="{7CFBB12B-2584-4A71-8899-6EC07E053D38}" type="presOf" srcId="{5DFE42A4-C759-441E-83C3-B99357F42970}" destId="{FE2AA303-758D-4312-8211-34EB9E155445}" srcOrd="0" destOrd="0" presId="urn:microsoft.com/office/officeart/2005/8/layout/target3"/>
    <dgm:cxn modelId="{C3D52105-EF61-49DB-98CA-033B5738EB66}" type="presOf" srcId="{E27010E2-7C63-4C87-B263-373A52445A93}" destId="{DB56C2B3-6B30-4E8B-BEF8-04A89BC34419}" srcOrd="0" destOrd="0" presId="urn:microsoft.com/office/officeart/2005/8/layout/target3"/>
    <dgm:cxn modelId="{D29778AE-A58D-46B5-BA1E-BD44E9019A57}" srcId="{5DFE42A4-C759-441E-83C3-B99357F42970}" destId="{E27010E2-7C63-4C87-B263-373A52445A93}" srcOrd="1" destOrd="0" parTransId="{555ACA59-21C7-4D87-8B5D-E6A5D5F4354A}" sibTransId="{C5E80716-FF16-42DB-8A0A-A7F67C409807}"/>
    <dgm:cxn modelId="{29FECB2C-D37C-411A-9A86-F92159BF01A4}" type="presOf" srcId="{9F6F1875-AFC3-47AD-92C2-ED1835D65372}" destId="{4C74C1B1-EA02-4D3E-A71D-FDF2B4F2540D}" srcOrd="0" destOrd="0" presId="urn:microsoft.com/office/officeart/2005/8/layout/target3"/>
    <dgm:cxn modelId="{3A450584-2239-44E1-BFE6-345CBCE32208}" type="presParOf" srcId="{FE2AA303-758D-4312-8211-34EB9E155445}" destId="{97853103-F25D-48AD-8915-BCED620C45C3}" srcOrd="0" destOrd="0" presId="urn:microsoft.com/office/officeart/2005/8/layout/target3"/>
    <dgm:cxn modelId="{F8A90212-7D29-4633-9A88-3E95F2D48BAE}" type="presParOf" srcId="{FE2AA303-758D-4312-8211-34EB9E155445}" destId="{32CD26DD-AACB-4630-BFB2-CCD8E05DB5C3}" srcOrd="1" destOrd="0" presId="urn:microsoft.com/office/officeart/2005/8/layout/target3"/>
    <dgm:cxn modelId="{4A7C41E4-254A-4FE9-9B12-B1FC97FCCF8F}" type="presParOf" srcId="{FE2AA303-758D-4312-8211-34EB9E155445}" destId="{4C74C1B1-EA02-4D3E-A71D-FDF2B4F2540D}" srcOrd="2" destOrd="0" presId="urn:microsoft.com/office/officeart/2005/8/layout/target3"/>
    <dgm:cxn modelId="{3861E9E7-A41B-4A5D-B643-5D0B87CAD075}" type="presParOf" srcId="{FE2AA303-758D-4312-8211-34EB9E155445}" destId="{EF92FBF2-2DB1-4D21-8400-CC4A3F0C00D4}" srcOrd="3" destOrd="0" presId="urn:microsoft.com/office/officeart/2005/8/layout/target3"/>
    <dgm:cxn modelId="{50B1B0ED-4931-4D32-A1BA-7A782B8D208D}" type="presParOf" srcId="{FE2AA303-758D-4312-8211-34EB9E155445}" destId="{CEB57D9B-EDEF-419F-83BA-3A5C5296157A}" srcOrd="4" destOrd="0" presId="urn:microsoft.com/office/officeart/2005/8/layout/target3"/>
    <dgm:cxn modelId="{F129B70D-0059-4613-B5F8-6EE1375F7F6F}" type="presParOf" srcId="{FE2AA303-758D-4312-8211-34EB9E155445}" destId="{DB56C2B3-6B30-4E8B-BEF8-04A89BC34419}" srcOrd="5" destOrd="0" presId="urn:microsoft.com/office/officeart/2005/8/layout/target3"/>
    <dgm:cxn modelId="{26FBDB1C-A4F2-4BAA-8DE9-709ABB8742E7}" type="presParOf" srcId="{FE2AA303-758D-4312-8211-34EB9E155445}" destId="{16B4D08A-64B4-49F9-8780-ADDA5824225F}" srcOrd="6" destOrd="0" presId="urn:microsoft.com/office/officeart/2005/8/layout/target3"/>
    <dgm:cxn modelId="{5A1584AE-E678-49D2-A121-56AFBFC2959B}" type="presParOf" srcId="{FE2AA303-758D-4312-8211-34EB9E155445}" destId="{ADD74CA8-B50A-400B-B542-BD9794750400}" srcOrd="7" destOrd="0" presId="urn:microsoft.com/office/officeart/2005/8/layout/targe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CFC582-DCA2-4BE0-8E4C-ECECD30E78DA}" type="doc">
      <dgm:prSet loTypeId="urn:microsoft.com/office/officeart/2005/8/layout/default#2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7EB5F0-362F-4354-9437-85E1F120EB12}">
      <dgm:prSet phldrT="[Text]"/>
      <dgm:spPr/>
      <dgm:t>
        <a:bodyPr/>
        <a:lstStyle/>
        <a:p>
          <a:r>
            <a:rPr lang="en-US" b="1" dirty="0" err="1" smtClean="0"/>
            <a:t>Waktu</a:t>
          </a:r>
          <a:r>
            <a:rPr lang="en-US" b="1" dirty="0" smtClean="0"/>
            <a:t> </a:t>
          </a:r>
          <a:r>
            <a:rPr lang="en-US" b="1" dirty="0" err="1" smtClean="0"/>
            <a:t>Penyerahan</a:t>
          </a:r>
          <a:r>
            <a:rPr lang="en-US" b="1" dirty="0" smtClean="0"/>
            <a:t> </a:t>
          </a:r>
          <a:r>
            <a:rPr lang="en-US" b="1" dirty="0" err="1" smtClean="0"/>
            <a:t>Barang</a:t>
          </a:r>
          <a:endParaRPr lang="en-US" b="1" dirty="0"/>
        </a:p>
      </dgm:t>
    </dgm:pt>
    <dgm:pt modelId="{BD9C0B39-1911-48EF-8777-27DE134E7426}" type="parTrans" cxnId="{FDFD970A-3C1F-47FA-A30C-5232B4DD6787}">
      <dgm:prSet/>
      <dgm:spPr/>
      <dgm:t>
        <a:bodyPr/>
        <a:lstStyle/>
        <a:p>
          <a:endParaRPr lang="en-US"/>
        </a:p>
      </dgm:t>
    </dgm:pt>
    <dgm:pt modelId="{EAA768A5-8F73-4DAD-8AE9-D22A52DD75FC}" type="sibTrans" cxnId="{FDFD970A-3C1F-47FA-A30C-5232B4DD6787}">
      <dgm:prSet/>
      <dgm:spPr/>
      <dgm:t>
        <a:bodyPr/>
        <a:lstStyle/>
        <a:p>
          <a:endParaRPr lang="en-US"/>
        </a:p>
      </dgm:t>
    </dgm:pt>
    <dgm:pt modelId="{1F1180C9-56D2-44C7-B350-8FB773EE3403}">
      <dgm:prSet phldrT="[Text]"/>
      <dgm:spPr/>
      <dgm:t>
        <a:bodyPr/>
        <a:lstStyle/>
        <a:p>
          <a:r>
            <a:rPr lang="en-US" b="1" dirty="0" err="1" smtClean="0"/>
            <a:t>Keandalan</a:t>
          </a:r>
          <a:r>
            <a:rPr lang="en-US" b="1" dirty="0" smtClean="0"/>
            <a:t> </a:t>
          </a:r>
          <a:r>
            <a:rPr lang="en-US" b="1" dirty="0" err="1" smtClean="0"/>
            <a:t>Ketetapan</a:t>
          </a:r>
          <a:r>
            <a:rPr lang="en-US" b="1" dirty="0" smtClean="0"/>
            <a:t> </a:t>
          </a:r>
          <a:r>
            <a:rPr lang="en-US" b="1" dirty="0" err="1" smtClean="0"/>
            <a:t>Waktu</a:t>
          </a:r>
          <a:endParaRPr lang="en-US" b="1" dirty="0"/>
        </a:p>
      </dgm:t>
    </dgm:pt>
    <dgm:pt modelId="{2FC5247D-53AD-4BD3-8C98-5EDAB8402041}" type="parTrans" cxnId="{6BCFAA93-43D3-4D0B-905B-FC90C4155AC3}">
      <dgm:prSet/>
      <dgm:spPr/>
      <dgm:t>
        <a:bodyPr/>
        <a:lstStyle/>
        <a:p>
          <a:endParaRPr lang="en-US"/>
        </a:p>
      </dgm:t>
    </dgm:pt>
    <dgm:pt modelId="{B59F6C4A-4224-4A1A-8C60-9429B371A365}" type="sibTrans" cxnId="{6BCFAA93-43D3-4D0B-905B-FC90C4155AC3}">
      <dgm:prSet/>
      <dgm:spPr/>
      <dgm:t>
        <a:bodyPr/>
        <a:lstStyle/>
        <a:p>
          <a:endParaRPr lang="en-US"/>
        </a:p>
      </dgm:t>
    </dgm:pt>
    <dgm:pt modelId="{E405C090-3878-4C93-B8CF-7576893F39DB}">
      <dgm:prSet phldrT="[Text]"/>
      <dgm:spPr/>
      <dgm:t>
        <a:bodyPr/>
        <a:lstStyle/>
        <a:p>
          <a:r>
            <a:rPr lang="en-US" b="1" dirty="0" err="1" smtClean="0"/>
            <a:t>Fleksibilitas</a:t>
          </a:r>
          <a:r>
            <a:rPr lang="en-US" b="1" dirty="0" smtClean="0"/>
            <a:t> </a:t>
          </a:r>
          <a:r>
            <a:rPr lang="en-US" b="1" dirty="0" err="1" smtClean="0"/>
            <a:t>Penyerahan</a:t>
          </a:r>
          <a:endParaRPr lang="en-US" b="1" dirty="0"/>
        </a:p>
      </dgm:t>
    </dgm:pt>
    <dgm:pt modelId="{D9549063-AF44-48A3-ACFB-6C734E5519E8}" type="parTrans" cxnId="{CCC1E4AB-A7AB-43CA-81DB-F1B1E1C2D01D}">
      <dgm:prSet/>
      <dgm:spPr/>
      <dgm:t>
        <a:bodyPr/>
        <a:lstStyle/>
        <a:p>
          <a:endParaRPr lang="en-US"/>
        </a:p>
      </dgm:t>
    </dgm:pt>
    <dgm:pt modelId="{9667A363-A0ED-4D6B-9861-13B11BC5DE6B}" type="sibTrans" cxnId="{CCC1E4AB-A7AB-43CA-81DB-F1B1E1C2D01D}">
      <dgm:prSet/>
      <dgm:spPr/>
      <dgm:t>
        <a:bodyPr/>
        <a:lstStyle/>
        <a:p>
          <a:endParaRPr lang="en-US"/>
        </a:p>
      </dgm:t>
    </dgm:pt>
    <dgm:pt modelId="{FAA0AE37-D432-4F54-95AB-98831D30C06A}">
      <dgm:prSet phldrT="[Text]"/>
      <dgm:spPr/>
      <dgm:t>
        <a:bodyPr/>
        <a:lstStyle/>
        <a:p>
          <a:r>
            <a:rPr lang="en-US" b="1" dirty="0" err="1" smtClean="0"/>
            <a:t>Frekuensi</a:t>
          </a:r>
          <a:r>
            <a:rPr lang="en-US" b="1" dirty="0" smtClean="0"/>
            <a:t> </a:t>
          </a:r>
          <a:r>
            <a:rPr lang="en-US" b="1" dirty="0" err="1" smtClean="0"/>
            <a:t>Penyerahan</a:t>
          </a:r>
          <a:endParaRPr lang="en-US" b="1" dirty="0"/>
        </a:p>
      </dgm:t>
    </dgm:pt>
    <dgm:pt modelId="{7A5ED971-ADA8-4E9B-9AEE-1A173E376606}" type="parTrans" cxnId="{3FD23A41-7A3F-4259-BCBF-7198A61A2230}">
      <dgm:prSet/>
      <dgm:spPr/>
      <dgm:t>
        <a:bodyPr/>
        <a:lstStyle/>
        <a:p>
          <a:endParaRPr lang="en-US"/>
        </a:p>
      </dgm:t>
    </dgm:pt>
    <dgm:pt modelId="{C618A4E3-0ADB-4F1A-AE50-A5758C7EA712}" type="sibTrans" cxnId="{3FD23A41-7A3F-4259-BCBF-7198A61A2230}">
      <dgm:prSet/>
      <dgm:spPr/>
      <dgm:t>
        <a:bodyPr/>
        <a:lstStyle/>
        <a:p>
          <a:endParaRPr lang="en-US"/>
        </a:p>
      </dgm:t>
    </dgm:pt>
    <dgm:pt modelId="{58C3308F-8E4B-4B7A-91DA-9D21D16C9C22}">
      <dgm:prSet phldrT="[Text]"/>
      <dgm:spPr/>
      <dgm:t>
        <a:bodyPr/>
        <a:lstStyle/>
        <a:p>
          <a:r>
            <a:rPr lang="en-US" b="1" dirty="0" err="1" smtClean="0"/>
            <a:t>Jumlah</a:t>
          </a:r>
          <a:r>
            <a:rPr lang="en-US" b="1" dirty="0" smtClean="0"/>
            <a:t> </a:t>
          </a:r>
          <a:r>
            <a:rPr lang="en-US" b="1" dirty="0" err="1" smtClean="0"/>
            <a:t>pengiriman</a:t>
          </a:r>
          <a:r>
            <a:rPr lang="en-US" b="1" dirty="0" smtClean="0"/>
            <a:t> minimum</a:t>
          </a:r>
          <a:endParaRPr lang="en-US" b="1" dirty="0"/>
        </a:p>
      </dgm:t>
    </dgm:pt>
    <dgm:pt modelId="{5604CE3B-AB8B-4635-B23C-A1BC688E5EE5}" type="parTrans" cxnId="{F4BCEBBC-662A-40C1-AF19-82CF8E511473}">
      <dgm:prSet/>
      <dgm:spPr/>
      <dgm:t>
        <a:bodyPr/>
        <a:lstStyle/>
        <a:p>
          <a:endParaRPr lang="en-US"/>
        </a:p>
      </dgm:t>
    </dgm:pt>
    <dgm:pt modelId="{DEB8B1F0-2199-4DEA-B6D2-878580149D5D}" type="sibTrans" cxnId="{F4BCEBBC-662A-40C1-AF19-82CF8E511473}">
      <dgm:prSet/>
      <dgm:spPr/>
      <dgm:t>
        <a:bodyPr/>
        <a:lstStyle/>
        <a:p>
          <a:endParaRPr lang="en-US"/>
        </a:p>
      </dgm:t>
    </dgm:pt>
    <dgm:pt modelId="{27B0646E-CC2B-4C5B-BD09-A87A4D4A1CF4}">
      <dgm:prSet phldrT="[Text]"/>
      <dgm:spPr/>
      <dgm:t>
        <a:bodyPr/>
        <a:lstStyle/>
        <a:p>
          <a:r>
            <a:rPr lang="en-US" b="1" dirty="0" err="1" smtClean="0"/>
            <a:t>Mutu</a:t>
          </a:r>
          <a:r>
            <a:rPr lang="en-US" b="1" dirty="0" smtClean="0"/>
            <a:t> </a:t>
          </a:r>
          <a:r>
            <a:rPr lang="en-US" b="1" dirty="0" err="1" smtClean="0"/>
            <a:t>Pemasokan</a:t>
          </a:r>
          <a:endParaRPr lang="en-US" b="1" dirty="0"/>
        </a:p>
      </dgm:t>
    </dgm:pt>
    <dgm:pt modelId="{F8F430EE-A1D6-48C3-A8BD-E2463716C4F2}" type="parTrans" cxnId="{D8070D6A-ADFB-4346-9411-5B155B730D91}">
      <dgm:prSet/>
      <dgm:spPr/>
      <dgm:t>
        <a:bodyPr/>
        <a:lstStyle/>
        <a:p>
          <a:endParaRPr lang="en-US"/>
        </a:p>
      </dgm:t>
    </dgm:pt>
    <dgm:pt modelId="{3238A02B-22FF-4956-B399-42302858477F}" type="sibTrans" cxnId="{D8070D6A-ADFB-4346-9411-5B155B730D91}">
      <dgm:prSet/>
      <dgm:spPr/>
      <dgm:t>
        <a:bodyPr/>
        <a:lstStyle/>
        <a:p>
          <a:endParaRPr lang="en-US"/>
        </a:p>
      </dgm:t>
    </dgm:pt>
    <dgm:pt modelId="{9C86E4DA-234E-484B-9A8B-D9405726DC7E}">
      <dgm:prSet phldrT="[Text]"/>
      <dgm:spPr/>
      <dgm:t>
        <a:bodyPr/>
        <a:lstStyle/>
        <a:p>
          <a:r>
            <a:rPr lang="en-US" b="1" dirty="0" err="1" smtClean="0"/>
            <a:t>Biaya</a:t>
          </a:r>
          <a:r>
            <a:rPr lang="en-US" b="1" dirty="0" smtClean="0"/>
            <a:t> </a:t>
          </a:r>
          <a:r>
            <a:rPr lang="en-US" b="1" dirty="0" err="1" smtClean="0"/>
            <a:t>Angkutan</a:t>
          </a:r>
          <a:endParaRPr lang="en-US" b="1" dirty="0"/>
        </a:p>
      </dgm:t>
    </dgm:pt>
    <dgm:pt modelId="{46CF9FF9-8FAA-4BA1-99E0-ED77F3F691E5}" type="parTrans" cxnId="{5925B8E8-30DD-48BE-AC64-7DFD1B79AFBE}">
      <dgm:prSet/>
      <dgm:spPr/>
      <dgm:t>
        <a:bodyPr/>
        <a:lstStyle/>
        <a:p>
          <a:endParaRPr lang="en-US"/>
        </a:p>
      </dgm:t>
    </dgm:pt>
    <dgm:pt modelId="{BBEF204E-D172-4775-ACCF-3495790FE024}" type="sibTrans" cxnId="{5925B8E8-30DD-48BE-AC64-7DFD1B79AFBE}">
      <dgm:prSet/>
      <dgm:spPr/>
      <dgm:t>
        <a:bodyPr/>
        <a:lstStyle/>
        <a:p>
          <a:endParaRPr lang="en-US"/>
        </a:p>
      </dgm:t>
    </dgm:pt>
    <dgm:pt modelId="{6865EB1E-F555-4B2B-9420-F513ECB4D6F5}">
      <dgm:prSet phldrT="[Text]"/>
      <dgm:spPr/>
      <dgm:t>
        <a:bodyPr/>
        <a:lstStyle/>
        <a:p>
          <a:r>
            <a:rPr lang="en-US" b="1" dirty="0" err="1" smtClean="0"/>
            <a:t>Persyaratan</a:t>
          </a:r>
          <a:r>
            <a:rPr lang="en-US" b="1" dirty="0" smtClean="0"/>
            <a:t> </a:t>
          </a:r>
          <a:r>
            <a:rPr lang="en-US" b="1" dirty="0" err="1" smtClean="0"/>
            <a:t>Pembayaran</a:t>
          </a:r>
          <a:endParaRPr lang="en-US" b="1" dirty="0"/>
        </a:p>
      </dgm:t>
    </dgm:pt>
    <dgm:pt modelId="{720C1514-360C-4228-BE6F-AAD4F2AC8E46}" type="parTrans" cxnId="{32CF4BF6-1839-4F65-A364-4496A3557978}">
      <dgm:prSet/>
      <dgm:spPr/>
      <dgm:t>
        <a:bodyPr/>
        <a:lstStyle/>
        <a:p>
          <a:endParaRPr lang="en-US"/>
        </a:p>
      </dgm:t>
    </dgm:pt>
    <dgm:pt modelId="{3C5569FD-5C98-4365-AE80-55E960C0E5FC}" type="sibTrans" cxnId="{32CF4BF6-1839-4F65-A364-4496A3557978}">
      <dgm:prSet/>
      <dgm:spPr/>
      <dgm:t>
        <a:bodyPr/>
        <a:lstStyle/>
        <a:p>
          <a:endParaRPr lang="en-US"/>
        </a:p>
      </dgm:t>
    </dgm:pt>
    <dgm:pt modelId="{1707D808-FC01-4B5F-8388-5A3553E4E6AB}">
      <dgm:prSet phldrT="[Text]"/>
      <dgm:spPr/>
      <dgm:t>
        <a:bodyPr/>
        <a:lstStyle/>
        <a:p>
          <a:r>
            <a:rPr lang="en-US" b="1" dirty="0" err="1" smtClean="0"/>
            <a:t>Kemampuan</a:t>
          </a:r>
          <a:r>
            <a:rPr lang="en-US" b="1" dirty="0" smtClean="0"/>
            <a:t> </a:t>
          </a:r>
          <a:r>
            <a:rPr lang="en-US" b="1" dirty="0" err="1" smtClean="0"/>
            <a:t>Koordinasi</a:t>
          </a:r>
          <a:r>
            <a:rPr lang="en-US" b="1" dirty="0" smtClean="0"/>
            <a:t> </a:t>
          </a:r>
          <a:r>
            <a:rPr lang="en-US" b="1" dirty="0" err="1" smtClean="0"/>
            <a:t>Informasi</a:t>
          </a:r>
          <a:endParaRPr lang="en-US" b="1" dirty="0"/>
        </a:p>
      </dgm:t>
    </dgm:pt>
    <dgm:pt modelId="{803B0939-A8CA-4C5B-AC8E-50009AB07888}" type="parTrans" cxnId="{C464AE4E-73E5-4EB9-BDE5-379CA3C61CFA}">
      <dgm:prSet/>
      <dgm:spPr/>
      <dgm:t>
        <a:bodyPr/>
        <a:lstStyle/>
        <a:p>
          <a:endParaRPr lang="en-US"/>
        </a:p>
      </dgm:t>
    </dgm:pt>
    <dgm:pt modelId="{8FECCB24-CCED-48DE-8A41-3381C7A4C4C0}" type="sibTrans" cxnId="{C464AE4E-73E5-4EB9-BDE5-379CA3C61CFA}">
      <dgm:prSet/>
      <dgm:spPr/>
      <dgm:t>
        <a:bodyPr/>
        <a:lstStyle/>
        <a:p>
          <a:endParaRPr lang="en-US"/>
        </a:p>
      </dgm:t>
    </dgm:pt>
    <dgm:pt modelId="{15A8304A-FEC6-4FC1-B481-DCD107EB0B49}">
      <dgm:prSet phldrT="[Text]"/>
      <dgm:spPr/>
      <dgm:t>
        <a:bodyPr/>
        <a:lstStyle/>
        <a:p>
          <a:r>
            <a:rPr lang="en-US" b="1" dirty="0" err="1" smtClean="0"/>
            <a:t>Kapasitas</a:t>
          </a:r>
          <a:r>
            <a:rPr lang="en-US" b="1" dirty="0" smtClean="0"/>
            <a:t> </a:t>
          </a:r>
          <a:r>
            <a:rPr lang="en-US" b="1" dirty="0" err="1" smtClean="0"/>
            <a:t>Koordinasi</a:t>
          </a:r>
          <a:r>
            <a:rPr lang="en-US" b="1" dirty="0" smtClean="0"/>
            <a:t> </a:t>
          </a:r>
          <a:r>
            <a:rPr lang="en-US" b="1" dirty="0" err="1" smtClean="0"/>
            <a:t>Desain</a:t>
          </a:r>
          <a:endParaRPr lang="en-US" b="1" dirty="0"/>
        </a:p>
      </dgm:t>
    </dgm:pt>
    <dgm:pt modelId="{3C334BDF-013F-4BBF-8225-6D3C1F8FE87C}" type="parTrans" cxnId="{F17B42FF-5FAC-4C76-8DFD-B64588976863}">
      <dgm:prSet/>
      <dgm:spPr/>
      <dgm:t>
        <a:bodyPr/>
        <a:lstStyle/>
        <a:p>
          <a:endParaRPr lang="en-US"/>
        </a:p>
      </dgm:t>
    </dgm:pt>
    <dgm:pt modelId="{8F256FE5-6CFE-4E86-9942-F5FC8870567E}" type="sibTrans" cxnId="{F17B42FF-5FAC-4C76-8DFD-B64588976863}">
      <dgm:prSet/>
      <dgm:spPr/>
      <dgm:t>
        <a:bodyPr/>
        <a:lstStyle/>
        <a:p>
          <a:endParaRPr lang="en-US"/>
        </a:p>
      </dgm:t>
    </dgm:pt>
    <dgm:pt modelId="{74E315C3-ED40-412E-BF4A-3C1BD14D5D35}">
      <dgm:prSet phldrT="[Text]"/>
      <dgm:spPr/>
      <dgm:t>
        <a:bodyPr/>
        <a:lstStyle/>
        <a:p>
          <a:r>
            <a:rPr lang="en-US" b="1" dirty="0" err="1" smtClean="0"/>
            <a:t>Pajak</a:t>
          </a:r>
          <a:r>
            <a:rPr lang="en-US" b="1" dirty="0" smtClean="0"/>
            <a:t> </a:t>
          </a:r>
          <a:r>
            <a:rPr lang="en-US" b="1" dirty="0" err="1" smtClean="0"/>
            <a:t>dan</a:t>
          </a:r>
          <a:r>
            <a:rPr lang="en-US" b="1" dirty="0" smtClean="0"/>
            <a:t> </a:t>
          </a:r>
          <a:r>
            <a:rPr lang="en-US" b="1" dirty="0" err="1" smtClean="0"/>
            <a:t>Nilai</a:t>
          </a:r>
          <a:r>
            <a:rPr lang="en-US" b="1" dirty="0" smtClean="0"/>
            <a:t> </a:t>
          </a:r>
          <a:r>
            <a:rPr lang="en-US" b="1" dirty="0" err="1" smtClean="0"/>
            <a:t>Tukar</a:t>
          </a:r>
          <a:endParaRPr lang="en-US" b="1" dirty="0"/>
        </a:p>
      </dgm:t>
    </dgm:pt>
    <dgm:pt modelId="{1D1EF6AF-715A-4ECA-B7C6-C61ECF84C59A}" type="parTrans" cxnId="{23C1B16B-2495-42D9-92C5-780ADCCF7ACE}">
      <dgm:prSet/>
      <dgm:spPr/>
      <dgm:t>
        <a:bodyPr/>
        <a:lstStyle/>
        <a:p>
          <a:endParaRPr lang="en-US"/>
        </a:p>
      </dgm:t>
    </dgm:pt>
    <dgm:pt modelId="{8EBBE8ED-C1A3-4DAD-8A41-0F4742BAFF39}" type="sibTrans" cxnId="{23C1B16B-2495-42D9-92C5-780ADCCF7ACE}">
      <dgm:prSet/>
      <dgm:spPr/>
      <dgm:t>
        <a:bodyPr/>
        <a:lstStyle/>
        <a:p>
          <a:endParaRPr lang="en-US"/>
        </a:p>
      </dgm:t>
    </dgm:pt>
    <dgm:pt modelId="{CF87443C-9C18-4286-9C6C-C63B64CB540B}">
      <dgm:prSet phldrT="[Text]"/>
      <dgm:spPr/>
      <dgm:t>
        <a:bodyPr/>
        <a:lstStyle/>
        <a:p>
          <a:r>
            <a:rPr lang="en-US" b="1" dirty="0" err="1" smtClean="0"/>
            <a:t>Kelangsungan</a:t>
          </a:r>
          <a:r>
            <a:rPr lang="en-US" b="1" dirty="0" smtClean="0"/>
            <a:t> </a:t>
          </a:r>
          <a:r>
            <a:rPr lang="en-US" b="1" dirty="0" err="1" smtClean="0"/>
            <a:t>Hidup</a:t>
          </a:r>
          <a:endParaRPr lang="en-US" b="1" dirty="0"/>
        </a:p>
      </dgm:t>
    </dgm:pt>
    <dgm:pt modelId="{3200AF86-AA24-401E-9AA0-F9A2CD0DB1BA}" type="parTrans" cxnId="{3D4D4440-E3FE-4D6D-8328-2E6CC060BAA2}">
      <dgm:prSet/>
      <dgm:spPr/>
      <dgm:t>
        <a:bodyPr/>
        <a:lstStyle/>
        <a:p>
          <a:endParaRPr lang="en-US"/>
        </a:p>
      </dgm:t>
    </dgm:pt>
    <dgm:pt modelId="{728D0539-80BB-43AE-BC0D-3E2D7716FC64}" type="sibTrans" cxnId="{3D4D4440-E3FE-4D6D-8328-2E6CC060BAA2}">
      <dgm:prSet/>
      <dgm:spPr/>
      <dgm:t>
        <a:bodyPr/>
        <a:lstStyle/>
        <a:p>
          <a:endParaRPr lang="en-US"/>
        </a:p>
      </dgm:t>
    </dgm:pt>
    <dgm:pt modelId="{CCBF423D-25A4-4D25-A1FC-FC58D5EE494A}" type="pres">
      <dgm:prSet presAssocID="{83CFC582-DCA2-4BE0-8E4C-ECECD30E78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838CA3-2FE5-4C1A-A513-74AF04A7D6E3}" type="pres">
      <dgm:prSet presAssocID="{087EB5F0-362F-4354-9437-85E1F120EB12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9DBB9-329A-47EF-A853-74CA61B1D2F1}" type="pres">
      <dgm:prSet presAssocID="{EAA768A5-8F73-4DAD-8AE9-D22A52DD75FC}" presName="sibTrans" presStyleCnt="0"/>
      <dgm:spPr/>
      <dgm:t>
        <a:bodyPr/>
        <a:lstStyle/>
        <a:p>
          <a:endParaRPr lang="en-US"/>
        </a:p>
      </dgm:t>
    </dgm:pt>
    <dgm:pt modelId="{32FAAD36-354F-4DCE-8F12-C556A48299E0}" type="pres">
      <dgm:prSet presAssocID="{1F1180C9-56D2-44C7-B350-8FB773EE3403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EF490-9D21-4B25-877A-6B36BABB5BBC}" type="pres">
      <dgm:prSet presAssocID="{B59F6C4A-4224-4A1A-8C60-9429B371A365}" presName="sibTrans" presStyleCnt="0"/>
      <dgm:spPr/>
      <dgm:t>
        <a:bodyPr/>
        <a:lstStyle/>
        <a:p>
          <a:endParaRPr lang="en-US"/>
        </a:p>
      </dgm:t>
    </dgm:pt>
    <dgm:pt modelId="{3B69C6AF-D24F-4875-A43D-69BD5EF177A5}" type="pres">
      <dgm:prSet presAssocID="{E405C090-3878-4C93-B8CF-7576893F39DB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04DC0-2E6C-4522-9D00-DEF36FB87D39}" type="pres">
      <dgm:prSet presAssocID="{9667A363-A0ED-4D6B-9861-13B11BC5DE6B}" presName="sibTrans" presStyleCnt="0"/>
      <dgm:spPr/>
      <dgm:t>
        <a:bodyPr/>
        <a:lstStyle/>
        <a:p>
          <a:endParaRPr lang="en-US"/>
        </a:p>
      </dgm:t>
    </dgm:pt>
    <dgm:pt modelId="{843BB9EC-006F-4F06-B882-C08499579379}" type="pres">
      <dgm:prSet presAssocID="{FAA0AE37-D432-4F54-95AB-98831D30C06A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CC19F-9181-46B7-B84D-772749BC110C}" type="pres">
      <dgm:prSet presAssocID="{C618A4E3-0ADB-4F1A-AE50-A5758C7EA712}" presName="sibTrans" presStyleCnt="0"/>
      <dgm:spPr/>
      <dgm:t>
        <a:bodyPr/>
        <a:lstStyle/>
        <a:p>
          <a:endParaRPr lang="en-US"/>
        </a:p>
      </dgm:t>
    </dgm:pt>
    <dgm:pt modelId="{D2DC58C4-CA71-460C-882D-60F17077AF2E}" type="pres">
      <dgm:prSet presAssocID="{58C3308F-8E4B-4B7A-91DA-9D21D16C9C2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529BA-B8AA-4DF4-AEC7-0B740F8108DF}" type="pres">
      <dgm:prSet presAssocID="{DEB8B1F0-2199-4DEA-B6D2-878580149D5D}" presName="sibTrans" presStyleCnt="0"/>
      <dgm:spPr/>
      <dgm:t>
        <a:bodyPr/>
        <a:lstStyle/>
        <a:p>
          <a:endParaRPr lang="en-US"/>
        </a:p>
      </dgm:t>
    </dgm:pt>
    <dgm:pt modelId="{D2E86AF2-3FD6-4E14-A3E7-708628434639}" type="pres">
      <dgm:prSet presAssocID="{27B0646E-CC2B-4C5B-BD09-A87A4D4A1CF4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04958-1599-4F9B-BA03-65FE62620B4C}" type="pres">
      <dgm:prSet presAssocID="{3238A02B-22FF-4956-B399-42302858477F}" presName="sibTrans" presStyleCnt="0"/>
      <dgm:spPr/>
      <dgm:t>
        <a:bodyPr/>
        <a:lstStyle/>
        <a:p>
          <a:endParaRPr lang="en-US"/>
        </a:p>
      </dgm:t>
    </dgm:pt>
    <dgm:pt modelId="{E055AF87-B4A6-4CC1-9471-3CB9B271DFB3}" type="pres">
      <dgm:prSet presAssocID="{9C86E4DA-234E-484B-9A8B-D9405726DC7E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8D773-FD7D-459E-BA53-50CA165FF89A}" type="pres">
      <dgm:prSet presAssocID="{BBEF204E-D172-4775-ACCF-3495790FE024}" presName="sibTrans" presStyleCnt="0"/>
      <dgm:spPr/>
      <dgm:t>
        <a:bodyPr/>
        <a:lstStyle/>
        <a:p>
          <a:endParaRPr lang="en-US"/>
        </a:p>
      </dgm:t>
    </dgm:pt>
    <dgm:pt modelId="{A4691A72-ABCA-4AA2-A13E-993FF600BD5D}" type="pres">
      <dgm:prSet presAssocID="{6865EB1E-F555-4B2B-9420-F513ECB4D6F5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E069C-70F1-4F52-863A-76BA6F6E995D}" type="pres">
      <dgm:prSet presAssocID="{3C5569FD-5C98-4365-AE80-55E960C0E5FC}" presName="sibTrans" presStyleCnt="0"/>
      <dgm:spPr/>
      <dgm:t>
        <a:bodyPr/>
        <a:lstStyle/>
        <a:p>
          <a:endParaRPr lang="en-US"/>
        </a:p>
      </dgm:t>
    </dgm:pt>
    <dgm:pt modelId="{9CDE2E9B-6136-4D08-91F7-4C0FAD61351B}" type="pres">
      <dgm:prSet presAssocID="{1707D808-FC01-4B5F-8388-5A3553E4E6A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9F18D-6C4F-4DE9-9CDB-944D59D0C2D4}" type="pres">
      <dgm:prSet presAssocID="{8FECCB24-CCED-48DE-8A41-3381C7A4C4C0}" presName="sibTrans" presStyleCnt="0"/>
      <dgm:spPr/>
      <dgm:t>
        <a:bodyPr/>
        <a:lstStyle/>
        <a:p>
          <a:endParaRPr lang="en-US"/>
        </a:p>
      </dgm:t>
    </dgm:pt>
    <dgm:pt modelId="{1949AF1D-6782-4172-8C4D-9422FFBF515A}" type="pres">
      <dgm:prSet presAssocID="{15A8304A-FEC6-4FC1-B481-DCD107EB0B49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52978-FD6A-448E-A518-F67DFDBA05AA}" type="pres">
      <dgm:prSet presAssocID="{8F256FE5-6CFE-4E86-9942-F5FC8870567E}" presName="sibTrans" presStyleCnt="0"/>
      <dgm:spPr/>
      <dgm:t>
        <a:bodyPr/>
        <a:lstStyle/>
        <a:p>
          <a:endParaRPr lang="en-US"/>
        </a:p>
      </dgm:t>
    </dgm:pt>
    <dgm:pt modelId="{239FEA1F-7669-45AB-A5F7-5253BE0A5274}" type="pres">
      <dgm:prSet presAssocID="{74E315C3-ED40-412E-BF4A-3C1BD14D5D35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E5EB3-F498-4DA9-9486-383C11F9D11A}" type="pres">
      <dgm:prSet presAssocID="{8EBBE8ED-C1A3-4DAD-8A41-0F4742BAFF39}" presName="sibTrans" presStyleCnt="0"/>
      <dgm:spPr/>
      <dgm:t>
        <a:bodyPr/>
        <a:lstStyle/>
        <a:p>
          <a:endParaRPr lang="en-US"/>
        </a:p>
      </dgm:t>
    </dgm:pt>
    <dgm:pt modelId="{DB588F8A-09B5-46F0-B886-0E992EE80E27}" type="pres">
      <dgm:prSet presAssocID="{CF87443C-9C18-4286-9C6C-C63B64CB540B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5FCC8-4351-4613-8D2F-44CAAEE9B6CF}" type="presOf" srcId="{74E315C3-ED40-412E-BF4A-3C1BD14D5D35}" destId="{239FEA1F-7669-45AB-A5F7-5253BE0A5274}" srcOrd="0" destOrd="0" presId="urn:microsoft.com/office/officeart/2005/8/layout/default#2"/>
    <dgm:cxn modelId="{23C1B16B-2495-42D9-92C5-780ADCCF7ACE}" srcId="{83CFC582-DCA2-4BE0-8E4C-ECECD30E78DA}" destId="{74E315C3-ED40-412E-BF4A-3C1BD14D5D35}" srcOrd="10" destOrd="0" parTransId="{1D1EF6AF-715A-4ECA-B7C6-C61ECF84C59A}" sibTransId="{8EBBE8ED-C1A3-4DAD-8A41-0F4742BAFF39}"/>
    <dgm:cxn modelId="{CE997272-BAB9-4B94-9761-A7A1EF1FF498}" type="presOf" srcId="{83CFC582-DCA2-4BE0-8E4C-ECECD30E78DA}" destId="{CCBF423D-25A4-4D25-A1FC-FC58D5EE494A}" srcOrd="0" destOrd="0" presId="urn:microsoft.com/office/officeart/2005/8/layout/default#2"/>
    <dgm:cxn modelId="{2EA887F3-2CD2-4A7D-937C-7E22C2C71659}" type="presOf" srcId="{6865EB1E-F555-4B2B-9420-F513ECB4D6F5}" destId="{A4691A72-ABCA-4AA2-A13E-993FF600BD5D}" srcOrd="0" destOrd="0" presId="urn:microsoft.com/office/officeart/2005/8/layout/default#2"/>
    <dgm:cxn modelId="{F4BCEBBC-662A-40C1-AF19-82CF8E511473}" srcId="{83CFC582-DCA2-4BE0-8E4C-ECECD30E78DA}" destId="{58C3308F-8E4B-4B7A-91DA-9D21D16C9C22}" srcOrd="4" destOrd="0" parTransId="{5604CE3B-AB8B-4635-B23C-A1BC688E5EE5}" sibTransId="{DEB8B1F0-2199-4DEA-B6D2-878580149D5D}"/>
    <dgm:cxn modelId="{468B931C-0AD4-4B47-B080-824A48C476AF}" type="presOf" srcId="{E405C090-3878-4C93-B8CF-7576893F39DB}" destId="{3B69C6AF-D24F-4875-A43D-69BD5EF177A5}" srcOrd="0" destOrd="0" presId="urn:microsoft.com/office/officeart/2005/8/layout/default#2"/>
    <dgm:cxn modelId="{3D4D4440-E3FE-4D6D-8328-2E6CC060BAA2}" srcId="{83CFC582-DCA2-4BE0-8E4C-ECECD30E78DA}" destId="{CF87443C-9C18-4286-9C6C-C63B64CB540B}" srcOrd="11" destOrd="0" parTransId="{3200AF86-AA24-401E-9AA0-F9A2CD0DB1BA}" sibTransId="{728D0539-80BB-43AE-BC0D-3E2D7716FC64}"/>
    <dgm:cxn modelId="{FB3F36B4-5B1E-488D-8DCD-8A7B8558EDB0}" type="presOf" srcId="{087EB5F0-362F-4354-9437-85E1F120EB12}" destId="{78838CA3-2FE5-4C1A-A513-74AF04A7D6E3}" srcOrd="0" destOrd="0" presId="urn:microsoft.com/office/officeart/2005/8/layout/default#2"/>
    <dgm:cxn modelId="{0BC92B25-72D7-418B-8645-C38BE3DB8DE6}" type="presOf" srcId="{58C3308F-8E4B-4B7A-91DA-9D21D16C9C22}" destId="{D2DC58C4-CA71-460C-882D-60F17077AF2E}" srcOrd="0" destOrd="0" presId="urn:microsoft.com/office/officeart/2005/8/layout/default#2"/>
    <dgm:cxn modelId="{717375F5-BFB2-42C5-99CD-77325CCC767A}" type="presOf" srcId="{27B0646E-CC2B-4C5B-BD09-A87A4D4A1CF4}" destId="{D2E86AF2-3FD6-4E14-A3E7-708628434639}" srcOrd="0" destOrd="0" presId="urn:microsoft.com/office/officeart/2005/8/layout/default#2"/>
    <dgm:cxn modelId="{C464AE4E-73E5-4EB9-BDE5-379CA3C61CFA}" srcId="{83CFC582-DCA2-4BE0-8E4C-ECECD30E78DA}" destId="{1707D808-FC01-4B5F-8388-5A3553E4E6AB}" srcOrd="8" destOrd="0" parTransId="{803B0939-A8CA-4C5B-AC8E-50009AB07888}" sibTransId="{8FECCB24-CCED-48DE-8A41-3381C7A4C4C0}"/>
    <dgm:cxn modelId="{F17B42FF-5FAC-4C76-8DFD-B64588976863}" srcId="{83CFC582-DCA2-4BE0-8E4C-ECECD30E78DA}" destId="{15A8304A-FEC6-4FC1-B481-DCD107EB0B49}" srcOrd="9" destOrd="0" parTransId="{3C334BDF-013F-4BBF-8225-6D3C1F8FE87C}" sibTransId="{8F256FE5-6CFE-4E86-9942-F5FC8870567E}"/>
    <dgm:cxn modelId="{579602C6-2BDF-4B1A-9369-2757CED77D7C}" type="presOf" srcId="{FAA0AE37-D432-4F54-95AB-98831D30C06A}" destId="{843BB9EC-006F-4F06-B882-C08499579379}" srcOrd="0" destOrd="0" presId="urn:microsoft.com/office/officeart/2005/8/layout/default#2"/>
    <dgm:cxn modelId="{32CF4BF6-1839-4F65-A364-4496A3557978}" srcId="{83CFC582-DCA2-4BE0-8E4C-ECECD30E78DA}" destId="{6865EB1E-F555-4B2B-9420-F513ECB4D6F5}" srcOrd="7" destOrd="0" parTransId="{720C1514-360C-4228-BE6F-AAD4F2AC8E46}" sibTransId="{3C5569FD-5C98-4365-AE80-55E960C0E5FC}"/>
    <dgm:cxn modelId="{CCC1E4AB-A7AB-43CA-81DB-F1B1E1C2D01D}" srcId="{83CFC582-DCA2-4BE0-8E4C-ECECD30E78DA}" destId="{E405C090-3878-4C93-B8CF-7576893F39DB}" srcOrd="2" destOrd="0" parTransId="{D9549063-AF44-48A3-ACFB-6C734E5519E8}" sibTransId="{9667A363-A0ED-4D6B-9861-13B11BC5DE6B}"/>
    <dgm:cxn modelId="{FDFD970A-3C1F-47FA-A30C-5232B4DD6787}" srcId="{83CFC582-DCA2-4BE0-8E4C-ECECD30E78DA}" destId="{087EB5F0-362F-4354-9437-85E1F120EB12}" srcOrd="0" destOrd="0" parTransId="{BD9C0B39-1911-48EF-8777-27DE134E7426}" sibTransId="{EAA768A5-8F73-4DAD-8AE9-D22A52DD75FC}"/>
    <dgm:cxn modelId="{D8070D6A-ADFB-4346-9411-5B155B730D91}" srcId="{83CFC582-DCA2-4BE0-8E4C-ECECD30E78DA}" destId="{27B0646E-CC2B-4C5B-BD09-A87A4D4A1CF4}" srcOrd="5" destOrd="0" parTransId="{F8F430EE-A1D6-48C3-A8BD-E2463716C4F2}" sibTransId="{3238A02B-22FF-4956-B399-42302858477F}"/>
    <dgm:cxn modelId="{3FD23A41-7A3F-4259-BCBF-7198A61A2230}" srcId="{83CFC582-DCA2-4BE0-8E4C-ECECD30E78DA}" destId="{FAA0AE37-D432-4F54-95AB-98831D30C06A}" srcOrd="3" destOrd="0" parTransId="{7A5ED971-ADA8-4E9B-9AEE-1A173E376606}" sibTransId="{C618A4E3-0ADB-4F1A-AE50-A5758C7EA712}"/>
    <dgm:cxn modelId="{F8EE9C13-470B-428A-A31D-D0AB78657295}" type="presOf" srcId="{1707D808-FC01-4B5F-8388-5A3553E4E6AB}" destId="{9CDE2E9B-6136-4D08-91F7-4C0FAD61351B}" srcOrd="0" destOrd="0" presId="urn:microsoft.com/office/officeart/2005/8/layout/default#2"/>
    <dgm:cxn modelId="{FBA12836-4F63-45D5-9FE3-6A26ED0A15C8}" type="presOf" srcId="{CF87443C-9C18-4286-9C6C-C63B64CB540B}" destId="{DB588F8A-09B5-46F0-B886-0E992EE80E27}" srcOrd="0" destOrd="0" presId="urn:microsoft.com/office/officeart/2005/8/layout/default#2"/>
    <dgm:cxn modelId="{991516C5-8816-4283-A211-ABDD1660EE6D}" type="presOf" srcId="{15A8304A-FEC6-4FC1-B481-DCD107EB0B49}" destId="{1949AF1D-6782-4172-8C4D-9422FFBF515A}" srcOrd="0" destOrd="0" presId="urn:microsoft.com/office/officeart/2005/8/layout/default#2"/>
    <dgm:cxn modelId="{5925B8E8-30DD-48BE-AC64-7DFD1B79AFBE}" srcId="{83CFC582-DCA2-4BE0-8E4C-ECECD30E78DA}" destId="{9C86E4DA-234E-484B-9A8B-D9405726DC7E}" srcOrd="6" destOrd="0" parTransId="{46CF9FF9-8FAA-4BA1-99E0-ED77F3F691E5}" sibTransId="{BBEF204E-D172-4775-ACCF-3495790FE024}"/>
    <dgm:cxn modelId="{5D445EE6-DF33-4C7E-8E6E-B8C249331F46}" type="presOf" srcId="{9C86E4DA-234E-484B-9A8B-D9405726DC7E}" destId="{E055AF87-B4A6-4CC1-9471-3CB9B271DFB3}" srcOrd="0" destOrd="0" presId="urn:microsoft.com/office/officeart/2005/8/layout/default#2"/>
    <dgm:cxn modelId="{4E2D0536-0C8F-462E-87BE-A9506724268D}" type="presOf" srcId="{1F1180C9-56D2-44C7-B350-8FB773EE3403}" destId="{32FAAD36-354F-4DCE-8F12-C556A48299E0}" srcOrd="0" destOrd="0" presId="urn:microsoft.com/office/officeart/2005/8/layout/default#2"/>
    <dgm:cxn modelId="{6BCFAA93-43D3-4D0B-905B-FC90C4155AC3}" srcId="{83CFC582-DCA2-4BE0-8E4C-ECECD30E78DA}" destId="{1F1180C9-56D2-44C7-B350-8FB773EE3403}" srcOrd="1" destOrd="0" parTransId="{2FC5247D-53AD-4BD3-8C98-5EDAB8402041}" sibTransId="{B59F6C4A-4224-4A1A-8C60-9429B371A365}"/>
    <dgm:cxn modelId="{157078CE-6B90-4E7E-9D94-2C19C37E9E46}" type="presParOf" srcId="{CCBF423D-25A4-4D25-A1FC-FC58D5EE494A}" destId="{78838CA3-2FE5-4C1A-A513-74AF04A7D6E3}" srcOrd="0" destOrd="0" presId="urn:microsoft.com/office/officeart/2005/8/layout/default#2"/>
    <dgm:cxn modelId="{DDE1D2AD-1472-4D63-B97B-BE40BBA5D912}" type="presParOf" srcId="{CCBF423D-25A4-4D25-A1FC-FC58D5EE494A}" destId="{A4E9DBB9-329A-47EF-A853-74CA61B1D2F1}" srcOrd="1" destOrd="0" presId="urn:microsoft.com/office/officeart/2005/8/layout/default#2"/>
    <dgm:cxn modelId="{6A0C3422-A892-45A5-9071-2D6AB0A4952A}" type="presParOf" srcId="{CCBF423D-25A4-4D25-A1FC-FC58D5EE494A}" destId="{32FAAD36-354F-4DCE-8F12-C556A48299E0}" srcOrd="2" destOrd="0" presId="urn:microsoft.com/office/officeart/2005/8/layout/default#2"/>
    <dgm:cxn modelId="{D13E8868-651C-430D-B644-FBDD7485C0FB}" type="presParOf" srcId="{CCBF423D-25A4-4D25-A1FC-FC58D5EE494A}" destId="{0F3EF490-9D21-4B25-877A-6B36BABB5BBC}" srcOrd="3" destOrd="0" presId="urn:microsoft.com/office/officeart/2005/8/layout/default#2"/>
    <dgm:cxn modelId="{46BCAC9E-42DE-496C-B967-489CD9F90227}" type="presParOf" srcId="{CCBF423D-25A4-4D25-A1FC-FC58D5EE494A}" destId="{3B69C6AF-D24F-4875-A43D-69BD5EF177A5}" srcOrd="4" destOrd="0" presId="urn:microsoft.com/office/officeart/2005/8/layout/default#2"/>
    <dgm:cxn modelId="{5812AF79-871E-4ABF-B276-CEEB1585F19E}" type="presParOf" srcId="{CCBF423D-25A4-4D25-A1FC-FC58D5EE494A}" destId="{7D604DC0-2E6C-4522-9D00-DEF36FB87D39}" srcOrd="5" destOrd="0" presId="urn:microsoft.com/office/officeart/2005/8/layout/default#2"/>
    <dgm:cxn modelId="{9A2B57F6-5F82-4635-9565-FF5FA492DB8B}" type="presParOf" srcId="{CCBF423D-25A4-4D25-A1FC-FC58D5EE494A}" destId="{843BB9EC-006F-4F06-B882-C08499579379}" srcOrd="6" destOrd="0" presId="urn:microsoft.com/office/officeart/2005/8/layout/default#2"/>
    <dgm:cxn modelId="{94609C58-6A5F-4510-AD89-CD26E489075F}" type="presParOf" srcId="{CCBF423D-25A4-4D25-A1FC-FC58D5EE494A}" destId="{133CC19F-9181-46B7-B84D-772749BC110C}" srcOrd="7" destOrd="0" presId="urn:microsoft.com/office/officeart/2005/8/layout/default#2"/>
    <dgm:cxn modelId="{D8F0CDA5-5313-469B-82C8-4765EC9299CA}" type="presParOf" srcId="{CCBF423D-25A4-4D25-A1FC-FC58D5EE494A}" destId="{D2DC58C4-CA71-460C-882D-60F17077AF2E}" srcOrd="8" destOrd="0" presId="urn:microsoft.com/office/officeart/2005/8/layout/default#2"/>
    <dgm:cxn modelId="{AEED495B-FFF3-45FF-BEF6-042742D649ED}" type="presParOf" srcId="{CCBF423D-25A4-4D25-A1FC-FC58D5EE494A}" destId="{AB5529BA-B8AA-4DF4-AEC7-0B740F8108DF}" srcOrd="9" destOrd="0" presId="urn:microsoft.com/office/officeart/2005/8/layout/default#2"/>
    <dgm:cxn modelId="{9C5F6486-70B0-42B5-8737-7A4F7E4E5BDA}" type="presParOf" srcId="{CCBF423D-25A4-4D25-A1FC-FC58D5EE494A}" destId="{D2E86AF2-3FD6-4E14-A3E7-708628434639}" srcOrd="10" destOrd="0" presId="urn:microsoft.com/office/officeart/2005/8/layout/default#2"/>
    <dgm:cxn modelId="{87999FF1-7984-4E5B-86C3-732F87D45F3C}" type="presParOf" srcId="{CCBF423D-25A4-4D25-A1FC-FC58D5EE494A}" destId="{75804958-1599-4F9B-BA03-65FE62620B4C}" srcOrd="11" destOrd="0" presId="urn:microsoft.com/office/officeart/2005/8/layout/default#2"/>
    <dgm:cxn modelId="{8FF228F7-8357-45C0-AAF8-0F9C079FBA70}" type="presParOf" srcId="{CCBF423D-25A4-4D25-A1FC-FC58D5EE494A}" destId="{E055AF87-B4A6-4CC1-9471-3CB9B271DFB3}" srcOrd="12" destOrd="0" presId="urn:microsoft.com/office/officeart/2005/8/layout/default#2"/>
    <dgm:cxn modelId="{7B9377A0-D1B9-457D-95DA-4372B091027C}" type="presParOf" srcId="{CCBF423D-25A4-4D25-A1FC-FC58D5EE494A}" destId="{ED28D773-FD7D-459E-BA53-50CA165FF89A}" srcOrd="13" destOrd="0" presId="urn:microsoft.com/office/officeart/2005/8/layout/default#2"/>
    <dgm:cxn modelId="{A20EBE86-FF98-41A2-BAE6-5D54D21DA191}" type="presParOf" srcId="{CCBF423D-25A4-4D25-A1FC-FC58D5EE494A}" destId="{A4691A72-ABCA-4AA2-A13E-993FF600BD5D}" srcOrd="14" destOrd="0" presId="urn:microsoft.com/office/officeart/2005/8/layout/default#2"/>
    <dgm:cxn modelId="{6BBD5099-BE63-475C-895E-19639D8B8D9C}" type="presParOf" srcId="{CCBF423D-25A4-4D25-A1FC-FC58D5EE494A}" destId="{FC2E069C-70F1-4F52-863A-76BA6F6E995D}" srcOrd="15" destOrd="0" presId="urn:microsoft.com/office/officeart/2005/8/layout/default#2"/>
    <dgm:cxn modelId="{74AA11EF-4B62-483C-94E6-B4B360FAB224}" type="presParOf" srcId="{CCBF423D-25A4-4D25-A1FC-FC58D5EE494A}" destId="{9CDE2E9B-6136-4D08-91F7-4C0FAD61351B}" srcOrd="16" destOrd="0" presId="urn:microsoft.com/office/officeart/2005/8/layout/default#2"/>
    <dgm:cxn modelId="{3C37B8A4-EAC5-4356-A91D-4CC71A47477F}" type="presParOf" srcId="{CCBF423D-25A4-4D25-A1FC-FC58D5EE494A}" destId="{FA59F18D-6C4F-4DE9-9CDB-944D59D0C2D4}" srcOrd="17" destOrd="0" presId="urn:microsoft.com/office/officeart/2005/8/layout/default#2"/>
    <dgm:cxn modelId="{4F40A710-8A45-42E9-9F7B-ECD4D21B4AB4}" type="presParOf" srcId="{CCBF423D-25A4-4D25-A1FC-FC58D5EE494A}" destId="{1949AF1D-6782-4172-8C4D-9422FFBF515A}" srcOrd="18" destOrd="0" presId="urn:microsoft.com/office/officeart/2005/8/layout/default#2"/>
    <dgm:cxn modelId="{6F04058C-AF61-4A9E-8378-19B5B2AAB328}" type="presParOf" srcId="{CCBF423D-25A4-4D25-A1FC-FC58D5EE494A}" destId="{57E52978-FD6A-448E-A518-F67DFDBA05AA}" srcOrd="19" destOrd="0" presId="urn:microsoft.com/office/officeart/2005/8/layout/default#2"/>
    <dgm:cxn modelId="{8A3B44EA-45CD-41D4-9B6C-890AF322591E}" type="presParOf" srcId="{CCBF423D-25A4-4D25-A1FC-FC58D5EE494A}" destId="{239FEA1F-7669-45AB-A5F7-5253BE0A5274}" srcOrd="20" destOrd="0" presId="urn:microsoft.com/office/officeart/2005/8/layout/default#2"/>
    <dgm:cxn modelId="{3EA3A49C-3461-4C77-B563-1738E2F990CE}" type="presParOf" srcId="{CCBF423D-25A4-4D25-A1FC-FC58D5EE494A}" destId="{A01E5EB3-F498-4DA9-9486-383C11F9D11A}" srcOrd="21" destOrd="0" presId="urn:microsoft.com/office/officeart/2005/8/layout/default#2"/>
    <dgm:cxn modelId="{ECE43B8E-F5D6-4769-B3E4-148701DE68BE}" type="presParOf" srcId="{CCBF423D-25A4-4D25-A1FC-FC58D5EE494A}" destId="{DB588F8A-09B5-46F0-B886-0E992EE80E27}" srcOrd="22" destOrd="0" presId="urn:microsoft.com/office/officeart/2005/8/layout/default#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B38F9-45EE-4F4B-B6A5-4DB7C7861C62}">
      <dsp:nvSpPr>
        <dsp:cNvPr id="0" name=""/>
        <dsp:cNvSpPr/>
      </dsp:nvSpPr>
      <dsp:spPr>
        <a:xfrm>
          <a:off x="1676394" y="468"/>
          <a:ext cx="5029210" cy="7514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Dari </a:t>
          </a:r>
          <a:r>
            <a:rPr lang="en-US" sz="2800" b="1" kern="1200" dirty="0" err="1" smtClean="0"/>
            <a:t>Pengalaman</a:t>
          </a:r>
          <a:endParaRPr lang="en-US" sz="2800" b="1" kern="1200" dirty="0" smtClean="0"/>
        </a:p>
      </dsp:txBody>
      <dsp:txXfrm>
        <a:off x="1713076" y="37150"/>
        <a:ext cx="4955846" cy="678069"/>
      </dsp:txXfrm>
    </dsp:sp>
    <dsp:sp modelId="{5B227F91-51DC-43E5-A07C-B707E094C198}">
      <dsp:nvSpPr>
        <dsp:cNvPr id="0" name=""/>
        <dsp:cNvSpPr/>
      </dsp:nvSpPr>
      <dsp:spPr>
        <a:xfrm>
          <a:off x="1676394" y="789473"/>
          <a:ext cx="5029210" cy="75143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Dengan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Wawancara</a:t>
          </a:r>
          <a:endParaRPr lang="en-US" sz="2800" b="1" kern="1200" dirty="0" smtClean="0"/>
        </a:p>
      </dsp:txBody>
      <dsp:txXfrm>
        <a:off x="1713076" y="826155"/>
        <a:ext cx="4955846" cy="678069"/>
      </dsp:txXfrm>
    </dsp:sp>
    <dsp:sp modelId="{FB9809E9-39E9-43FE-B6E8-3EB491529FD7}">
      <dsp:nvSpPr>
        <dsp:cNvPr id="0" name=""/>
        <dsp:cNvSpPr/>
      </dsp:nvSpPr>
      <dsp:spPr>
        <a:xfrm>
          <a:off x="1676394" y="1578478"/>
          <a:ext cx="5029210" cy="75143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Dari </a:t>
          </a:r>
          <a:r>
            <a:rPr lang="en-US" sz="2800" b="1" kern="1200" dirty="0" err="1" smtClean="0"/>
            <a:t>Katalog</a:t>
          </a:r>
          <a:endParaRPr lang="en-US" sz="2800" b="1" kern="1200" dirty="0" smtClean="0"/>
        </a:p>
      </dsp:txBody>
      <dsp:txXfrm>
        <a:off x="1713076" y="1615160"/>
        <a:ext cx="4955846" cy="678069"/>
      </dsp:txXfrm>
    </dsp:sp>
    <dsp:sp modelId="{3082EB10-FA81-4121-ADBB-D022FB7699FA}">
      <dsp:nvSpPr>
        <dsp:cNvPr id="0" name=""/>
        <dsp:cNvSpPr/>
      </dsp:nvSpPr>
      <dsp:spPr>
        <a:xfrm>
          <a:off x="1676394" y="2367483"/>
          <a:ext cx="5029210" cy="75143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Dari Direktori Perdagangan</a:t>
          </a:r>
          <a:endParaRPr lang="en-US" sz="2800" b="1" kern="1200" dirty="0" smtClean="0"/>
        </a:p>
      </dsp:txBody>
      <dsp:txXfrm>
        <a:off x="1713076" y="2404165"/>
        <a:ext cx="4955846" cy="678069"/>
      </dsp:txXfrm>
    </dsp:sp>
    <dsp:sp modelId="{D9FA2C37-5709-4AF3-B7B7-11F4F8F08448}">
      <dsp:nvSpPr>
        <dsp:cNvPr id="0" name=""/>
        <dsp:cNvSpPr/>
      </dsp:nvSpPr>
      <dsp:spPr>
        <a:xfrm>
          <a:off x="1676394" y="3156488"/>
          <a:ext cx="5029210" cy="75143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Dari </a:t>
          </a:r>
          <a:r>
            <a:rPr lang="en-US" sz="2800" b="1" kern="1200" dirty="0" err="1" smtClean="0"/>
            <a:t>Jurnal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Perdagangan</a:t>
          </a:r>
          <a:endParaRPr lang="en-US" sz="2800" b="1" kern="1200" dirty="0" smtClean="0"/>
        </a:p>
      </dsp:txBody>
      <dsp:txXfrm>
        <a:off x="1713076" y="3193170"/>
        <a:ext cx="4955846" cy="678069"/>
      </dsp:txXfrm>
    </dsp:sp>
    <dsp:sp modelId="{FECD050F-AFFF-462E-B553-659B0402604D}">
      <dsp:nvSpPr>
        <dsp:cNvPr id="0" name=""/>
        <dsp:cNvSpPr/>
      </dsp:nvSpPr>
      <dsp:spPr>
        <a:xfrm>
          <a:off x="1676394" y="3945493"/>
          <a:ext cx="5029179" cy="7514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Dari Registrasi Perdagangan</a:t>
          </a:r>
          <a:endParaRPr lang="en-US" sz="2800" b="1" kern="1200" dirty="0" smtClean="0"/>
        </a:p>
      </dsp:txBody>
      <dsp:txXfrm>
        <a:off x="1713076" y="3982175"/>
        <a:ext cx="4955815" cy="678069"/>
      </dsp:txXfrm>
    </dsp:sp>
    <dsp:sp modelId="{C0DAE641-9672-4456-A698-43CC4B9880B4}">
      <dsp:nvSpPr>
        <dsp:cNvPr id="0" name=""/>
        <dsp:cNvSpPr/>
      </dsp:nvSpPr>
      <dsp:spPr>
        <a:xfrm>
          <a:off x="1676394" y="4734497"/>
          <a:ext cx="4998702" cy="75143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Dari </a:t>
          </a:r>
          <a:r>
            <a:rPr lang="en-US" sz="2800" b="1" kern="1200" dirty="0" err="1" smtClean="0"/>
            <a:t>Halaman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Kuning</a:t>
          </a:r>
          <a:endParaRPr lang="en-US" sz="2800" b="1" kern="1200" dirty="0" smtClean="0"/>
        </a:p>
      </dsp:txBody>
      <dsp:txXfrm>
        <a:off x="1713076" y="4771179"/>
        <a:ext cx="4925338" cy="6780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3CC39-090B-4530-9F25-E7682FB261D4}">
      <dsp:nvSpPr>
        <dsp:cNvPr id="0" name=""/>
        <dsp:cNvSpPr/>
      </dsp:nvSpPr>
      <dsp:spPr>
        <a:xfrm>
          <a:off x="1051917" y="2038424"/>
          <a:ext cx="2361902" cy="1180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Prinsip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Penyediaan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Barang</a:t>
          </a:r>
          <a:endParaRPr lang="en-US" sz="2100" b="1" kern="1200" dirty="0"/>
        </a:p>
      </dsp:txBody>
      <dsp:txXfrm>
        <a:off x="1086506" y="2073013"/>
        <a:ext cx="2292724" cy="1111773"/>
      </dsp:txXfrm>
    </dsp:sp>
    <dsp:sp modelId="{F3A8090F-8B9C-42D5-98CF-BC0D2F12B595}">
      <dsp:nvSpPr>
        <dsp:cNvPr id="0" name=""/>
        <dsp:cNvSpPr/>
      </dsp:nvSpPr>
      <dsp:spPr>
        <a:xfrm rot="17692822">
          <a:off x="2763422" y="1590114"/>
          <a:ext cx="224555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45554" y="202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30061" y="1554190"/>
        <a:ext cx="112277" cy="112277"/>
      </dsp:txXfrm>
    </dsp:sp>
    <dsp:sp modelId="{E06BFCB2-3B03-430B-9237-31F9B1FF1A7B}">
      <dsp:nvSpPr>
        <dsp:cNvPr id="0" name=""/>
        <dsp:cNvSpPr/>
      </dsp:nvSpPr>
      <dsp:spPr>
        <a:xfrm>
          <a:off x="4358580" y="1283"/>
          <a:ext cx="2361902" cy="1180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Waktu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pembelian</a:t>
          </a:r>
          <a:r>
            <a:rPr lang="en-US" sz="2100" b="1" kern="1200" dirty="0" smtClean="0"/>
            <a:t> lama</a:t>
          </a:r>
          <a:endParaRPr lang="en-US" sz="2100" b="1" kern="1200" dirty="0"/>
        </a:p>
      </dsp:txBody>
      <dsp:txXfrm>
        <a:off x="4393169" y="35872"/>
        <a:ext cx="2292724" cy="1111773"/>
      </dsp:txXfrm>
    </dsp:sp>
    <dsp:sp modelId="{EAD64852-EA5B-4391-89DF-29376C05C77E}">
      <dsp:nvSpPr>
        <dsp:cNvPr id="0" name=""/>
        <dsp:cNvSpPr/>
      </dsp:nvSpPr>
      <dsp:spPr>
        <a:xfrm rot="19457599">
          <a:off x="3304461" y="2269161"/>
          <a:ext cx="11634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63476" y="202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7113" y="2260289"/>
        <a:ext cx="58173" cy="58173"/>
      </dsp:txXfrm>
    </dsp:sp>
    <dsp:sp modelId="{8A8AA585-2380-4AF6-9090-B9715A9E7DD9}">
      <dsp:nvSpPr>
        <dsp:cNvPr id="0" name=""/>
        <dsp:cNvSpPr/>
      </dsp:nvSpPr>
      <dsp:spPr>
        <a:xfrm>
          <a:off x="4358580" y="1359377"/>
          <a:ext cx="2361902" cy="1180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Pembelian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dari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sumber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jauh</a:t>
          </a:r>
          <a:endParaRPr lang="en-US" sz="2100" b="1" kern="1200" dirty="0"/>
        </a:p>
      </dsp:txBody>
      <dsp:txXfrm>
        <a:off x="4393169" y="1393966"/>
        <a:ext cx="2292724" cy="1111773"/>
      </dsp:txXfrm>
    </dsp:sp>
    <dsp:sp modelId="{4CAE3B5C-0762-4D31-896D-2C017FC29E17}">
      <dsp:nvSpPr>
        <dsp:cNvPr id="0" name=""/>
        <dsp:cNvSpPr/>
      </dsp:nvSpPr>
      <dsp:spPr>
        <a:xfrm rot="2142401">
          <a:off x="3304461" y="2948208"/>
          <a:ext cx="11634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63476" y="202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7113" y="2939336"/>
        <a:ext cx="58173" cy="58173"/>
      </dsp:txXfrm>
    </dsp:sp>
    <dsp:sp modelId="{9378BACB-2158-4F31-A114-16B7FCC92758}">
      <dsp:nvSpPr>
        <dsp:cNvPr id="0" name=""/>
        <dsp:cNvSpPr/>
      </dsp:nvSpPr>
      <dsp:spPr>
        <a:xfrm>
          <a:off x="4358580" y="2717471"/>
          <a:ext cx="2361902" cy="1180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Pembelian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sering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terlambat</a:t>
          </a:r>
          <a:endParaRPr lang="en-US" sz="2100" b="1" kern="1200" dirty="0"/>
        </a:p>
      </dsp:txBody>
      <dsp:txXfrm>
        <a:off x="4393169" y="2752060"/>
        <a:ext cx="2292724" cy="1111773"/>
      </dsp:txXfrm>
    </dsp:sp>
    <dsp:sp modelId="{2D345283-8DC2-4980-A9DD-EEE3FD041868}">
      <dsp:nvSpPr>
        <dsp:cNvPr id="0" name=""/>
        <dsp:cNvSpPr/>
      </dsp:nvSpPr>
      <dsp:spPr>
        <a:xfrm rot="3907178">
          <a:off x="2763422" y="3627255"/>
          <a:ext cx="224555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45554" y="202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30061" y="3591331"/>
        <a:ext cx="112277" cy="112277"/>
      </dsp:txXfrm>
    </dsp:sp>
    <dsp:sp modelId="{075B848A-3538-4711-B6ED-DD89D8CFED8D}">
      <dsp:nvSpPr>
        <dsp:cNvPr id="0" name=""/>
        <dsp:cNvSpPr/>
      </dsp:nvSpPr>
      <dsp:spPr>
        <a:xfrm>
          <a:off x="4358580" y="4075565"/>
          <a:ext cx="2361902" cy="1180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/>
            <a:t>Pembelian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dilakukan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dengan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cara</a:t>
          </a:r>
          <a:r>
            <a:rPr lang="en-US" sz="2100" b="1" kern="1200" dirty="0" smtClean="0"/>
            <a:t> </a:t>
          </a:r>
          <a:r>
            <a:rPr lang="en-US" sz="2100" b="1" kern="1200" dirty="0" err="1" smtClean="0"/>
            <a:t>biasa</a:t>
          </a:r>
          <a:endParaRPr lang="en-US" sz="2100" b="1" kern="1200" dirty="0"/>
        </a:p>
      </dsp:txBody>
      <dsp:txXfrm>
        <a:off x="4393169" y="4110154"/>
        <a:ext cx="2292724" cy="11117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BA968-B582-424F-8CAB-5DFD6F85340C}">
      <dsp:nvSpPr>
        <dsp:cNvPr id="0" name=""/>
        <dsp:cNvSpPr/>
      </dsp:nvSpPr>
      <dsp:spPr>
        <a:xfrm>
          <a:off x="634" y="990972"/>
          <a:ext cx="2729879" cy="327585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16200000">
        <a:off x="-1069478" y="2061084"/>
        <a:ext cx="2686201" cy="545975"/>
      </dsp:txXfrm>
    </dsp:sp>
    <dsp:sp modelId="{F9F9C7BE-9957-4C34-A17E-EFE736E7D86B}">
      <dsp:nvSpPr>
        <dsp:cNvPr id="0" name=""/>
        <dsp:cNvSpPr/>
      </dsp:nvSpPr>
      <dsp:spPr>
        <a:xfrm>
          <a:off x="546610" y="990972"/>
          <a:ext cx="2033760" cy="3275855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1. </a:t>
          </a:r>
          <a:r>
            <a:rPr lang="en-US" sz="2400" b="1" kern="1200" dirty="0" err="1" smtClean="0"/>
            <a:t>Jumlah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nilai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merupakan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suatu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komitmen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penuh</a:t>
          </a:r>
          <a:endParaRPr lang="en-US" sz="2400" b="1" kern="1200" dirty="0"/>
        </a:p>
      </dsp:txBody>
      <dsp:txXfrm>
        <a:off x="546610" y="990972"/>
        <a:ext cx="2033760" cy="3275855"/>
      </dsp:txXfrm>
    </dsp:sp>
    <dsp:sp modelId="{2CD25AC3-868D-4D5B-B4F4-3EBF15E3DBBC}">
      <dsp:nvSpPr>
        <dsp:cNvPr id="0" name=""/>
        <dsp:cNvSpPr/>
      </dsp:nvSpPr>
      <dsp:spPr>
        <a:xfrm>
          <a:off x="2826060" y="990972"/>
          <a:ext cx="2729879" cy="327585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/>
        </a:p>
      </dsp:txBody>
      <dsp:txXfrm rot="16200000">
        <a:off x="1755947" y="2061084"/>
        <a:ext cx="2686201" cy="545975"/>
      </dsp:txXfrm>
    </dsp:sp>
    <dsp:sp modelId="{360C9762-14DC-4649-9765-5B6922B73573}">
      <dsp:nvSpPr>
        <dsp:cNvPr id="0" name=""/>
        <dsp:cNvSpPr/>
      </dsp:nvSpPr>
      <dsp:spPr>
        <a:xfrm rot="5400000">
          <a:off x="2599117" y="3593132"/>
          <a:ext cx="481183" cy="4094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538D64-30F8-4147-9614-D3AB3B521CE1}">
      <dsp:nvSpPr>
        <dsp:cNvPr id="0" name=""/>
        <dsp:cNvSpPr/>
      </dsp:nvSpPr>
      <dsp:spPr>
        <a:xfrm>
          <a:off x="3372036" y="990972"/>
          <a:ext cx="2033760" cy="3275855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2. </a:t>
          </a:r>
          <a:r>
            <a:rPr lang="en-US" sz="2400" b="1" kern="1200" dirty="0" err="1" smtClean="0"/>
            <a:t>Pengiriman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barang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dapat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sekaligus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atau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bertahap</a:t>
          </a:r>
          <a:endParaRPr lang="en-US" sz="2400" b="1" kern="1200" dirty="0"/>
        </a:p>
      </dsp:txBody>
      <dsp:txXfrm>
        <a:off x="3372036" y="990972"/>
        <a:ext cx="2033760" cy="3275855"/>
      </dsp:txXfrm>
    </dsp:sp>
    <dsp:sp modelId="{F0405A57-5EA4-4A33-9DF0-3E11095062B9}">
      <dsp:nvSpPr>
        <dsp:cNvPr id="0" name=""/>
        <dsp:cNvSpPr/>
      </dsp:nvSpPr>
      <dsp:spPr>
        <a:xfrm>
          <a:off x="5651485" y="990972"/>
          <a:ext cx="2729879" cy="327585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/>
        </a:p>
      </dsp:txBody>
      <dsp:txXfrm rot="16200000">
        <a:off x="4581372" y="2061084"/>
        <a:ext cx="2686201" cy="545975"/>
      </dsp:txXfrm>
    </dsp:sp>
    <dsp:sp modelId="{4A3E9B7F-8A4C-43E1-B1B4-6D2EC587BBD5}">
      <dsp:nvSpPr>
        <dsp:cNvPr id="0" name=""/>
        <dsp:cNvSpPr/>
      </dsp:nvSpPr>
      <dsp:spPr>
        <a:xfrm rot="5400000">
          <a:off x="5424543" y="3593132"/>
          <a:ext cx="481183" cy="4094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F4A839-FDBD-4F10-A8D7-5426674F61CC}">
      <dsp:nvSpPr>
        <dsp:cNvPr id="0" name=""/>
        <dsp:cNvSpPr/>
      </dsp:nvSpPr>
      <dsp:spPr>
        <a:xfrm>
          <a:off x="6197461" y="990972"/>
          <a:ext cx="2033760" cy="3275855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3. </a:t>
          </a:r>
          <a:r>
            <a:rPr lang="en-US" sz="2000" b="1" kern="1200" dirty="0" err="1" smtClean="0"/>
            <a:t>Semua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persyaratan</a:t>
          </a:r>
          <a:r>
            <a:rPr lang="en-US" sz="2000" b="1" kern="1200" dirty="0" smtClean="0"/>
            <a:t> yang </a:t>
          </a:r>
          <a:r>
            <a:rPr lang="en-US" sz="2000" b="1" kern="1200" dirty="0" err="1" smtClean="0"/>
            <a:t>menjadi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kesepakatan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bersama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tertuang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secara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penuh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dalam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surat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pesanan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atau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kontrak</a:t>
          </a:r>
          <a:endParaRPr lang="en-US" sz="2000" b="1" kern="1200" dirty="0"/>
        </a:p>
      </dsp:txBody>
      <dsp:txXfrm>
        <a:off x="6197461" y="990972"/>
        <a:ext cx="2033760" cy="3275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94C75-9AD0-4B19-A91E-9AEE0808E29E}">
      <dsp:nvSpPr>
        <dsp:cNvPr id="0" name=""/>
        <dsp:cNvSpPr/>
      </dsp:nvSpPr>
      <dsp:spPr>
        <a:xfrm>
          <a:off x="0" y="70993"/>
          <a:ext cx="7772400" cy="164575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1. </a:t>
          </a:r>
          <a:r>
            <a:rPr lang="en-US" sz="3100" b="1" kern="1200" dirty="0" err="1" smtClean="0"/>
            <a:t>Mendapatkan</a:t>
          </a:r>
          <a:r>
            <a:rPr lang="en-US" sz="3100" b="1" kern="1200" baseline="0" dirty="0" smtClean="0"/>
            <a:t> </a:t>
          </a:r>
          <a:r>
            <a:rPr lang="en-US" sz="3100" b="1" kern="1200" baseline="0" dirty="0" err="1" smtClean="0"/>
            <a:t>potongan</a:t>
          </a:r>
          <a:r>
            <a:rPr lang="en-US" sz="3100" b="1" kern="1200" baseline="0" dirty="0" smtClean="0"/>
            <a:t> </a:t>
          </a:r>
          <a:r>
            <a:rPr lang="en-US" sz="3100" b="1" kern="1200" baseline="0" dirty="0" err="1" smtClean="0"/>
            <a:t>harga</a:t>
          </a:r>
          <a:r>
            <a:rPr lang="en-US" sz="3100" b="1" kern="1200" baseline="0" dirty="0" smtClean="0"/>
            <a:t> </a:t>
          </a:r>
          <a:r>
            <a:rPr lang="en-US" sz="3100" b="1" kern="1200" baseline="0" dirty="0" err="1" smtClean="0"/>
            <a:t>karena</a:t>
          </a:r>
          <a:r>
            <a:rPr lang="en-US" sz="3100" b="1" kern="1200" baseline="0" dirty="0" smtClean="0"/>
            <a:t> </a:t>
          </a:r>
          <a:r>
            <a:rPr lang="en-US" sz="3100" b="1" kern="1200" baseline="0" dirty="0" err="1" smtClean="0"/>
            <a:t>membeli</a:t>
          </a:r>
          <a:r>
            <a:rPr lang="en-US" sz="3100" b="1" kern="1200" baseline="0" dirty="0" smtClean="0"/>
            <a:t> </a:t>
          </a:r>
          <a:r>
            <a:rPr lang="en-US" sz="3100" b="1" kern="1200" baseline="0" dirty="0" err="1" smtClean="0"/>
            <a:t>dalam</a:t>
          </a:r>
          <a:r>
            <a:rPr lang="en-US" sz="3100" b="1" kern="1200" baseline="0" dirty="0" smtClean="0"/>
            <a:t> </a:t>
          </a:r>
          <a:r>
            <a:rPr lang="en-US" sz="3100" b="1" kern="1200" baseline="0" dirty="0" err="1" smtClean="0"/>
            <a:t>jumlah</a:t>
          </a:r>
          <a:r>
            <a:rPr lang="en-US" sz="3100" b="1" kern="1200" baseline="0" dirty="0" smtClean="0"/>
            <a:t> </a:t>
          </a:r>
          <a:r>
            <a:rPr lang="en-US" sz="3100" b="1" kern="1200" baseline="0" dirty="0" err="1" smtClean="0"/>
            <a:t>besar</a:t>
          </a:r>
          <a:r>
            <a:rPr lang="en-US" sz="3100" b="1" kern="1200" baseline="0" dirty="0" smtClean="0"/>
            <a:t>.</a:t>
          </a:r>
          <a:endParaRPr lang="en-US" sz="3100" b="1" kern="1200" dirty="0"/>
        </a:p>
      </dsp:txBody>
      <dsp:txXfrm>
        <a:off x="80339" y="151332"/>
        <a:ext cx="7611722" cy="1485073"/>
      </dsp:txXfrm>
    </dsp:sp>
    <dsp:sp modelId="{6BC9A44B-D5D0-43F0-BA26-8F6AACADDF00}">
      <dsp:nvSpPr>
        <dsp:cNvPr id="0" name=""/>
        <dsp:cNvSpPr/>
      </dsp:nvSpPr>
      <dsp:spPr>
        <a:xfrm>
          <a:off x="0" y="1806024"/>
          <a:ext cx="7772400" cy="164575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2. </a:t>
          </a:r>
          <a:r>
            <a:rPr lang="en-US" sz="3100" b="1" kern="1200" dirty="0" err="1" smtClean="0"/>
            <a:t>Pekerjaan</a:t>
          </a:r>
          <a:r>
            <a:rPr lang="en-US" sz="3100" b="1" kern="1200" dirty="0" smtClean="0"/>
            <a:t> </a:t>
          </a:r>
          <a:r>
            <a:rPr lang="en-US" sz="3100" b="1" kern="1200" smtClean="0"/>
            <a:t>lain yang terkait </a:t>
          </a:r>
          <a:r>
            <a:rPr lang="en-US" sz="3100" b="1" kern="1200" dirty="0" err="1" smtClean="0"/>
            <a:t>dengan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pembelian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dapat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dikurangi</a:t>
          </a:r>
          <a:r>
            <a:rPr lang="en-US" sz="3100" b="1" kern="1200" dirty="0" smtClean="0"/>
            <a:t>, </a:t>
          </a:r>
          <a:r>
            <a:rPr lang="en-US" sz="3100" b="1" kern="1200" dirty="0" err="1" smtClean="0"/>
            <a:t>seperti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pembicaraan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melalui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telepon</a:t>
          </a:r>
          <a:r>
            <a:rPr lang="en-US" sz="3100" b="1" kern="1200" dirty="0" smtClean="0"/>
            <a:t>.</a:t>
          </a:r>
          <a:endParaRPr lang="en-US" sz="3100" b="1" kern="1200" dirty="0"/>
        </a:p>
      </dsp:txBody>
      <dsp:txXfrm>
        <a:off x="80339" y="1886363"/>
        <a:ext cx="7611722" cy="1485073"/>
      </dsp:txXfrm>
    </dsp:sp>
    <dsp:sp modelId="{310F0D73-BA52-4E75-9BE6-A5DAE499CD72}">
      <dsp:nvSpPr>
        <dsp:cNvPr id="0" name=""/>
        <dsp:cNvSpPr/>
      </dsp:nvSpPr>
      <dsp:spPr>
        <a:xfrm>
          <a:off x="0" y="3541055"/>
          <a:ext cx="7772400" cy="164575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3. </a:t>
          </a:r>
          <a:r>
            <a:rPr lang="en-US" sz="3100" b="1" kern="1200" dirty="0" err="1" smtClean="0"/>
            <a:t>Pengadaan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barang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menjadi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lebih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pasti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dan</a:t>
          </a:r>
          <a:r>
            <a:rPr lang="en-US" sz="3100" b="1" kern="1200" dirty="0" smtClean="0"/>
            <a:t> </a:t>
          </a:r>
          <a:r>
            <a:rPr lang="en-US" sz="3100" b="1" kern="1200" dirty="0" err="1" smtClean="0"/>
            <a:t>terjamin</a:t>
          </a:r>
          <a:endParaRPr lang="en-US" sz="3100" b="1" kern="1200" dirty="0"/>
        </a:p>
      </dsp:txBody>
      <dsp:txXfrm>
        <a:off x="80339" y="3621394"/>
        <a:ext cx="7611722" cy="14850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AE1F9-FFD8-4FE3-B2AB-FFE30B5A4B53}">
      <dsp:nvSpPr>
        <dsp:cNvPr id="0" name=""/>
        <dsp:cNvSpPr/>
      </dsp:nvSpPr>
      <dsp:spPr>
        <a:xfrm>
          <a:off x="0" y="336960"/>
          <a:ext cx="7772400" cy="1474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1. </a:t>
          </a:r>
          <a:r>
            <a:rPr lang="en-US" sz="2800" b="1" kern="1200" dirty="0" err="1" smtClean="0"/>
            <a:t>Angka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perkiraan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tentang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penggunaan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barang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dalam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setahun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sering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tidak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realistis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dan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cenderung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berlebihan</a:t>
          </a:r>
          <a:r>
            <a:rPr lang="en-US" sz="2800" b="1" kern="1200" dirty="0" smtClean="0"/>
            <a:t>.</a:t>
          </a:r>
          <a:endParaRPr lang="en-US" sz="2800" b="1" kern="1200" dirty="0"/>
        </a:p>
      </dsp:txBody>
      <dsp:txXfrm>
        <a:off x="71965" y="408925"/>
        <a:ext cx="7628470" cy="1330270"/>
      </dsp:txXfrm>
    </dsp:sp>
    <dsp:sp modelId="{DCC45DF7-4951-473F-B83D-7F6502A99E19}">
      <dsp:nvSpPr>
        <dsp:cNvPr id="0" name=""/>
        <dsp:cNvSpPr/>
      </dsp:nvSpPr>
      <dsp:spPr>
        <a:xfrm>
          <a:off x="0" y="1891800"/>
          <a:ext cx="7772400" cy="1474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2. </a:t>
          </a:r>
          <a:r>
            <a:rPr lang="en-US" sz="2800" b="1" kern="1200" dirty="0" err="1" smtClean="0"/>
            <a:t>Dalam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hal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ini</a:t>
          </a:r>
          <a:r>
            <a:rPr lang="en-US" sz="2800" b="1" kern="1200" dirty="0" smtClean="0"/>
            <a:t>, </a:t>
          </a:r>
          <a:r>
            <a:rPr lang="en-US" sz="2800" b="1" kern="1200" dirty="0" err="1" smtClean="0"/>
            <a:t>padaa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akhir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perjanjian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penjual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akan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terkena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beban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berupa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penumpukan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barang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di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gudang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mereka</a:t>
          </a:r>
          <a:r>
            <a:rPr lang="en-US" sz="2800" b="1" kern="1200" dirty="0" smtClean="0"/>
            <a:t>.</a:t>
          </a:r>
          <a:endParaRPr lang="en-US" sz="2800" b="1" kern="1200" dirty="0"/>
        </a:p>
      </dsp:txBody>
      <dsp:txXfrm>
        <a:off x="71965" y="1963765"/>
        <a:ext cx="7628470" cy="1330270"/>
      </dsp:txXfrm>
    </dsp:sp>
    <dsp:sp modelId="{905EFB73-4C40-4DEC-B5FF-064206368707}">
      <dsp:nvSpPr>
        <dsp:cNvPr id="0" name=""/>
        <dsp:cNvSpPr/>
      </dsp:nvSpPr>
      <dsp:spPr>
        <a:xfrm>
          <a:off x="0" y="3446640"/>
          <a:ext cx="7772400" cy="1474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3. </a:t>
          </a:r>
          <a:r>
            <a:rPr lang="en-US" sz="2800" b="1" kern="1200" dirty="0" err="1" smtClean="0"/>
            <a:t>Permintaan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potongan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harga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dari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pihak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pembeli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sering</a:t>
          </a:r>
          <a:r>
            <a:rPr lang="en-US" sz="2800" b="1" kern="1200" dirty="0" smtClean="0"/>
            <a:t> kali </a:t>
          </a:r>
          <a:r>
            <a:rPr lang="en-US" sz="2800" b="1" kern="1200" dirty="0" err="1" smtClean="0"/>
            <a:t>berlebihan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sehingga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dapat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mengurangi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lagi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keuntungan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penjual</a:t>
          </a:r>
          <a:r>
            <a:rPr lang="en-US" sz="2800" b="1" kern="1200" dirty="0" smtClean="0"/>
            <a:t>.</a:t>
          </a:r>
          <a:endParaRPr lang="en-US" sz="2800" b="1" kern="1200" dirty="0"/>
        </a:p>
      </dsp:txBody>
      <dsp:txXfrm>
        <a:off x="71965" y="3518605"/>
        <a:ext cx="7628470" cy="13302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0EDB8-ED45-4164-96FA-83E7E36B7780}">
      <dsp:nvSpPr>
        <dsp:cNvPr id="0" name=""/>
        <dsp:cNvSpPr/>
      </dsp:nvSpPr>
      <dsp:spPr>
        <a:xfrm>
          <a:off x="0" y="131298"/>
          <a:ext cx="7772400" cy="16189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1. </a:t>
          </a:r>
          <a:r>
            <a:rPr lang="en-US" sz="2400" b="1" kern="1200" dirty="0" err="1" smtClean="0"/>
            <a:t>Begitu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suatu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persetujuan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dicapai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untuk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mengadakan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jual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beli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berdasarkan</a:t>
          </a:r>
          <a:r>
            <a:rPr lang="en-US" sz="2400" b="1" kern="1200" dirty="0" smtClean="0"/>
            <a:t> BO, </a:t>
          </a:r>
          <a:r>
            <a:rPr lang="en-US" sz="2400" b="1" kern="1200" dirty="0" err="1" smtClean="0"/>
            <a:t>biaya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penjualan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penjual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langsung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turun</a:t>
          </a:r>
          <a:endParaRPr lang="en-US" sz="2400" b="1" kern="1200" dirty="0"/>
        </a:p>
      </dsp:txBody>
      <dsp:txXfrm>
        <a:off x="79032" y="210330"/>
        <a:ext cx="7614336" cy="1460923"/>
      </dsp:txXfrm>
    </dsp:sp>
    <dsp:sp modelId="{F59EC42A-2ED5-4E9D-8E0F-089D712F24FB}">
      <dsp:nvSpPr>
        <dsp:cNvPr id="0" name=""/>
        <dsp:cNvSpPr/>
      </dsp:nvSpPr>
      <dsp:spPr>
        <a:xfrm>
          <a:off x="0" y="1819406"/>
          <a:ext cx="7772400" cy="16189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2. </a:t>
          </a:r>
          <a:r>
            <a:rPr lang="en-US" sz="2400" b="1" kern="1200" dirty="0" err="1" smtClean="0"/>
            <a:t>Gambaran</a:t>
          </a:r>
          <a:r>
            <a:rPr lang="en-US" sz="2400" b="1" kern="1200" dirty="0" smtClean="0"/>
            <a:t> yang </a:t>
          </a:r>
          <a:r>
            <a:rPr lang="en-US" sz="2400" b="1" kern="1200" dirty="0" err="1" smtClean="0"/>
            <a:t>lebih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pasti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mengenai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jumlah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penjualan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lebih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memudahkan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penjual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untuk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mengadakan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perencanaan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arus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kas</a:t>
          </a:r>
          <a:r>
            <a:rPr lang="en-US" sz="2400" b="1" kern="1200" dirty="0" smtClean="0"/>
            <a:t>, </a:t>
          </a:r>
          <a:r>
            <a:rPr lang="en-US" sz="2400" b="1" kern="1200" dirty="0" err="1" smtClean="0"/>
            <a:t>pengadaan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bahan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baku</a:t>
          </a:r>
          <a:r>
            <a:rPr lang="en-US" sz="2400" b="1" kern="1200" dirty="0" smtClean="0"/>
            <a:t>, </a:t>
          </a:r>
          <a:r>
            <a:rPr lang="en-US" sz="2400" b="1" kern="1200" dirty="0" err="1" smtClean="0"/>
            <a:t>persediaan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barang</a:t>
          </a:r>
          <a:r>
            <a:rPr lang="en-US" sz="2400" b="1" kern="1200" dirty="0" smtClean="0"/>
            <a:t>, </a:t>
          </a:r>
          <a:r>
            <a:rPr lang="en-US" sz="2400" b="1" kern="1200" dirty="0" err="1" smtClean="0"/>
            <a:t>dan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produksi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>
        <a:off x="79032" y="1898438"/>
        <a:ext cx="7614336" cy="1460923"/>
      </dsp:txXfrm>
    </dsp:sp>
    <dsp:sp modelId="{4809EC62-0534-4196-976C-0D5E268C658E}">
      <dsp:nvSpPr>
        <dsp:cNvPr id="0" name=""/>
        <dsp:cNvSpPr/>
      </dsp:nvSpPr>
      <dsp:spPr>
        <a:xfrm>
          <a:off x="0" y="3507513"/>
          <a:ext cx="7772400" cy="16189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3. </a:t>
          </a:r>
          <a:r>
            <a:rPr lang="en-US" sz="2400" b="1" kern="1200" dirty="0" err="1" smtClean="0"/>
            <a:t>Karena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biasanya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penagihan</a:t>
          </a:r>
          <a:r>
            <a:rPr lang="en-US" sz="2400" b="1" kern="1200" dirty="0" smtClean="0"/>
            <a:t> BO </a:t>
          </a:r>
          <a:r>
            <a:rPr lang="en-US" sz="2400" b="1" kern="1200" dirty="0" err="1" smtClean="0"/>
            <a:t>dilakukan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bulanan</a:t>
          </a:r>
          <a:r>
            <a:rPr lang="en-US" sz="2400" b="1" kern="1200" dirty="0" smtClean="0"/>
            <a:t>, </a:t>
          </a:r>
          <a:r>
            <a:rPr lang="en-US" sz="2400" b="1" kern="1200" dirty="0" err="1" smtClean="0"/>
            <a:t>maka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lebih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menyederhanakan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administrasi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keuangan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pengaturan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arus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kas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>
        <a:off x="79032" y="3586545"/>
        <a:ext cx="7614336" cy="14609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A1F1F-CFDF-43A1-834E-A244374EDF4F}">
      <dsp:nvSpPr>
        <dsp:cNvPr id="0" name=""/>
        <dsp:cNvSpPr/>
      </dsp:nvSpPr>
      <dsp:spPr>
        <a:xfrm rot="16200000">
          <a:off x="-1394538" y="1395486"/>
          <a:ext cx="5257800" cy="2466826"/>
        </a:xfrm>
        <a:prstGeom prst="flowChartManualOperati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Waktu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pembelian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sangat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pendek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 rot="5400000">
        <a:off x="949" y="1051559"/>
        <a:ext cx="2466826" cy="3154680"/>
      </dsp:txXfrm>
    </dsp:sp>
    <dsp:sp modelId="{E51A8B38-E36D-4CC1-B76B-201A0206F01E}">
      <dsp:nvSpPr>
        <dsp:cNvPr id="0" name=""/>
        <dsp:cNvSpPr/>
      </dsp:nvSpPr>
      <dsp:spPr>
        <a:xfrm rot="16200000">
          <a:off x="1257300" y="1395486"/>
          <a:ext cx="5257800" cy="2466826"/>
        </a:xfrm>
        <a:prstGeom prst="flowChartManualOperation">
          <a:avLst/>
        </a:prstGeom>
        <a:gradFill rotWithShape="0">
          <a:gsLst>
            <a:gs pos="0">
              <a:schemeClr val="accent5">
                <a:hueOff val="5369458"/>
                <a:satOff val="-722"/>
                <a:lumOff val="7157"/>
                <a:alphaOff val="0"/>
                <a:shade val="51000"/>
                <a:satMod val="130000"/>
              </a:schemeClr>
            </a:gs>
            <a:gs pos="80000">
              <a:schemeClr val="accent5">
                <a:hueOff val="5369458"/>
                <a:satOff val="-722"/>
                <a:lumOff val="7157"/>
                <a:alphaOff val="0"/>
                <a:shade val="93000"/>
                <a:satMod val="130000"/>
              </a:schemeClr>
            </a:gs>
            <a:gs pos="100000">
              <a:schemeClr val="accent5">
                <a:hueOff val="5369458"/>
                <a:satOff val="-722"/>
                <a:lumOff val="7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Pekerjaan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administrasi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lebih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sederhana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sedikit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 rot="5400000">
        <a:off x="2652787" y="1051559"/>
        <a:ext cx="2466826" cy="3154680"/>
      </dsp:txXfrm>
    </dsp:sp>
    <dsp:sp modelId="{1EF65C6A-8EAC-426F-8516-1382F7B33545}">
      <dsp:nvSpPr>
        <dsp:cNvPr id="0" name=""/>
        <dsp:cNvSpPr/>
      </dsp:nvSpPr>
      <dsp:spPr>
        <a:xfrm rot="16200000">
          <a:off x="3909138" y="1395486"/>
          <a:ext cx="5257800" cy="2466826"/>
        </a:xfrm>
        <a:prstGeom prst="flowChartManualOperation">
          <a:avLst/>
        </a:prstGeom>
        <a:gradFill rotWithShape="0">
          <a:gsLst>
            <a:gs pos="0">
              <a:schemeClr val="accent5">
                <a:hueOff val="10738916"/>
                <a:satOff val="-1444"/>
                <a:lumOff val="14313"/>
                <a:alphaOff val="0"/>
                <a:shade val="51000"/>
                <a:satMod val="130000"/>
              </a:schemeClr>
            </a:gs>
            <a:gs pos="80000">
              <a:schemeClr val="accent5">
                <a:hueOff val="10738916"/>
                <a:satOff val="-1444"/>
                <a:lumOff val="14313"/>
                <a:alphaOff val="0"/>
                <a:shade val="93000"/>
                <a:satMod val="130000"/>
              </a:schemeClr>
            </a:gs>
            <a:gs pos="100000">
              <a:schemeClr val="accent5">
                <a:hueOff val="10738916"/>
                <a:satOff val="-1444"/>
                <a:lumOff val="1431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Penyediaan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barang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lebih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terjamin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 rot="5400000">
        <a:off x="5304625" y="1051559"/>
        <a:ext cx="2466826" cy="31546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711CE-2211-41FC-A899-1864313066AD}">
      <dsp:nvSpPr>
        <dsp:cNvPr id="0" name=""/>
        <dsp:cNvSpPr/>
      </dsp:nvSpPr>
      <dsp:spPr>
        <a:xfrm rot="16200000">
          <a:off x="-1394538" y="1395486"/>
          <a:ext cx="5257800" cy="2466826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Ada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jaminan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penjualan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selama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waktu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kontrak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 rot="5400000">
        <a:off x="949" y="1051559"/>
        <a:ext cx="2466826" cy="3154680"/>
      </dsp:txXfrm>
    </dsp:sp>
    <dsp:sp modelId="{01A346BE-519B-4A84-8D98-B59B53B2E051}">
      <dsp:nvSpPr>
        <dsp:cNvPr id="0" name=""/>
        <dsp:cNvSpPr/>
      </dsp:nvSpPr>
      <dsp:spPr>
        <a:xfrm rot="16200000">
          <a:off x="1257300" y="1395486"/>
          <a:ext cx="5257800" cy="2466826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Pekerjaan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administrasi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lebih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sedikit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sederhana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 rot="5400000">
        <a:off x="2652787" y="1051559"/>
        <a:ext cx="2466826" cy="3154680"/>
      </dsp:txXfrm>
    </dsp:sp>
    <dsp:sp modelId="{C741EDB7-C364-4685-AE47-BAC96D113DCC}">
      <dsp:nvSpPr>
        <dsp:cNvPr id="0" name=""/>
        <dsp:cNvSpPr/>
      </dsp:nvSpPr>
      <dsp:spPr>
        <a:xfrm rot="16200000">
          <a:off x="3909138" y="1395486"/>
          <a:ext cx="5257800" cy="2466826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Dalam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hal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pembelian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konsinyasi</a:t>
          </a:r>
          <a:r>
            <a:rPr lang="en-US" sz="2400" b="1" kern="1200" dirty="0" smtClean="0"/>
            <a:t>, </a:t>
          </a:r>
          <a:r>
            <a:rPr lang="en-US" sz="2400" b="1" kern="1200" dirty="0" err="1" smtClean="0"/>
            <a:t>keperluan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ruangan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penyimpanan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dapat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dihemat</a:t>
          </a:r>
          <a:r>
            <a:rPr lang="en-US" sz="2400" b="1" kern="1200" dirty="0" smtClean="0"/>
            <a:t>. </a:t>
          </a:r>
          <a:endParaRPr lang="en-US" sz="2400" b="1" kern="1200" dirty="0"/>
        </a:p>
      </dsp:txBody>
      <dsp:txXfrm rot="5400000">
        <a:off x="5304625" y="1051559"/>
        <a:ext cx="2466826" cy="31546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801E8-5901-4D00-AAD6-541B22D7F6A7}">
      <dsp:nvSpPr>
        <dsp:cNvPr id="0" name=""/>
        <dsp:cNvSpPr/>
      </dsp:nvSpPr>
      <dsp:spPr>
        <a:xfrm>
          <a:off x="180379" y="1833041"/>
          <a:ext cx="3183433" cy="159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Sistem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kontrak</a:t>
          </a:r>
          <a:endParaRPr lang="en-US" sz="2200" b="1" kern="1200" dirty="0"/>
        </a:p>
      </dsp:txBody>
      <dsp:txXfrm>
        <a:off x="226999" y="1879661"/>
        <a:ext cx="3090193" cy="1498476"/>
      </dsp:txXfrm>
    </dsp:sp>
    <dsp:sp modelId="{87614818-EE08-42C8-BC22-96B3079AC0F2}">
      <dsp:nvSpPr>
        <dsp:cNvPr id="0" name=""/>
        <dsp:cNvSpPr/>
      </dsp:nvSpPr>
      <dsp:spPr>
        <a:xfrm rot="18289469">
          <a:off x="2885587" y="1686416"/>
          <a:ext cx="222982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29824" y="272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944754" y="1657917"/>
        <a:ext cx="111491" cy="111491"/>
      </dsp:txXfrm>
    </dsp:sp>
    <dsp:sp modelId="{043A685C-5677-4DC3-BEEC-424656763A5A}">
      <dsp:nvSpPr>
        <dsp:cNvPr id="0" name=""/>
        <dsp:cNvSpPr/>
      </dsp:nvSpPr>
      <dsp:spPr>
        <a:xfrm>
          <a:off x="4637186" y="2567"/>
          <a:ext cx="3183433" cy="159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Mencakup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jangka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waktu</a:t>
          </a:r>
          <a:r>
            <a:rPr lang="en-US" sz="2200" b="1" kern="1200" dirty="0" smtClean="0"/>
            <a:t> yang </a:t>
          </a:r>
          <a:r>
            <a:rPr lang="en-US" sz="2200" b="1" kern="1200" dirty="0" err="1" smtClean="0"/>
            <a:t>lebih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panjang</a:t>
          </a:r>
          <a:endParaRPr lang="en-US" sz="2200" b="1" kern="1200" dirty="0"/>
        </a:p>
      </dsp:txBody>
      <dsp:txXfrm>
        <a:off x="4683806" y="49187"/>
        <a:ext cx="3090193" cy="1498476"/>
      </dsp:txXfrm>
    </dsp:sp>
    <dsp:sp modelId="{73A679FD-1E79-41E7-8C77-C0EFA6BBE131}">
      <dsp:nvSpPr>
        <dsp:cNvPr id="0" name=""/>
        <dsp:cNvSpPr/>
      </dsp:nvSpPr>
      <dsp:spPr>
        <a:xfrm>
          <a:off x="3363813" y="2601653"/>
          <a:ext cx="12733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73373" y="272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665" y="2597065"/>
        <a:ext cx="63668" cy="63668"/>
      </dsp:txXfrm>
    </dsp:sp>
    <dsp:sp modelId="{00C4080B-F1C5-42F4-91BF-E1C032B32AC8}">
      <dsp:nvSpPr>
        <dsp:cNvPr id="0" name=""/>
        <dsp:cNvSpPr/>
      </dsp:nvSpPr>
      <dsp:spPr>
        <a:xfrm>
          <a:off x="4637186" y="1833041"/>
          <a:ext cx="3183433" cy="159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Menyangkut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perjanjian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penyediaan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barang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di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gudang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dan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jasa-jasa</a:t>
          </a:r>
          <a:r>
            <a:rPr lang="en-US" sz="2200" b="1" kern="1200" dirty="0" smtClean="0"/>
            <a:t> lain yang </a:t>
          </a:r>
          <a:r>
            <a:rPr lang="en-US" sz="2200" b="1" kern="1200" dirty="0" err="1" smtClean="0"/>
            <a:t>terkait</a:t>
          </a:r>
          <a:r>
            <a:rPr lang="en-US" sz="2200" b="1" kern="1200" dirty="0" smtClean="0"/>
            <a:t>.</a:t>
          </a:r>
          <a:endParaRPr lang="en-US" sz="2200" b="1" kern="1200" dirty="0"/>
        </a:p>
      </dsp:txBody>
      <dsp:txXfrm>
        <a:off x="4683806" y="1879661"/>
        <a:ext cx="3090193" cy="1498476"/>
      </dsp:txXfrm>
    </dsp:sp>
    <dsp:sp modelId="{F522C372-BFD3-49B1-BD3B-487A3168059B}">
      <dsp:nvSpPr>
        <dsp:cNvPr id="0" name=""/>
        <dsp:cNvSpPr/>
      </dsp:nvSpPr>
      <dsp:spPr>
        <a:xfrm rot="3310531">
          <a:off x="2885587" y="3516891"/>
          <a:ext cx="222982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29824" y="272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944754" y="3488391"/>
        <a:ext cx="111491" cy="111491"/>
      </dsp:txXfrm>
    </dsp:sp>
    <dsp:sp modelId="{610B5DEC-C45B-4E27-8827-6A6074D52256}">
      <dsp:nvSpPr>
        <dsp:cNvPr id="0" name=""/>
        <dsp:cNvSpPr/>
      </dsp:nvSpPr>
      <dsp:spPr>
        <a:xfrm>
          <a:off x="4637186" y="3663515"/>
          <a:ext cx="3183433" cy="159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Menyangkut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barang</a:t>
          </a:r>
          <a:r>
            <a:rPr lang="en-US" sz="2200" b="1" kern="1200" dirty="0" smtClean="0"/>
            <a:t> yang </a:t>
          </a:r>
          <a:r>
            <a:rPr lang="en-US" sz="2200" b="1" kern="1200" dirty="0" err="1" smtClean="0"/>
            <a:t>telah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dicantumkan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di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katalog</a:t>
          </a:r>
          <a:r>
            <a:rPr lang="en-US" sz="2200" b="1" kern="1200" dirty="0" smtClean="0"/>
            <a:t> </a:t>
          </a:r>
          <a:endParaRPr lang="en-US" sz="2200" b="1" kern="1200" dirty="0"/>
        </a:p>
      </dsp:txBody>
      <dsp:txXfrm>
        <a:off x="4683806" y="3710135"/>
        <a:ext cx="3090193" cy="149847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F4177-341A-4BA8-8FBD-9939060952A5}">
      <dsp:nvSpPr>
        <dsp:cNvPr id="0" name=""/>
        <dsp:cNvSpPr/>
      </dsp:nvSpPr>
      <dsp:spPr>
        <a:xfrm>
          <a:off x="948" y="223744"/>
          <a:ext cx="3700239" cy="2220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/>
            <a:t>Meningkatkan</a:t>
          </a:r>
          <a:r>
            <a:rPr lang="en-US" sz="3200" b="1" kern="1200" dirty="0" smtClean="0"/>
            <a:t>  </a:t>
          </a:r>
          <a:r>
            <a:rPr lang="en-US" sz="3200" b="1" kern="1200" dirty="0" err="1" smtClean="0"/>
            <a:t>standarisasi</a:t>
          </a:r>
          <a:endParaRPr lang="en-US" sz="3200" b="1" kern="1200" dirty="0"/>
        </a:p>
      </dsp:txBody>
      <dsp:txXfrm>
        <a:off x="948" y="223744"/>
        <a:ext cx="3700239" cy="2220143"/>
      </dsp:txXfrm>
    </dsp:sp>
    <dsp:sp modelId="{9DCA585F-EBF3-4737-A521-F7E6B9C9C4BF}">
      <dsp:nvSpPr>
        <dsp:cNvPr id="0" name=""/>
        <dsp:cNvSpPr/>
      </dsp:nvSpPr>
      <dsp:spPr>
        <a:xfrm>
          <a:off x="4071211" y="223744"/>
          <a:ext cx="3700239" cy="2220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/>
            <a:t>Mengurangi</a:t>
          </a:r>
          <a:r>
            <a:rPr lang="en-US" sz="3200" b="1" kern="1200" dirty="0" smtClean="0"/>
            <a:t> </a:t>
          </a:r>
          <a:r>
            <a:rPr lang="en-US" sz="3200" b="1" kern="1200" dirty="0" err="1" smtClean="0"/>
            <a:t>negosiasi</a:t>
          </a:r>
          <a:r>
            <a:rPr lang="en-US" sz="3200" b="1" kern="1200" dirty="0" smtClean="0"/>
            <a:t> </a:t>
          </a:r>
          <a:r>
            <a:rPr lang="en-US" sz="3200" b="1" kern="1200" dirty="0" err="1" smtClean="0"/>
            <a:t>harga</a:t>
          </a:r>
          <a:endParaRPr lang="en-US" sz="3200" b="1" kern="1200" dirty="0"/>
        </a:p>
      </dsp:txBody>
      <dsp:txXfrm>
        <a:off x="4071211" y="223744"/>
        <a:ext cx="3700239" cy="2220143"/>
      </dsp:txXfrm>
    </dsp:sp>
    <dsp:sp modelId="{ABA8EB62-3B90-4155-B5B0-968DF4DE886F}">
      <dsp:nvSpPr>
        <dsp:cNvPr id="0" name=""/>
        <dsp:cNvSpPr/>
      </dsp:nvSpPr>
      <dsp:spPr>
        <a:xfrm>
          <a:off x="2036080" y="2813911"/>
          <a:ext cx="3700239" cy="2220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/>
            <a:t>Mengurangi</a:t>
          </a:r>
          <a:r>
            <a:rPr lang="en-US" sz="3200" b="1" kern="1200" dirty="0" smtClean="0"/>
            <a:t> </a:t>
          </a:r>
          <a:r>
            <a:rPr lang="en-US" sz="3200" b="1" kern="1200" dirty="0" err="1" smtClean="0"/>
            <a:t>frekuensi</a:t>
          </a:r>
          <a:r>
            <a:rPr lang="en-US" sz="3200" b="1" kern="1200" dirty="0" smtClean="0"/>
            <a:t> </a:t>
          </a:r>
          <a:r>
            <a:rPr lang="en-US" sz="3200" b="1" kern="1200" dirty="0" err="1" smtClean="0"/>
            <a:t>penagihan</a:t>
          </a:r>
          <a:endParaRPr lang="en-US" sz="3200" b="1" kern="1200" dirty="0"/>
        </a:p>
      </dsp:txBody>
      <dsp:txXfrm>
        <a:off x="2036080" y="2813911"/>
        <a:ext cx="3700239" cy="222014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9B9BF-355F-4624-9D14-C1F6EFC31756}">
      <dsp:nvSpPr>
        <dsp:cNvPr id="0" name=""/>
        <dsp:cNvSpPr/>
      </dsp:nvSpPr>
      <dsp:spPr>
        <a:xfrm>
          <a:off x="948" y="223744"/>
          <a:ext cx="3700239" cy="22201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Menghemat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usaha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waktu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wiraniaga</a:t>
          </a:r>
          <a:endParaRPr lang="en-US" sz="2000" b="1" kern="1200" dirty="0"/>
        </a:p>
      </dsp:txBody>
      <dsp:txXfrm>
        <a:off x="948" y="223744"/>
        <a:ext cx="3700239" cy="2220143"/>
      </dsp:txXfrm>
    </dsp:sp>
    <dsp:sp modelId="{AB98E967-20D2-42DA-861E-8D43374DD327}">
      <dsp:nvSpPr>
        <dsp:cNvPr id="0" name=""/>
        <dsp:cNvSpPr/>
      </dsp:nvSpPr>
      <dsp:spPr>
        <a:xfrm>
          <a:off x="4071211" y="223744"/>
          <a:ext cx="3700239" cy="22201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Waktu</a:t>
          </a:r>
          <a:r>
            <a:rPr lang="en-US" sz="2000" b="1" kern="1200" dirty="0" smtClean="0"/>
            <a:t> yang </a:t>
          </a:r>
          <a:r>
            <a:rPr lang="en-US" sz="2000" b="1" kern="1200" dirty="0" err="1" smtClean="0"/>
            <a:t>dihemat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dapat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digunakan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untuk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konsentrasi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pada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usaha</a:t>
          </a:r>
          <a:r>
            <a:rPr lang="en-US" sz="2000" b="1" kern="1200" dirty="0" smtClean="0"/>
            <a:t> lain, </a:t>
          </a:r>
          <a:r>
            <a:rPr lang="en-US" sz="2000" b="1" kern="1200" dirty="0" err="1" smtClean="0"/>
            <a:t>misalnya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menghubungi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pelanggan</a:t>
          </a:r>
          <a:r>
            <a:rPr lang="en-US" sz="2000" b="1" kern="1200" dirty="0" smtClean="0"/>
            <a:t> lain</a:t>
          </a:r>
          <a:endParaRPr lang="en-US" sz="2000" b="1" kern="1200" dirty="0"/>
        </a:p>
      </dsp:txBody>
      <dsp:txXfrm>
        <a:off x="4071211" y="223744"/>
        <a:ext cx="3700239" cy="2220143"/>
      </dsp:txXfrm>
    </dsp:sp>
    <dsp:sp modelId="{30F57203-C19F-42D9-910A-BFF3156F6771}">
      <dsp:nvSpPr>
        <dsp:cNvPr id="0" name=""/>
        <dsp:cNvSpPr/>
      </dsp:nvSpPr>
      <dsp:spPr>
        <a:xfrm>
          <a:off x="2036080" y="2813911"/>
          <a:ext cx="3700239" cy="22201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Mengurangi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pekerjaan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administrasi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seperti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pembuatan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penawaran</a:t>
          </a:r>
          <a:r>
            <a:rPr lang="en-US" sz="2000" b="1" kern="1200" dirty="0" smtClean="0"/>
            <a:t>, </a:t>
          </a:r>
          <a:r>
            <a:rPr lang="en-US" sz="2000" b="1" kern="1200" dirty="0" err="1" smtClean="0"/>
            <a:t>faktur</a:t>
          </a:r>
          <a:r>
            <a:rPr lang="en-US" sz="2000" b="1" kern="1200" dirty="0" smtClean="0"/>
            <a:t>, </a:t>
          </a:r>
          <a:r>
            <a:rPr lang="en-US" sz="2000" b="1" kern="1200" dirty="0" err="1" smtClean="0"/>
            <a:t>dan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daftar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pengepakan</a:t>
          </a:r>
          <a:endParaRPr lang="en-US" sz="2000" b="1" kern="1200" dirty="0"/>
        </a:p>
      </dsp:txBody>
      <dsp:txXfrm>
        <a:off x="2036080" y="2813911"/>
        <a:ext cx="3700239" cy="2220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F265-C5A5-4963-9D35-2D76796FCAA9}">
      <dsp:nvSpPr>
        <dsp:cNvPr id="0" name=""/>
        <dsp:cNvSpPr/>
      </dsp:nvSpPr>
      <dsp:spPr>
        <a:xfrm>
          <a:off x="1752600" y="507"/>
          <a:ext cx="4724399" cy="8140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8. Dari </a:t>
          </a:r>
          <a:r>
            <a:rPr lang="en-US" sz="2800" b="1" kern="1200" dirty="0" err="1" smtClean="0"/>
            <a:t>Pameran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atau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Konvensi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Dagang</a:t>
          </a:r>
          <a:endParaRPr lang="en-US" sz="2800" b="1" kern="1200" dirty="0" smtClean="0"/>
        </a:p>
      </dsp:txBody>
      <dsp:txXfrm>
        <a:off x="1792339" y="40246"/>
        <a:ext cx="4644921" cy="734574"/>
      </dsp:txXfrm>
    </dsp:sp>
    <dsp:sp modelId="{CA4A657C-C5E2-4C00-8027-EF9089F9119D}">
      <dsp:nvSpPr>
        <dsp:cNvPr id="0" name=""/>
        <dsp:cNvSpPr/>
      </dsp:nvSpPr>
      <dsp:spPr>
        <a:xfrm>
          <a:off x="1752600" y="855263"/>
          <a:ext cx="4724399" cy="8140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9. </a:t>
          </a:r>
          <a:r>
            <a:rPr lang="en-US" sz="2800" b="1" kern="1200" dirty="0" err="1" smtClean="0"/>
            <a:t>Meminta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penawaran</a:t>
          </a:r>
          <a:endParaRPr lang="en-US" sz="2800" b="1" kern="1200" dirty="0" smtClean="0"/>
        </a:p>
      </dsp:txBody>
      <dsp:txXfrm>
        <a:off x="1792339" y="895002"/>
        <a:ext cx="4644921" cy="734574"/>
      </dsp:txXfrm>
    </dsp:sp>
    <dsp:sp modelId="{9CDC1925-D127-4DD5-875C-C442B520617A}">
      <dsp:nvSpPr>
        <dsp:cNvPr id="0" name=""/>
        <dsp:cNvSpPr/>
      </dsp:nvSpPr>
      <dsp:spPr>
        <a:xfrm>
          <a:off x="1752600" y="1710018"/>
          <a:ext cx="4724399" cy="814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10. Cara </a:t>
          </a:r>
          <a:r>
            <a:rPr lang="en-US" sz="2800" b="1" kern="1200" dirty="0" err="1" smtClean="0"/>
            <a:t>Kualifikasi</a:t>
          </a:r>
          <a:endParaRPr lang="en-US" sz="2800" b="1" kern="1200" dirty="0" smtClean="0"/>
        </a:p>
      </dsp:txBody>
      <dsp:txXfrm>
        <a:off x="1792339" y="1749757"/>
        <a:ext cx="4644921" cy="734574"/>
      </dsp:txXfrm>
    </dsp:sp>
    <dsp:sp modelId="{A261E11A-9009-4777-B561-CC1040EF99B6}">
      <dsp:nvSpPr>
        <dsp:cNvPr id="0" name=""/>
        <dsp:cNvSpPr/>
      </dsp:nvSpPr>
      <dsp:spPr>
        <a:xfrm>
          <a:off x="1752600" y="2564773"/>
          <a:ext cx="4724399" cy="81405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11. </a:t>
          </a:r>
          <a:r>
            <a:rPr lang="en-US" sz="2800" b="1" kern="1200" dirty="0" err="1" smtClean="0"/>
            <a:t>Melalui</a:t>
          </a:r>
          <a:r>
            <a:rPr lang="en-US" sz="2800" b="1" kern="1200" dirty="0" smtClean="0"/>
            <a:t> Tender</a:t>
          </a:r>
        </a:p>
      </dsp:txBody>
      <dsp:txXfrm>
        <a:off x="1792339" y="2604512"/>
        <a:ext cx="4644921" cy="734574"/>
      </dsp:txXfrm>
    </dsp:sp>
    <dsp:sp modelId="{20DF9FD0-47FD-48B5-9E27-D84E963A6A9C}">
      <dsp:nvSpPr>
        <dsp:cNvPr id="0" name=""/>
        <dsp:cNvSpPr/>
      </dsp:nvSpPr>
      <dsp:spPr>
        <a:xfrm>
          <a:off x="1752600" y="3419528"/>
          <a:ext cx="4657354" cy="8140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12. </a:t>
          </a:r>
          <a:r>
            <a:rPr lang="en-US" sz="2800" b="1" kern="1200" dirty="0" err="1" smtClean="0"/>
            <a:t>Melalui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Masa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Percobaan</a:t>
          </a:r>
          <a:endParaRPr lang="en-US" sz="2800" b="1" kern="1200" dirty="0" smtClean="0"/>
        </a:p>
      </dsp:txBody>
      <dsp:txXfrm>
        <a:off x="1792339" y="3459267"/>
        <a:ext cx="4577876" cy="734574"/>
      </dsp:txXfrm>
    </dsp:sp>
    <dsp:sp modelId="{39597724-88A5-43EC-8F4B-ABB91A70BAB3}">
      <dsp:nvSpPr>
        <dsp:cNvPr id="0" name=""/>
        <dsp:cNvSpPr/>
      </dsp:nvSpPr>
      <dsp:spPr>
        <a:xfrm>
          <a:off x="1752600" y="4274284"/>
          <a:ext cx="4657354" cy="8140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13. </a:t>
          </a:r>
          <a:r>
            <a:rPr lang="en-US" sz="2800" b="1" kern="1200" dirty="0" err="1" smtClean="0"/>
            <a:t>Konsultan</a:t>
          </a:r>
          <a:endParaRPr lang="en-US" sz="2800" b="1" kern="1200" dirty="0" smtClean="0"/>
        </a:p>
      </dsp:txBody>
      <dsp:txXfrm>
        <a:off x="1792339" y="4314023"/>
        <a:ext cx="4577876" cy="734574"/>
      </dsp:txXfrm>
    </dsp:sp>
    <dsp:sp modelId="{F28721C0-1DFE-493D-A56D-4EC13889632C}">
      <dsp:nvSpPr>
        <dsp:cNvPr id="0" name=""/>
        <dsp:cNvSpPr/>
      </dsp:nvSpPr>
      <dsp:spPr>
        <a:xfrm>
          <a:off x="1752600" y="5129039"/>
          <a:ext cx="4639045" cy="8140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14. Dari Internet</a:t>
          </a:r>
          <a:endParaRPr lang="en-GB" sz="2800" b="1" kern="1200" dirty="0"/>
        </a:p>
      </dsp:txBody>
      <dsp:txXfrm>
        <a:off x="1792339" y="5168778"/>
        <a:ext cx="4559567" cy="73457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5C2A9-E58E-4A61-84BC-B668BD18F534}">
      <dsp:nvSpPr>
        <dsp:cNvPr id="0" name=""/>
        <dsp:cNvSpPr/>
      </dsp:nvSpPr>
      <dsp:spPr>
        <a:xfrm>
          <a:off x="948" y="223744"/>
          <a:ext cx="3700239" cy="22201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Pemeliharaan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lebih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andal</a:t>
          </a:r>
          <a:endParaRPr lang="en-US" sz="2400" b="1" kern="1200" dirty="0"/>
        </a:p>
      </dsp:txBody>
      <dsp:txXfrm>
        <a:off x="948" y="223744"/>
        <a:ext cx="3700239" cy="2220143"/>
      </dsp:txXfrm>
    </dsp:sp>
    <dsp:sp modelId="{2D2D425B-8989-4805-8847-D81CB8E198C8}">
      <dsp:nvSpPr>
        <dsp:cNvPr id="0" name=""/>
        <dsp:cNvSpPr/>
      </dsp:nvSpPr>
      <dsp:spPr>
        <a:xfrm>
          <a:off x="4071211" y="223744"/>
          <a:ext cx="3700239" cy="22201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Barang</a:t>
          </a:r>
          <a:r>
            <a:rPr lang="en-US" sz="2400" b="1" kern="1200" dirty="0" smtClean="0"/>
            <a:t> yang </a:t>
          </a:r>
          <a:r>
            <a:rPr lang="en-US" sz="2400" b="1" kern="1200" dirty="0" err="1" smtClean="0"/>
            <a:t>berlebih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atau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tidak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dipakai</a:t>
          </a:r>
          <a:r>
            <a:rPr lang="en-US" sz="2400" b="1" kern="1200" dirty="0" smtClean="0"/>
            <a:t>, </a:t>
          </a:r>
          <a:r>
            <a:rPr lang="en-US" sz="2400" b="1" kern="1200" dirty="0" err="1" smtClean="0"/>
            <a:t>dikembalikan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tidak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perlu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dibayar</a:t>
          </a:r>
          <a:endParaRPr lang="en-US" sz="2400" b="1" kern="1200" dirty="0"/>
        </a:p>
      </dsp:txBody>
      <dsp:txXfrm>
        <a:off x="4071211" y="223744"/>
        <a:ext cx="3700239" cy="2220143"/>
      </dsp:txXfrm>
    </dsp:sp>
    <dsp:sp modelId="{7C82677E-81B3-4B50-9B88-C50175666340}">
      <dsp:nvSpPr>
        <dsp:cNvPr id="0" name=""/>
        <dsp:cNvSpPr/>
      </dsp:nvSpPr>
      <dsp:spPr>
        <a:xfrm>
          <a:off x="2036080" y="2813911"/>
          <a:ext cx="3700239" cy="22201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Pembeli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tidak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perlu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menghitung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perkiraan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keperluan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barangnya</a:t>
          </a:r>
          <a:endParaRPr lang="en-US" sz="2400" b="1" kern="1200" dirty="0"/>
        </a:p>
      </dsp:txBody>
      <dsp:txXfrm>
        <a:off x="2036080" y="2813911"/>
        <a:ext cx="3700239" cy="22201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AA4F5-529E-46A3-9024-D7E954E0947E}">
      <dsp:nvSpPr>
        <dsp:cNvPr id="0" name=""/>
        <dsp:cNvSpPr/>
      </dsp:nvSpPr>
      <dsp:spPr>
        <a:xfrm>
          <a:off x="891" y="3908"/>
          <a:ext cx="7770616" cy="1658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err="1" smtClean="0"/>
            <a:t>Pembelian</a:t>
          </a:r>
          <a:r>
            <a:rPr lang="en-US" sz="4600" b="1" kern="1200" dirty="0" smtClean="0"/>
            <a:t> </a:t>
          </a:r>
          <a:r>
            <a:rPr lang="en-US" sz="4600" b="1" kern="1200" dirty="0" err="1" smtClean="0"/>
            <a:t>dengan</a:t>
          </a:r>
          <a:r>
            <a:rPr lang="en-US" sz="4600" b="1" kern="1200" dirty="0" smtClean="0"/>
            <a:t> </a:t>
          </a:r>
          <a:r>
            <a:rPr lang="en-US" sz="4600" b="1" kern="1200" dirty="0" err="1" smtClean="0"/>
            <a:t>kartu</a:t>
          </a:r>
          <a:r>
            <a:rPr lang="en-US" sz="4600" b="1" kern="1200" dirty="0" smtClean="0"/>
            <a:t> </a:t>
          </a:r>
          <a:r>
            <a:rPr lang="en-US" sz="4600" b="1" kern="1200" dirty="0" err="1" smtClean="0"/>
            <a:t>kredit</a:t>
          </a:r>
          <a:endParaRPr lang="en-US" sz="4600" b="1" kern="1200" dirty="0"/>
        </a:p>
      </dsp:txBody>
      <dsp:txXfrm>
        <a:off x="49466" y="52483"/>
        <a:ext cx="7673466" cy="1561316"/>
      </dsp:txXfrm>
    </dsp:sp>
    <dsp:sp modelId="{A7F3E3A1-4877-4821-B9D1-245B1B6DA1D6}">
      <dsp:nvSpPr>
        <dsp:cNvPr id="0" name=""/>
        <dsp:cNvSpPr/>
      </dsp:nvSpPr>
      <dsp:spPr>
        <a:xfrm>
          <a:off x="891" y="1799666"/>
          <a:ext cx="5076007" cy="1658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/>
            <a:t>Pesana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secara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elektronik</a:t>
          </a:r>
          <a:endParaRPr lang="en-US" sz="2700" b="1" kern="1200" dirty="0"/>
        </a:p>
      </dsp:txBody>
      <dsp:txXfrm>
        <a:off x="49466" y="1848241"/>
        <a:ext cx="4978857" cy="1561316"/>
      </dsp:txXfrm>
    </dsp:sp>
    <dsp:sp modelId="{D606DCB6-C202-4A4C-AB20-E2DDBC83C059}">
      <dsp:nvSpPr>
        <dsp:cNvPr id="0" name=""/>
        <dsp:cNvSpPr/>
      </dsp:nvSpPr>
      <dsp:spPr>
        <a:xfrm>
          <a:off x="891" y="3595425"/>
          <a:ext cx="2485801" cy="1658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Wesel </a:t>
          </a:r>
          <a:r>
            <a:rPr lang="en-US" sz="2700" b="1" kern="1200" dirty="0" err="1" smtClean="0"/>
            <a:t>perintah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pembelian</a:t>
          </a:r>
          <a:endParaRPr lang="en-US" sz="2700" b="1" kern="1200" dirty="0"/>
        </a:p>
      </dsp:txBody>
      <dsp:txXfrm>
        <a:off x="49466" y="3644000"/>
        <a:ext cx="2388651" cy="1561316"/>
      </dsp:txXfrm>
    </dsp:sp>
    <dsp:sp modelId="{FCE6B2BF-DFD1-4635-9C93-CE645AAED5C2}">
      <dsp:nvSpPr>
        <dsp:cNvPr id="0" name=""/>
        <dsp:cNvSpPr/>
      </dsp:nvSpPr>
      <dsp:spPr>
        <a:xfrm>
          <a:off x="2591097" y="3595425"/>
          <a:ext cx="2485801" cy="1658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/>
            <a:t>Pembelian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kas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kecil</a:t>
          </a:r>
          <a:endParaRPr lang="en-US" sz="2700" b="1" kern="1200" dirty="0"/>
        </a:p>
      </dsp:txBody>
      <dsp:txXfrm>
        <a:off x="2639672" y="3644000"/>
        <a:ext cx="2388651" cy="1561316"/>
      </dsp:txXfrm>
    </dsp:sp>
    <dsp:sp modelId="{9A9F03A7-CCE1-49EE-99A7-5B9567E7A3A2}">
      <dsp:nvSpPr>
        <dsp:cNvPr id="0" name=""/>
        <dsp:cNvSpPr/>
      </dsp:nvSpPr>
      <dsp:spPr>
        <a:xfrm>
          <a:off x="5285706" y="1799666"/>
          <a:ext cx="2485801" cy="1658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/>
            <a:t>Pembelian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secara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terus-menerus</a:t>
          </a:r>
          <a:endParaRPr lang="en-US" sz="2700" b="1" kern="1200" dirty="0"/>
        </a:p>
      </dsp:txBody>
      <dsp:txXfrm>
        <a:off x="5334281" y="1848241"/>
        <a:ext cx="2388651" cy="1561316"/>
      </dsp:txXfrm>
    </dsp:sp>
    <dsp:sp modelId="{B8E0AEF4-FAA4-4D7E-B975-BCC704B75794}">
      <dsp:nvSpPr>
        <dsp:cNvPr id="0" name=""/>
        <dsp:cNvSpPr/>
      </dsp:nvSpPr>
      <dsp:spPr>
        <a:xfrm>
          <a:off x="5285706" y="3595425"/>
          <a:ext cx="2485801" cy="1658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/>
            <a:t>Pesanan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telepon</a:t>
          </a:r>
          <a:endParaRPr lang="en-US" sz="2700" b="1" kern="1200" dirty="0"/>
        </a:p>
      </dsp:txBody>
      <dsp:txXfrm>
        <a:off x="5334281" y="3644000"/>
        <a:ext cx="2388651" cy="15613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43FF1-985B-4925-B4C3-6653A29EAE7C}">
      <dsp:nvSpPr>
        <dsp:cNvPr id="0" name=""/>
        <dsp:cNvSpPr/>
      </dsp:nvSpPr>
      <dsp:spPr>
        <a:xfrm>
          <a:off x="3124202" y="3082594"/>
          <a:ext cx="1981195" cy="2043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Kebutuhan</a:t>
          </a:r>
          <a:r>
            <a:rPr lang="en-US" sz="1800" b="1" kern="1200" dirty="0" smtClean="0"/>
            <a:t> Perusahaan </a:t>
          </a:r>
          <a:endParaRPr lang="en-US" sz="1800" b="1" kern="1200" dirty="0"/>
        </a:p>
      </dsp:txBody>
      <dsp:txXfrm>
        <a:off x="3414341" y="3381894"/>
        <a:ext cx="1400917" cy="1445151"/>
      </dsp:txXfrm>
    </dsp:sp>
    <dsp:sp modelId="{2C660D56-94E9-425D-86CA-933C99F13A2E}">
      <dsp:nvSpPr>
        <dsp:cNvPr id="0" name=""/>
        <dsp:cNvSpPr/>
      </dsp:nvSpPr>
      <dsp:spPr>
        <a:xfrm rot="10800000">
          <a:off x="641257" y="3844732"/>
          <a:ext cx="2346382" cy="5194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CF881F-911B-4A68-BEE0-C6848D4F75AA}">
      <dsp:nvSpPr>
        <dsp:cNvPr id="0" name=""/>
        <dsp:cNvSpPr/>
      </dsp:nvSpPr>
      <dsp:spPr>
        <a:xfrm>
          <a:off x="3302" y="3594107"/>
          <a:ext cx="1275909" cy="1020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Harga Pembelian</a:t>
          </a:r>
          <a:endParaRPr lang="en-US" sz="1400" b="1" kern="1200" dirty="0"/>
        </a:p>
      </dsp:txBody>
      <dsp:txXfrm>
        <a:off x="33198" y="3624003"/>
        <a:ext cx="1216117" cy="960935"/>
      </dsp:txXfrm>
    </dsp:sp>
    <dsp:sp modelId="{185DE63C-E34A-4B2E-AC58-2CDAEF8743B1}">
      <dsp:nvSpPr>
        <dsp:cNvPr id="0" name=""/>
        <dsp:cNvSpPr/>
      </dsp:nvSpPr>
      <dsp:spPr>
        <a:xfrm rot="12342857">
          <a:off x="869328" y="2845484"/>
          <a:ext cx="2341025" cy="5194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18020A-E15C-488D-B1DA-75DE86855273}">
      <dsp:nvSpPr>
        <dsp:cNvPr id="0" name=""/>
        <dsp:cNvSpPr/>
      </dsp:nvSpPr>
      <dsp:spPr>
        <a:xfrm>
          <a:off x="347291" y="2086993"/>
          <a:ext cx="1275909" cy="1020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Proteksi Harga Waktu Tertentu</a:t>
          </a:r>
          <a:endParaRPr lang="en-US" sz="1400" b="1" kern="1200" dirty="0"/>
        </a:p>
      </dsp:txBody>
      <dsp:txXfrm>
        <a:off x="377187" y="2116889"/>
        <a:ext cx="1216117" cy="960935"/>
      </dsp:txXfrm>
    </dsp:sp>
    <dsp:sp modelId="{8F5BA011-98E1-4C0C-B8D4-A22BD71C7959}">
      <dsp:nvSpPr>
        <dsp:cNvPr id="0" name=""/>
        <dsp:cNvSpPr/>
      </dsp:nvSpPr>
      <dsp:spPr>
        <a:xfrm rot="13885714">
          <a:off x="1510702" y="2039310"/>
          <a:ext cx="2328644" cy="5194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EA074D-9058-489D-B6DC-CF7B7F216277}">
      <dsp:nvSpPr>
        <dsp:cNvPr id="0" name=""/>
        <dsp:cNvSpPr/>
      </dsp:nvSpPr>
      <dsp:spPr>
        <a:xfrm>
          <a:off x="1311126" y="878381"/>
          <a:ext cx="1275909" cy="1020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Waktu Penyerahan Barang</a:t>
          </a:r>
          <a:endParaRPr lang="en-US" sz="1400" b="1" kern="1200" dirty="0"/>
        </a:p>
      </dsp:txBody>
      <dsp:txXfrm>
        <a:off x="1341022" y="908277"/>
        <a:ext cx="1216117" cy="960935"/>
      </dsp:txXfrm>
    </dsp:sp>
    <dsp:sp modelId="{F6F98502-99E6-4020-BAAA-37780056EA95}">
      <dsp:nvSpPr>
        <dsp:cNvPr id="0" name=""/>
        <dsp:cNvSpPr/>
      </dsp:nvSpPr>
      <dsp:spPr>
        <a:xfrm rot="15428571">
          <a:off x="2440627" y="1588392"/>
          <a:ext cx="2318355" cy="5194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C8F101-0BC0-4DC2-A92B-95DDA5581786}">
      <dsp:nvSpPr>
        <dsp:cNvPr id="0" name=""/>
        <dsp:cNvSpPr/>
      </dsp:nvSpPr>
      <dsp:spPr>
        <a:xfrm>
          <a:off x="2703909" y="207653"/>
          <a:ext cx="1275909" cy="1020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Keandalan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pemasok</a:t>
          </a:r>
          <a:endParaRPr lang="en-US" sz="1400" b="1" kern="1200" dirty="0"/>
        </a:p>
      </dsp:txBody>
      <dsp:txXfrm>
        <a:off x="2733805" y="237549"/>
        <a:ext cx="1216117" cy="960935"/>
      </dsp:txXfrm>
    </dsp:sp>
    <dsp:sp modelId="{B504CC2B-E3A6-4618-951E-38CA7D320C21}">
      <dsp:nvSpPr>
        <dsp:cNvPr id="0" name=""/>
        <dsp:cNvSpPr/>
      </dsp:nvSpPr>
      <dsp:spPr>
        <a:xfrm rot="16971429">
          <a:off x="3470617" y="1588392"/>
          <a:ext cx="2318355" cy="5194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14FA5B-FF3E-49C3-91AD-5880D23A802A}">
      <dsp:nvSpPr>
        <dsp:cNvPr id="0" name=""/>
        <dsp:cNvSpPr/>
      </dsp:nvSpPr>
      <dsp:spPr>
        <a:xfrm>
          <a:off x="4249781" y="207653"/>
          <a:ext cx="1275909" cy="1020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Mutu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barang</a:t>
          </a:r>
          <a:r>
            <a:rPr lang="en-US" sz="1400" b="1" kern="1200" dirty="0" smtClean="0"/>
            <a:t>, </a:t>
          </a:r>
          <a:r>
            <a:rPr lang="en-US" sz="1400" b="1" kern="1200" dirty="0" err="1" smtClean="0"/>
            <a:t>waktu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dan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cara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pembayaran</a:t>
          </a:r>
          <a:endParaRPr lang="en-US" sz="1400" b="1" kern="1200" dirty="0"/>
        </a:p>
      </dsp:txBody>
      <dsp:txXfrm>
        <a:off x="4279677" y="237549"/>
        <a:ext cx="1216117" cy="960935"/>
      </dsp:txXfrm>
    </dsp:sp>
    <dsp:sp modelId="{CD605CE3-B331-4C6C-B452-80EBD0FB8432}">
      <dsp:nvSpPr>
        <dsp:cNvPr id="0" name=""/>
        <dsp:cNvSpPr/>
      </dsp:nvSpPr>
      <dsp:spPr>
        <a:xfrm rot="18514286">
          <a:off x="4390252" y="2039310"/>
          <a:ext cx="2328644" cy="5194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0621E2-E6E0-406D-B11D-239A9A4137CC}">
      <dsp:nvSpPr>
        <dsp:cNvPr id="0" name=""/>
        <dsp:cNvSpPr/>
      </dsp:nvSpPr>
      <dsp:spPr>
        <a:xfrm>
          <a:off x="5642563" y="878381"/>
          <a:ext cx="1275909" cy="1020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Layanan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purnajual</a:t>
          </a:r>
          <a:endParaRPr lang="en-US" sz="1400" b="1" kern="1200" dirty="0"/>
        </a:p>
      </dsp:txBody>
      <dsp:txXfrm>
        <a:off x="5672459" y="908277"/>
        <a:ext cx="1216117" cy="960935"/>
      </dsp:txXfrm>
    </dsp:sp>
    <dsp:sp modelId="{273DB2F1-5765-4A40-A407-CBAAFF28B095}">
      <dsp:nvSpPr>
        <dsp:cNvPr id="0" name=""/>
        <dsp:cNvSpPr/>
      </dsp:nvSpPr>
      <dsp:spPr>
        <a:xfrm rot="20057143">
          <a:off x="5019245" y="2845484"/>
          <a:ext cx="2341025" cy="5194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391086-E898-4202-AE54-479C698710B2}">
      <dsp:nvSpPr>
        <dsp:cNvPr id="0" name=""/>
        <dsp:cNvSpPr/>
      </dsp:nvSpPr>
      <dsp:spPr>
        <a:xfrm>
          <a:off x="6606399" y="2086993"/>
          <a:ext cx="1275909" cy="1020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Garansi</a:t>
          </a:r>
          <a:endParaRPr lang="en-US" sz="1400" b="1" kern="1200" dirty="0"/>
        </a:p>
      </dsp:txBody>
      <dsp:txXfrm>
        <a:off x="6636295" y="2116889"/>
        <a:ext cx="1216117" cy="960935"/>
      </dsp:txXfrm>
    </dsp:sp>
    <dsp:sp modelId="{E1D01634-9067-4852-9500-C53DD3F0565E}">
      <dsp:nvSpPr>
        <dsp:cNvPr id="0" name=""/>
        <dsp:cNvSpPr/>
      </dsp:nvSpPr>
      <dsp:spPr>
        <a:xfrm>
          <a:off x="5241959" y="3844732"/>
          <a:ext cx="2346382" cy="51947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688C08-2EC4-4E02-994A-9EB67DAF1ECD}">
      <dsp:nvSpPr>
        <dsp:cNvPr id="0" name=""/>
        <dsp:cNvSpPr/>
      </dsp:nvSpPr>
      <dsp:spPr>
        <a:xfrm>
          <a:off x="6950387" y="3594107"/>
          <a:ext cx="1275909" cy="1020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Kemanan pengiriman</a:t>
          </a:r>
          <a:endParaRPr lang="en-US" sz="1400" b="1" kern="1200" dirty="0"/>
        </a:p>
      </dsp:txBody>
      <dsp:txXfrm>
        <a:off x="6980283" y="3624003"/>
        <a:ext cx="1216117" cy="960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85BD5-6A8E-4736-B10A-F813A873B480}">
      <dsp:nvSpPr>
        <dsp:cNvPr id="0" name=""/>
        <dsp:cNvSpPr/>
      </dsp:nvSpPr>
      <dsp:spPr>
        <a:xfrm>
          <a:off x="0" y="304801"/>
          <a:ext cx="7162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E2962B-404C-4A6E-B7B3-A667EAE7F606}">
      <dsp:nvSpPr>
        <dsp:cNvPr id="0" name=""/>
        <dsp:cNvSpPr/>
      </dsp:nvSpPr>
      <dsp:spPr>
        <a:xfrm>
          <a:off x="358140" y="37559"/>
          <a:ext cx="5471132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Pertimbangan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Ekonomis</a:t>
          </a:r>
          <a:endParaRPr lang="en-US" sz="2400" b="1" kern="1200" dirty="0" smtClean="0"/>
        </a:p>
      </dsp:txBody>
      <dsp:txXfrm>
        <a:off x="384079" y="63498"/>
        <a:ext cx="5419254" cy="479482"/>
      </dsp:txXfrm>
    </dsp:sp>
    <dsp:sp modelId="{286C3384-EF20-452B-8339-E6CD79DA73EF}">
      <dsp:nvSpPr>
        <dsp:cNvPr id="0" name=""/>
        <dsp:cNvSpPr/>
      </dsp:nvSpPr>
      <dsp:spPr>
        <a:xfrm>
          <a:off x="0" y="1119719"/>
          <a:ext cx="7162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875823-3F11-4E85-83AD-C6B9B31CEC14}">
      <dsp:nvSpPr>
        <dsp:cNvPr id="0" name=""/>
        <dsp:cNvSpPr/>
      </dsp:nvSpPr>
      <dsp:spPr>
        <a:xfrm>
          <a:off x="358140" y="854039"/>
          <a:ext cx="5471132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Sumber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Pembiayaan</a:t>
          </a:r>
          <a:r>
            <a:rPr lang="en-US" sz="2400" b="1" kern="1200" dirty="0" smtClean="0"/>
            <a:t> </a:t>
          </a:r>
        </a:p>
      </dsp:txBody>
      <dsp:txXfrm>
        <a:off x="384079" y="879978"/>
        <a:ext cx="5419254" cy="479482"/>
      </dsp:txXfrm>
    </dsp:sp>
    <dsp:sp modelId="{B78B4805-0D94-46F8-8D63-3B20583ABDB3}">
      <dsp:nvSpPr>
        <dsp:cNvPr id="0" name=""/>
        <dsp:cNvSpPr/>
      </dsp:nvSpPr>
      <dsp:spPr>
        <a:xfrm>
          <a:off x="0" y="1936199"/>
          <a:ext cx="7162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CC51D2-4042-46D0-9713-2D0063D2E711}">
      <dsp:nvSpPr>
        <dsp:cNvPr id="0" name=""/>
        <dsp:cNvSpPr/>
      </dsp:nvSpPr>
      <dsp:spPr>
        <a:xfrm>
          <a:off x="358140" y="1670519"/>
          <a:ext cx="5547345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Peraturan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Pemerintah</a:t>
          </a:r>
          <a:endParaRPr lang="en-US" sz="2400" b="1" kern="1200" dirty="0" smtClean="0"/>
        </a:p>
      </dsp:txBody>
      <dsp:txXfrm>
        <a:off x="384079" y="1696458"/>
        <a:ext cx="5495467" cy="479482"/>
      </dsp:txXfrm>
    </dsp:sp>
    <dsp:sp modelId="{D56F59C9-B79C-410C-AB70-C515E0694235}">
      <dsp:nvSpPr>
        <dsp:cNvPr id="0" name=""/>
        <dsp:cNvSpPr/>
      </dsp:nvSpPr>
      <dsp:spPr>
        <a:xfrm>
          <a:off x="0" y="2752680"/>
          <a:ext cx="7162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6FD04F-2D0E-4A2C-B770-3C06D8D52838}">
      <dsp:nvSpPr>
        <dsp:cNvPr id="0" name=""/>
        <dsp:cNvSpPr/>
      </dsp:nvSpPr>
      <dsp:spPr>
        <a:xfrm>
          <a:off x="358140" y="2487000"/>
          <a:ext cx="5547395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Kesepakatan</a:t>
          </a:r>
          <a:r>
            <a:rPr lang="en-US" sz="2400" b="1" kern="1200" dirty="0" smtClean="0"/>
            <a:t> Regional</a:t>
          </a:r>
        </a:p>
      </dsp:txBody>
      <dsp:txXfrm>
        <a:off x="384079" y="2512939"/>
        <a:ext cx="5495517" cy="479482"/>
      </dsp:txXfrm>
    </dsp:sp>
    <dsp:sp modelId="{3E42F133-408A-43E7-BA03-68C01BB8FB73}">
      <dsp:nvSpPr>
        <dsp:cNvPr id="0" name=""/>
        <dsp:cNvSpPr/>
      </dsp:nvSpPr>
      <dsp:spPr>
        <a:xfrm>
          <a:off x="0" y="3569160"/>
          <a:ext cx="7162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EEC04E-4C3D-4E89-BC57-A80CB86F0713}">
      <dsp:nvSpPr>
        <dsp:cNvPr id="0" name=""/>
        <dsp:cNvSpPr/>
      </dsp:nvSpPr>
      <dsp:spPr>
        <a:xfrm>
          <a:off x="358140" y="3303480"/>
          <a:ext cx="5547345" cy="5313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Pertimbangan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Sosial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Politik</a:t>
          </a:r>
          <a:endParaRPr lang="en-US" sz="2400" b="1" kern="1200" dirty="0" smtClean="0"/>
        </a:p>
      </dsp:txBody>
      <dsp:txXfrm>
        <a:off x="384079" y="3329419"/>
        <a:ext cx="5495467" cy="479482"/>
      </dsp:txXfrm>
    </dsp:sp>
    <dsp:sp modelId="{77259A19-9E3F-4AC3-9A9A-702AEFBBBEF3}">
      <dsp:nvSpPr>
        <dsp:cNvPr id="0" name=""/>
        <dsp:cNvSpPr/>
      </dsp:nvSpPr>
      <dsp:spPr>
        <a:xfrm>
          <a:off x="0" y="4385640"/>
          <a:ext cx="7162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9A1F33-943E-41A7-9052-90C87BF9F1F5}">
      <dsp:nvSpPr>
        <dsp:cNvPr id="0" name=""/>
        <dsp:cNvSpPr/>
      </dsp:nvSpPr>
      <dsp:spPr>
        <a:xfrm>
          <a:off x="358140" y="4119960"/>
          <a:ext cx="5623557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Pembelian</a:t>
          </a:r>
          <a:r>
            <a:rPr lang="en-US" sz="2400" b="1" kern="1200" dirty="0" smtClean="0"/>
            <a:t> “</a:t>
          </a:r>
          <a:r>
            <a:rPr lang="en-US" sz="2400" b="1" kern="1200" dirty="0" err="1" smtClean="0"/>
            <a:t>Hijau</a:t>
          </a:r>
          <a:r>
            <a:rPr lang="en-US" sz="2400" b="1" kern="1200" dirty="0" smtClean="0"/>
            <a:t>”</a:t>
          </a:r>
          <a:endParaRPr lang="en-US" sz="2400" b="1" kern="1200" dirty="0"/>
        </a:p>
      </dsp:txBody>
      <dsp:txXfrm>
        <a:off x="384079" y="4145899"/>
        <a:ext cx="5571679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B1E6E-9F22-4D1E-BCB7-588536A520CE}">
      <dsp:nvSpPr>
        <dsp:cNvPr id="0" name=""/>
        <dsp:cNvSpPr/>
      </dsp:nvSpPr>
      <dsp:spPr>
        <a:xfrm>
          <a:off x="0" y="835818"/>
          <a:ext cx="2524125" cy="1514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Utilitas Waktu</a:t>
          </a:r>
          <a:endParaRPr lang="en-US" sz="2000" b="1" kern="1200" dirty="0"/>
        </a:p>
      </dsp:txBody>
      <dsp:txXfrm>
        <a:off x="0" y="835818"/>
        <a:ext cx="2524125" cy="1514475"/>
      </dsp:txXfrm>
    </dsp:sp>
    <dsp:sp modelId="{8E141245-3F7E-4989-982D-2FACB7F8BD7B}">
      <dsp:nvSpPr>
        <dsp:cNvPr id="0" name=""/>
        <dsp:cNvSpPr/>
      </dsp:nvSpPr>
      <dsp:spPr>
        <a:xfrm>
          <a:off x="2776537" y="835818"/>
          <a:ext cx="2524125" cy="1514475"/>
        </a:xfrm>
        <a:prstGeom prst="rect">
          <a:avLst/>
        </a:prstGeom>
        <a:gradFill rotWithShape="0">
          <a:gsLst>
            <a:gs pos="0">
              <a:schemeClr val="accent5">
                <a:hueOff val="2684729"/>
                <a:satOff val="-361"/>
                <a:lumOff val="3578"/>
                <a:alphaOff val="0"/>
                <a:shade val="51000"/>
                <a:satMod val="130000"/>
              </a:schemeClr>
            </a:gs>
            <a:gs pos="80000">
              <a:schemeClr val="accent5">
                <a:hueOff val="2684729"/>
                <a:satOff val="-361"/>
                <a:lumOff val="3578"/>
                <a:alphaOff val="0"/>
                <a:shade val="93000"/>
                <a:satMod val="130000"/>
              </a:schemeClr>
            </a:gs>
            <a:gs pos="100000">
              <a:schemeClr val="accent5">
                <a:hueOff val="2684729"/>
                <a:satOff val="-361"/>
                <a:lumOff val="35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Utilitas Tempat</a:t>
          </a:r>
          <a:endParaRPr lang="en-US" sz="2000" b="1" kern="1200" dirty="0"/>
        </a:p>
      </dsp:txBody>
      <dsp:txXfrm>
        <a:off x="2776537" y="835818"/>
        <a:ext cx="2524125" cy="1514475"/>
      </dsp:txXfrm>
    </dsp:sp>
    <dsp:sp modelId="{7F4D2870-669D-487B-B162-B0E1ECCFE308}">
      <dsp:nvSpPr>
        <dsp:cNvPr id="0" name=""/>
        <dsp:cNvSpPr/>
      </dsp:nvSpPr>
      <dsp:spPr>
        <a:xfrm>
          <a:off x="5553075" y="835818"/>
          <a:ext cx="2524125" cy="1514475"/>
        </a:xfrm>
        <a:prstGeom prst="rect">
          <a:avLst/>
        </a:prstGeom>
        <a:gradFill rotWithShape="0">
          <a:gsLst>
            <a:gs pos="0">
              <a:schemeClr val="accent5">
                <a:hueOff val="5369458"/>
                <a:satOff val="-722"/>
                <a:lumOff val="7157"/>
                <a:alphaOff val="0"/>
                <a:shade val="51000"/>
                <a:satMod val="130000"/>
              </a:schemeClr>
            </a:gs>
            <a:gs pos="80000">
              <a:schemeClr val="accent5">
                <a:hueOff val="5369458"/>
                <a:satOff val="-722"/>
                <a:lumOff val="7157"/>
                <a:alphaOff val="0"/>
                <a:shade val="93000"/>
                <a:satMod val="130000"/>
              </a:schemeClr>
            </a:gs>
            <a:gs pos="100000">
              <a:schemeClr val="accent5">
                <a:hueOff val="5369458"/>
                <a:satOff val="-722"/>
                <a:lumOff val="7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Fasilitas Pembayaran</a:t>
          </a:r>
          <a:endParaRPr lang="en-US" sz="2000" b="1" kern="1200" dirty="0"/>
        </a:p>
      </dsp:txBody>
      <dsp:txXfrm>
        <a:off x="5553075" y="835818"/>
        <a:ext cx="2524125" cy="1514475"/>
      </dsp:txXfrm>
    </dsp:sp>
    <dsp:sp modelId="{4FE28811-051F-436B-8F54-47A4CD9983B0}">
      <dsp:nvSpPr>
        <dsp:cNvPr id="0" name=""/>
        <dsp:cNvSpPr/>
      </dsp:nvSpPr>
      <dsp:spPr>
        <a:xfrm>
          <a:off x="1388268" y="2602706"/>
          <a:ext cx="2524125" cy="1514475"/>
        </a:xfrm>
        <a:prstGeom prst="rect">
          <a:avLst/>
        </a:prstGeom>
        <a:gradFill rotWithShape="0">
          <a:gsLst>
            <a:gs pos="0">
              <a:schemeClr val="accent5">
                <a:hueOff val="8054187"/>
                <a:satOff val="-1083"/>
                <a:lumOff val="10735"/>
                <a:alphaOff val="0"/>
                <a:shade val="51000"/>
                <a:satMod val="130000"/>
              </a:schemeClr>
            </a:gs>
            <a:gs pos="80000">
              <a:schemeClr val="accent5">
                <a:hueOff val="8054187"/>
                <a:satOff val="-1083"/>
                <a:lumOff val="10735"/>
                <a:alphaOff val="0"/>
                <a:shade val="93000"/>
                <a:satMod val="130000"/>
              </a:schemeClr>
            </a:gs>
            <a:gs pos="100000">
              <a:schemeClr val="accent5">
                <a:hueOff val="8054187"/>
                <a:satOff val="-1083"/>
                <a:lumOff val="107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Layanan Prajual, selama penjualan, dan purnajual</a:t>
          </a:r>
          <a:endParaRPr lang="en-US" sz="2000" b="1" kern="1200" dirty="0"/>
        </a:p>
      </dsp:txBody>
      <dsp:txXfrm>
        <a:off x="1388268" y="2602706"/>
        <a:ext cx="2524125" cy="1514475"/>
      </dsp:txXfrm>
    </dsp:sp>
    <dsp:sp modelId="{853AC5FE-837E-4893-8008-1DAB324578A7}">
      <dsp:nvSpPr>
        <dsp:cNvPr id="0" name=""/>
        <dsp:cNvSpPr/>
      </dsp:nvSpPr>
      <dsp:spPr>
        <a:xfrm>
          <a:off x="4164806" y="2602706"/>
          <a:ext cx="2524125" cy="1514475"/>
        </a:xfrm>
        <a:prstGeom prst="rect">
          <a:avLst/>
        </a:prstGeom>
        <a:gradFill rotWithShape="0">
          <a:gsLst>
            <a:gs pos="0">
              <a:schemeClr val="accent5">
                <a:hueOff val="10738916"/>
                <a:satOff val="-1444"/>
                <a:lumOff val="14313"/>
                <a:alphaOff val="0"/>
                <a:shade val="51000"/>
                <a:satMod val="130000"/>
              </a:schemeClr>
            </a:gs>
            <a:gs pos="80000">
              <a:schemeClr val="accent5">
                <a:hueOff val="10738916"/>
                <a:satOff val="-1444"/>
                <a:lumOff val="14313"/>
                <a:alphaOff val="0"/>
                <a:shade val="93000"/>
                <a:satMod val="130000"/>
              </a:schemeClr>
            </a:gs>
            <a:gs pos="100000">
              <a:schemeClr val="accent5">
                <a:hueOff val="10738916"/>
                <a:satOff val="-1444"/>
                <a:lumOff val="1431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Fasilitas kenyamanan pembelian</a:t>
          </a:r>
          <a:endParaRPr lang="en-US" sz="2000" b="1" kern="1200" dirty="0"/>
        </a:p>
      </dsp:txBody>
      <dsp:txXfrm>
        <a:off x="4164806" y="2602706"/>
        <a:ext cx="2524125" cy="15144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4EA54-3998-43E2-BEF6-804F26802EBD}">
      <dsp:nvSpPr>
        <dsp:cNvPr id="0" name=""/>
        <dsp:cNvSpPr/>
      </dsp:nvSpPr>
      <dsp:spPr>
        <a:xfrm>
          <a:off x="948" y="0"/>
          <a:ext cx="2466826" cy="5257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/>
            <a:t>Multinasional</a:t>
          </a:r>
          <a:r>
            <a:rPr lang="en-US" sz="2700" b="1" kern="1200" dirty="0" smtClean="0"/>
            <a:t> </a:t>
          </a:r>
          <a:r>
            <a:rPr lang="en-US" sz="2700" b="1" kern="1200" dirty="0" err="1" smtClean="0"/>
            <a:t>Besar</a:t>
          </a:r>
          <a:endParaRPr lang="en-US" sz="2700" b="1" kern="1200" dirty="0"/>
        </a:p>
      </dsp:txBody>
      <dsp:txXfrm>
        <a:off x="948" y="0"/>
        <a:ext cx="2466826" cy="1577340"/>
      </dsp:txXfrm>
    </dsp:sp>
    <dsp:sp modelId="{DF3F525A-55EF-434E-90B2-91C6B6389099}">
      <dsp:nvSpPr>
        <dsp:cNvPr id="0" name=""/>
        <dsp:cNvSpPr/>
      </dsp:nvSpPr>
      <dsp:spPr>
        <a:xfrm>
          <a:off x="247631" y="2228848"/>
          <a:ext cx="1973460" cy="2114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Mayoritas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bisnis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internasional</a:t>
          </a:r>
          <a:endParaRPr lang="en-US" sz="2000" b="1" kern="1200" dirty="0"/>
        </a:p>
      </dsp:txBody>
      <dsp:txXfrm>
        <a:off x="305432" y="2286649"/>
        <a:ext cx="1857858" cy="1998951"/>
      </dsp:txXfrm>
    </dsp:sp>
    <dsp:sp modelId="{DCA4418F-7E5B-4AD3-A595-848786A3C78F}">
      <dsp:nvSpPr>
        <dsp:cNvPr id="0" name=""/>
        <dsp:cNvSpPr/>
      </dsp:nvSpPr>
      <dsp:spPr>
        <a:xfrm>
          <a:off x="2652786" y="0"/>
          <a:ext cx="2466826" cy="5257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/>
            <a:t>Keuntungan</a:t>
          </a:r>
          <a:endParaRPr lang="en-US" sz="2700" b="1" kern="1200" dirty="0"/>
        </a:p>
      </dsp:txBody>
      <dsp:txXfrm>
        <a:off x="2652786" y="0"/>
        <a:ext cx="2466826" cy="1577340"/>
      </dsp:txXfrm>
    </dsp:sp>
    <dsp:sp modelId="{7BDA80C2-047E-4125-AA8A-770757F011DE}">
      <dsp:nvSpPr>
        <dsp:cNvPr id="0" name=""/>
        <dsp:cNvSpPr/>
      </dsp:nvSpPr>
      <dsp:spPr>
        <a:xfrm>
          <a:off x="2899469" y="1578880"/>
          <a:ext cx="1973460" cy="1585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Tidak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diragukan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kemampuannya</a:t>
          </a:r>
          <a:endParaRPr lang="en-US" sz="1800" b="1" kern="1200" dirty="0"/>
        </a:p>
      </dsp:txBody>
      <dsp:txXfrm>
        <a:off x="2945901" y="1625312"/>
        <a:ext cx="1880596" cy="1492434"/>
      </dsp:txXfrm>
    </dsp:sp>
    <dsp:sp modelId="{2F3478FB-76DF-444E-9E6A-51E3A5F647B7}">
      <dsp:nvSpPr>
        <dsp:cNvPr id="0" name=""/>
        <dsp:cNvSpPr/>
      </dsp:nvSpPr>
      <dsp:spPr>
        <a:xfrm>
          <a:off x="2899469" y="3408071"/>
          <a:ext cx="1973460" cy="1585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Murah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jika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membeli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dalam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jumlah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besar</a:t>
          </a:r>
          <a:endParaRPr lang="en-US" sz="1800" b="1" kern="1200" dirty="0"/>
        </a:p>
      </dsp:txBody>
      <dsp:txXfrm>
        <a:off x="2945901" y="3454503"/>
        <a:ext cx="1880596" cy="1492434"/>
      </dsp:txXfrm>
    </dsp:sp>
    <dsp:sp modelId="{14EE5B2E-6A5D-43DD-867F-65B2E59F03E3}">
      <dsp:nvSpPr>
        <dsp:cNvPr id="0" name=""/>
        <dsp:cNvSpPr/>
      </dsp:nvSpPr>
      <dsp:spPr>
        <a:xfrm>
          <a:off x="5304625" y="0"/>
          <a:ext cx="2466826" cy="5257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/>
            <a:t>Kerugian</a:t>
          </a:r>
          <a:endParaRPr lang="en-US" sz="2700" b="1" kern="1200" dirty="0"/>
        </a:p>
      </dsp:txBody>
      <dsp:txXfrm>
        <a:off x="5304625" y="0"/>
        <a:ext cx="2466826" cy="1577340"/>
      </dsp:txXfrm>
    </dsp:sp>
    <dsp:sp modelId="{4701D305-92DF-4EB6-9078-1FF0597179BD}">
      <dsp:nvSpPr>
        <dsp:cNvPr id="0" name=""/>
        <dsp:cNvSpPr/>
      </dsp:nvSpPr>
      <dsp:spPr>
        <a:xfrm>
          <a:off x="5379873" y="2000247"/>
          <a:ext cx="2316330" cy="2571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Pembeli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hampir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tidak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mempunyai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daya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dalam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negoisasi</a:t>
          </a:r>
          <a:endParaRPr lang="en-US" sz="2000" b="1" kern="1200" dirty="0"/>
        </a:p>
      </dsp:txBody>
      <dsp:txXfrm>
        <a:off x="5447716" y="2068090"/>
        <a:ext cx="2180644" cy="24360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12A06-928B-4185-AA47-BC4CFDE263D8}">
      <dsp:nvSpPr>
        <dsp:cNvPr id="0" name=""/>
        <dsp:cNvSpPr/>
      </dsp:nvSpPr>
      <dsp:spPr>
        <a:xfrm>
          <a:off x="5502" y="337309"/>
          <a:ext cx="2580679" cy="4448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Perantara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atau</a:t>
          </a:r>
          <a:r>
            <a:rPr lang="en-US" sz="2900" b="1" kern="1200" dirty="0" smtClean="0"/>
            <a:t> Broker</a:t>
          </a:r>
          <a:endParaRPr lang="en-US" sz="2900" b="1" kern="1200" dirty="0"/>
        </a:p>
      </dsp:txBody>
      <dsp:txXfrm>
        <a:off x="5502" y="337309"/>
        <a:ext cx="2580679" cy="1334697"/>
      </dsp:txXfrm>
    </dsp:sp>
    <dsp:sp modelId="{3E3767A3-E6FE-4B2A-90A6-97A395455AAE}">
      <dsp:nvSpPr>
        <dsp:cNvPr id="0" name=""/>
        <dsp:cNvSpPr/>
      </dsp:nvSpPr>
      <dsp:spPr>
        <a:xfrm>
          <a:off x="228600" y="1565455"/>
          <a:ext cx="2064543" cy="14388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Mempertemukan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dua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pihak</a:t>
          </a:r>
          <a:endParaRPr lang="en-US" sz="1800" b="1" kern="1200" dirty="0"/>
        </a:p>
      </dsp:txBody>
      <dsp:txXfrm>
        <a:off x="270742" y="1607597"/>
        <a:ext cx="1980259" cy="1354541"/>
      </dsp:txXfrm>
    </dsp:sp>
    <dsp:sp modelId="{D79CA271-EA7A-4B5C-99E0-543F97D77D0B}">
      <dsp:nvSpPr>
        <dsp:cNvPr id="0" name=""/>
        <dsp:cNvSpPr/>
      </dsp:nvSpPr>
      <dsp:spPr>
        <a:xfrm>
          <a:off x="228600" y="3461840"/>
          <a:ext cx="2064543" cy="14388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579639"/>
                <a:satOff val="-481"/>
                <a:lumOff val="4771"/>
                <a:alphaOff val="0"/>
                <a:shade val="51000"/>
                <a:satMod val="130000"/>
              </a:schemeClr>
            </a:gs>
            <a:gs pos="80000">
              <a:schemeClr val="accent5">
                <a:hueOff val="3579639"/>
                <a:satOff val="-481"/>
                <a:lumOff val="4771"/>
                <a:alphaOff val="0"/>
                <a:shade val="93000"/>
                <a:satMod val="130000"/>
              </a:schemeClr>
            </a:gs>
            <a:gs pos="100000">
              <a:schemeClr val="accent5">
                <a:hueOff val="3579639"/>
                <a:satOff val="-481"/>
                <a:lumOff val="47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Layanan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sangat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bervariasi</a:t>
          </a:r>
          <a:endParaRPr lang="en-US" sz="1800" b="1" kern="1200" dirty="0"/>
        </a:p>
      </dsp:txBody>
      <dsp:txXfrm>
        <a:off x="270742" y="3503982"/>
        <a:ext cx="1980259" cy="1354541"/>
      </dsp:txXfrm>
    </dsp:sp>
    <dsp:sp modelId="{17DCD1D1-1DEB-4131-92CE-0680AE276DDD}">
      <dsp:nvSpPr>
        <dsp:cNvPr id="0" name=""/>
        <dsp:cNvSpPr/>
      </dsp:nvSpPr>
      <dsp:spPr>
        <a:xfrm>
          <a:off x="2595860" y="404403"/>
          <a:ext cx="2580679" cy="4448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Keuntungan</a:t>
          </a:r>
          <a:endParaRPr lang="en-US" sz="2900" b="1" kern="1200" dirty="0"/>
        </a:p>
      </dsp:txBody>
      <dsp:txXfrm>
        <a:off x="2595860" y="404403"/>
        <a:ext cx="2580679" cy="1334697"/>
      </dsp:txXfrm>
    </dsp:sp>
    <dsp:sp modelId="{CE91F124-C966-4A86-8857-F9BF56CE7227}">
      <dsp:nvSpPr>
        <dsp:cNvPr id="0" name=""/>
        <dsp:cNvSpPr/>
      </dsp:nvSpPr>
      <dsp:spPr>
        <a:xfrm>
          <a:off x="2853928" y="2279779"/>
          <a:ext cx="2064543" cy="2012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7159277"/>
                <a:satOff val="-963"/>
                <a:lumOff val="9542"/>
                <a:alphaOff val="0"/>
                <a:shade val="51000"/>
                <a:satMod val="130000"/>
              </a:schemeClr>
            </a:gs>
            <a:gs pos="80000">
              <a:schemeClr val="accent5">
                <a:hueOff val="7159277"/>
                <a:satOff val="-963"/>
                <a:lumOff val="9542"/>
                <a:alphaOff val="0"/>
                <a:shade val="93000"/>
                <a:satMod val="130000"/>
              </a:schemeClr>
            </a:gs>
            <a:gs pos="100000">
              <a:schemeClr val="accent5">
                <a:hueOff val="7159277"/>
                <a:satOff val="-963"/>
                <a:lumOff val="95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Perantara</a:t>
          </a:r>
          <a:r>
            <a:rPr lang="en-US" sz="1800" b="1" kern="1200" dirty="0" smtClean="0"/>
            <a:t> yang paling </a:t>
          </a:r>
          <a:r>
            <a:rPr lang="en-US" sz="1800" b="1" kern="1200" dirty="0" err="1" smtClean="0"/>
            <a:t>murah</a:t>
          </a:r>
          <a:endParaRPr lang="en-US" sz="1800" b="1" kern="1200" dirty="0"/>
        </a:p>
      </dsp:txBody>
      <dsp:txXfrm>
        <a:off x="2912878" y="2338729"/>
        <a:ext cx="1946643" cy="1894790"/>
      </dsp:txXfrm>
    </dsp:sp>
    <dsp:sp modelId="{B6192950-E42E-4DC9-81A2-2D05317D26F0}">
      <dsp:nvSpPr>
        <dsp:cNvPr id="0" name=""/>
        <dsp:cNvSpPr/>
      </dsp:nvSpPr>
      <dsp:spPr>
        <a:xfrm>
          <a:off x="5186217" y="404403"/>
          <a:ext cx="2580679" cy="4448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Kerugian</a:t>
          </a:r>
          <a:endParaRPr lang="en-US" sz="2800" b="1" kern="1200" dirty="0"/>
        </a:p>
      </dsp:txBody>
      <dsp:txXfrm>
        <a:off x="5186217" y="404403"/>
        <a:ext cx="2580679" cy="1334697"/>
      </dsp:txXfrm>
    </dsp:sp>
    <dsp:sp modelId="{31390B5C-D0B5-4A07-8C44-DC94CE352DBF}">
      <dsp:nvSpPr>
        <dsp:cNvPr id="0" name=""/>
        <dsp:cNvSpPr/>
      </dsp:nvSpPr>
      <dsp:spPr>
        <a:xfrm>
          <a:off x="5444285" y="2134726"/>
          <a:ext cx="2064543" cy="2302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0738916"/>
                <a:satOff val="-1444"/>
                <a:lumOff val="14313"/>
                <a:alphaOff val="0"/>
                <a:shade val="51000"/>
                <a:satMod val="130000"/>
              </a:schemeClr>
            </a:gs>
            <a:gs pos="80000">
              <a:schemeClr val="accent5">
                <a:hueOff val="10738916"/>
                <a:satOff val="-1444"/>
                <a:lumOff val="14313"/>
                <a:alphaOff val="0"/>
                <a:shade val="93000"/>
                <a:satMod val="130000"/>
              </a:schemeClr>
            </a:gs>
            <a:gs pos="100000">
              <a:schemeClr val="accent5">
                <a:hueOff val="10738916"/>
                <a:satOff val="-1444"/>
                <a:lumOff val="1431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Paling </a:t>
          </a:r>
          <a:r>
            <a:rPr lang="en-US" sz="1600" b="1" kern="1200" dirty="0" err="1" smtClean="0"/>
            <a:t>tidak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bertanggungjawab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atas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kinerja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pabrik</a:t>
          </a:r>
          <a:endParaRPr lang="en-US" sz="1600" b="1" kern="1200" dirty="0"/>
        </a:p>
      </dsp:txBody>
      <dsp:txXfrm>
        <a:off x="5504753" y="2195194"/>
        <a:ext cx="1943607" cy="21818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53103-F25D-48AD-8915-BCED620C45C3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74C1B1-EA02-4D3E-A71D-FDF2B4F2540D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Government of Canada - </a:t>
          </a:r>
          <a:r>
            <a:rPr lang="en-US" sz="2400" b="1" u="sng" kern="1200" dirty="0" smtClean="0">
              <a:solidFill>
                <a:schemeClr val="accent2">
                  <a:lumMod val="75000"/>
                </a:schemeClr>
              </a:solidFill>
            </a:rPr>
            <a:t>www.canada.gc.ca</a:t>
          </a:r>
          <a:r>
            <a:rPr lang="en-US" sz="2400" b="1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2400" b="1" kern="1200" dirty="0" err="1" smtClean="0"/>
            <a:t>Mengenai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semua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bagian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birokrasi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pemerintahan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Kanada</a:t>
          </a:r>
          <a:endParaRPr lang="en-US" sz="2400" b="1" kern="1200" dirty="0"/>
        </a:p>
      </dsp:txBody>
      <dsp:txXfrm>
        <a:off x="2262981" y="0"/>
        <a:ext cx="5966618" cy="2149832"/>
      </dsp:txXfrm>
    </dsp:sp>
    <dsp:sp modelId="{CEB57D9B-EDEF-419F-83BA-3A5C5296157A}">
      <dsp:nvSpPr>
        <dsp:cNvPr id="0" name=""/>
        <dsp:cNvSpPr/>
      </dsp:nvSpPr>
      <dsp:spPr>
        <a:xfrm>
          <a:off x="1188065" y="2149832"/>
          <a:ext cx="2149832" cy="214983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6C2B3-6B30-4E8B-BEF8-04A89BC34419}">
      <dsp:nvSpPr>
        <dsp:cNvPr id="0" name=""/>
        <dsp:cNvSpPr/>
      </dsp:nvSpPr>
      <dsp:spPr>
        <a:xfrm>
          <a:off x="2262981" y="2149832"/>
          <a:ext cx="5966618" cy="21498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Yellow Page Telkom – </a:t>
          </a:r>
          <a:r>
            <a:rPr lang="en-US" sz="2400" b="1" u="sng" kern="1200" dirty="0" smtClean="0">
              <a:solidFill>
                <a:schemeClr val="accent2">
                  <a:lumMod val="75000"/>
                </a:schemeClr>
              </a:solidFill>
            </a:rPr>
            <a:t>www.yellow.com</a:t>
          </a:r>
          <a:r>
            <a:rPr lang="en-US" sz="2400" b="1" kern="1200" dirty="0" smtClean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sz="2400" b="1" kern="1200" dirty="0" err="1" smtClean="0"/>
            <a:t>Merupakan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alamat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perusahaan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atau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daftar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belanja</a:t>
          </a:r>
          <a:r>
            <a:rPr lang="en-US" sz="2400" b="1" kern="1200" dirty="0" smtClean="0"/>
            <a:t> yang </a:t>
          </a:r>
          <a:r>
            <a:rPr lang="en-US" sz="2400" b="1" kern="1200" dirty="0" err="1" smtClean="0"/>
            <a:t>dikeluarkan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oleh</a:t>
          </a:r>
          <a:r>
            <a:rPr lang="en-US" sz="2400" b="1" kern="1200" dirty="0" smtClean="0"/>
            <a:t> PT Telkom Indonesia, yang </a:t>
          </a:r>
          <a:r>
            <a:rPr lang="en-US" sz="2400" b="1" kern="1200" dirty="0" err="1" smtClean="0"/>
            <a:t>disusun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menurut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abjad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lengkap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dengan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gambar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>
        <a:off x="2262981" y="2149832"/>
        <a:ext cx="5966618" cy="21498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38CA3-2FE5-4C1A-A513-74AF04A7D6E3}">
      <dsp:nvSpPr>
        <dsp:cNvPr id="0" name=""/>
        <dsp:cNvSpPr/>
      </dsp:nvSpPr>
      <dsp:spPr>
        <a:xfrm>
          <a:off x="2411" y="35024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Waktu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Penyerahan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Barang</a:t>
          </a:r>
          <a:endParaRPr lang="en-US" sz="2000" b="1" kern="1200" dirty="0"/>
        </a:p>
      </dsp:txBody>
      <dsp:txXfrm>
        <a:off x="2411" y="350242"/>
        <a:ext cx="1912739" cy="1147643"/>
      </dsp:txXfrm>
    </dsp:sp>
    <dsp:sp modelId="{32FAAD36-354F-4DCE-8F12-C556A48299E0}">
      <dsp:nvSpPr>
        <dsp:cNvPr id="0" name=""/>
        <dsp:cNvSpPr/>
      </dsp:nvSpPr>
      <dsp:spPr>
        <a:xfrm>
          <a:off x="2106423" y="35024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Keandalan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Ketetapan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Waktu</a:t>
          </a:r>
          <a:endParaRPr lang="en-US" sz="2000" b="1" kern="1200" dirty="0"/>
        </a:p>
      </dsp:txBody>
      <dsp:txXfrm>
        <a:off x="2106423" y="350242"/>
        <a:ext cx="1912739" cy="1147643"/>
      </dsp:txXfrm>
    </dsp:sp>
    <dsp:sp modelId="{3B69C6AF-D24F-4875-A43D-69BD5EF177A5}">
      <dsp:nvSpPr>
        <dsp:cNvPr id="0" name=""/>
        <dsp:cNvSpPr/>
      </dsp:nvSpPr>
      <dsp:spPr>
        <a:xfrm>
          <a:off x="4210436" y="35024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Fleksibilitas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Penyerahan</a:t>
          </a:r>
          <a:endParaRPr lang="en-US" sz="2000" b="1" kern="1200" dirty="0"/>
        </a:p>
      </dsp:txBody>
      <dsp:txXfrm>
        <a:off x="4210436" y="350242"/>
        <a:ext cx="1912739" cy="1147643"/>
      </dsp:txXfrm>
    </dsp:sp>
    <dsp:sp modelId="{843BB9EC-006F-4F06-B882-C08499579379}">
      <dsp:nvSpPr>
        <dsp:cNvPr id="0" name=""/>
        <dsp:cNvSpPr/>
      </dsp:nvSpPr>
      <dsp:spPr>
        <a:xfrm>
          <a:off x="6314449" y="350242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Frekuensi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Penyerahan</a:t>
          </a:r>
          <a:endParaRPr lang="en-US" sz="2000" b="1" kern="1200" dirty="0"/>
        </a:p>
      </dsp:txBody>
      <dsp:txXfrm>
        <a:off x="6314449" y="350242"/>
        <a:ext cx="1912739" cy="1147643"/>
      </dsp:txXfrm>
    </dsp:sp>
    <dsp:sp modelId="{D2DC58C4-CA71-460C-882D-60F17077AF2E}">
      <dsp:nvSpPr>
        <dsp:cNvPr id="0" name=""/>
        <dsp:cNvSpPr/>
      </dsp:nvSpPr>
      <dsp:spPr>
        <a:xfrm>
          <a:off x="2411" y="168915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Jumlah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pengiriman</a:t>
          </a:r>
          <a:r>
            <a:rPr lang="en-US" sz="2000" b="1" kern="1200" dirty="0" smtClean="0"/>
            <a:t> minimum</a:t>
          </a:r>
          <a:endParaRPr lang="en-US" sz="2000" b="1" kern="1200" dirty="0"/>
        </a:p>
      </dsp:txBody>
      <dsp:txXfrm>
        <a:off x="2411" y="1689159"/>
        <a:ext cx="1912739" cy="1147643"/>
      </dsp:txXfrm>
    </dsp:sp>
    <dsp:sp modelId="{D2E86AF2-3FD6-4E14-A3E7-708628434639}">
      <dsp:nvSpPr>
        <dsp:cNvPr id="0" name=""/>
        <dsp:cNvSpPr/>
      </dsp:nvSpPr>
      <dsp:spPr>
        <a:xfrm>
          <a:off x="2106423" y="168915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Mutu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Pemasokan</a:t>
          </a:r>
          <a:endParaRPr lang="en-US" sz="2000" b="1" kern="1200" dirty="0"/>
        </a:p>
      </dsp:txBody>
      <dsp:txXfrm>
        <a:off x="2106423" y="1689159"/>
        <a:ext cx="1912739" cy="1147643"/>
      </dsp:txXfrm>
    </dsp:sp>
    <dsp:sp modelId="{E055AF87-B4A6-4CC1-9471-3CB9B271DFB3}">
      <dsp:nvSpPr>
        <dsp:cNvPr id="0" name=""/>
        <dsp:cNvSpPr/>
      </dsp:nvSpPr>
      <dsp:spPr>
        <a:xfrm>
          <a:off x="4210436" y="168915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Biaya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Angkutan</a:t>
          </a:r>
          <a:endParaRPr lang="en-US" sz="2000" b="1" kern="1200" dirty="0"/>
        </a:p>
      </dsp:txBody>
      <dsp:txXfrm>
        <a:off x="4210436" y="1689159"/>
        <a:ext cx="1912739" cy="1147643"/>
      </dsp:txXfrm>
    </dsp:sp>
    <dsp:sp modelId="{A4691A72-ABCA-4AA2-A13E-993FF600BD5D}">
      <dsp:nvSpPr>
        <dsp:cNvPr id="0" name=""/>
        <dsp:cNvSpPr/>
      </dsp:nvSpPr>
      <dsp:spPr>
        <a:xfrm>
          <a:off x="6314449" y="1689159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Persyaratan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Pembayaran</a:t>
          </a:r>
          <a:endParaRPr lang="en-US" sz="2000" b="1" kern="1200" dirty="0"/>
        </a:p>
      </dsp:txBody>
      <dsp:txXfrm>
        <a:off x="6314449" y="1689159"/>
        <a:ext cx="1912739" cy="1147643"/>
      </dsp:txXfrm>
    </dsp:sp>
    <dsp:sp modelId="{9CDE2E9B-6136-4D08-91F7-4C0FAD61351B}">
      <dsp:nvSpPr>
        <dsp:cNvPr id="0" name=""/>
        <dsp:cNvSpPr/>
      </dsp:nvSpPr>
      <dsp:spPr>
        <a:xfrm>
          <a:off x="2411" y="3028077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Kemampuan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Koordinasi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Informasi</a:t>
          </a:r>
          <a:endParaRPr lang="en-US" sz="2000" b="1" kern="1200" dirty="0"/>
        </a:p>
      </dsp:txBody>
      <dsp:txXfrm>
        <a:off x="2411" y="3028077"/>
        <a:ext cx="1912739" cy="1147643"/>
      </dsp:txXfrm>
    </dsp:sp>
    <dsp:sp modelId="{1949AF1D-6782-4172-8C4D-9422FFBF515A}">
      <dsp:nvSpPr>
        <dsp:cNvPr id="0" name=""/>
        <dsp:cNvSpPr/>
      </dsp:nvSpPr>
      <dsp:spPr>
        <a:xfrm>
          <a:off x="2106423" y="3028077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Kapasitas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Koordinasi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Desain</a:t>
          </a:r>
          <a:endParaRPr lang="en-US" sz="2000" b="1" kern="1200" dirty="0"/>
        </a:p>
      </dsp:txBody>
      <dsp:txXfrm>
        <a:off x="2106423" y="3028077"/>
        <a:ext cx="1912739" cy="1147643"/>
      </dsp:txXfrm>
    </dsp:sp>
    <dsp:sp modelId="{239FEA1F-7669-45AB-A5F7-5253BE0A5274}">
      <dsp:nvSpPr>
        <dsp:cNvPr id="0" name=""/>
        <dsp:cNvSpPr/>
      </dsp:nvSpPr>
      <dsp:spPr>
        <a:xfrm>
          <a:off x="4210436" y="3028077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Pajak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Nilai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Tukar</a:t>
          </a:r>
          <a:endParaRPr lang="en-US" sz="2000" b="1" kern="1200" dirty="0"/>
        </a:p>
      </dsp:txBody>
      <dsp:txXfrm>
        <a:off x="4210436" y="3028077"/>
        <a:ext cx="1912739" cy="1147643"/>
      </dsp:txXfrm>
    </dsp:sp>
    <dsp:sp modelId="{DB588F8A-09B5-46F0-B886-0E992EE80E27}">
      <dsp:nvSpPr>
        <dsp:cNvPr id="0" name=""/>
        <dsp:cNvSpPr/>
      </dsp:nvSpPr>
      <dsp:spPr>
        <a:xfrm>
          <a:off x="6314449" y="3028077"/>
          <a:ext cx="1912739" cy="11476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Kelangsungan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Hidup</a:t>
          </a:r>
          <a:endParaRPr lang="en-US" sz="2000" b="1" kern="1200" dirty="0"/>
        </a:p>
      </dsp:txBody>
      <dsp:txXfrm>
        <a:off x="6314449" y="3028077"/>
        <a:ext cx="1912739" cy="114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#9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#10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#1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Rectangle 48"/>
          <p:cNvSpPr>
            <a:spLocks noChangeArrowheads="1"/>
          </p:cNvSpPr>
          <p:nvPr/>
        </p:nvSpPr>
        <p:spPr bwMode="gray">
          <a:xfrm>
            <a:off x="1524000" y="1981200"/>
            <a:ext cx="1524000" cy="14509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4572000" y="1981200"/>
            <a:ext cx="1524000" cy="14509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3048000" y="3429000"/>
            <a:ext cx="1524000" cy="14509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gray">
          <a:xfrm>
            <a:off x="6096000" y="3429000"/>
            <a:ext cx="1524000" cy="14509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08" name="Picture 36" descr="j03155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572000" y="1979613"/>
            <a:ext cx="1524000" cy="1447800"/>
          </a:xfrm>
          <a:prstGeom prst="rect">
            <a:avLst/>
          </a:prstGeom>
          <a:noFill/>
        </p:spPr>
      </p:pic>
      <p:pic>
        <p:nvPicPr>
          <p:cNvPr id="3114" name="Picture 42" descr="j03155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035300" y="3417888"/>
            <a:ext cx="1525588" cy="1455737"/>
          </a:xfrm>
          <a:prstGeom prst="rect">
            <a:avLst/>
          </a:prstGeom>
          <a:noFill/>
        </p:spPr>
      </p:pic>
      <p:pic>
        <p:nvPicPr>
          <p:cNvPr id="3115" name="Picture 43" descr="j031558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6094413" y="3430588"/>
            <a:ext cx="1524000" cy="1436687"/>
          </a:xfrm>
          <a:prstGeom prst="rect">
            <a:avLst/>
          </a:prstGeom>
          <a:noFill/>
        </p:spPr>
      </p:pic>
      <p:pic>
        <p:nvPicPr>
          <p:cNvPr id="3116" name="Picture 44" descr="j017486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1536700" y="1981200"/>
            <a:ext cx="1524000" cy="1447800"/>
          </a:xfrm>
          <a:prstGeom prst="rect">
            <a:avLst/>
          </a:prstGeom>
          <a:noFill/>
        </p:spPr>
      </p:pic>
      <p:sp>
        <p:nvSpPr>
          <p:cNvPr id="3124" name="Rectangle 52" descr="Light horizontal"/>
          <p:cNvSpPr>
            <a:spLocks noChangeArrowheads="1"/>
          </p:cNvSpPr>
          <p:nvPr/>
        </p:nvSpPr>
        <p:spPr bwMode="gray">
          <a:xfrm>
            <a:off x="11113" y="838200"/>
            <a:ext cx="9132887" cy="762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8229600" cy="685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3000" y="5105400"/>
            <a:ext cx="69342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gray">
          <a:xfrm>
            <a:off x="3048000" y="1981200"/>
            <a:ext cx="1524000" cy="14509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gray">
          <a:xfrm>
            <a:off x="4572000" y="3429000"/>
            <a:ext cx="1524000" cy="1447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228600"/>
            <a:ext cx="2068512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3138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74050" cy="460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914400"/>
            <a:ext cx="7772400" cy="5257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056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Light horizontal"/>
          <p:cNvSpPr>
            <a:spLocks noChangeArrowheads="1"/>
          </p:cNvSpPr>
          <p:nvPr/>
        </p:nvSpPr>
        <p:spPr bwMode="gray">
          <a:xfrm>
            <a:off x="0" y="0"/>
            <a:ext cx="9144000" cy="762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056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9E616E-13D7-45B8-82CE-5281834E55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" name="Rectangle 24" descr="Light horizontal"/>
          <p:cNvSpPr>
            <a:spLocks noChangeArrowheads="1"/>
          </p:cNvSpPr>
          <p:nvPr/>
        </p:nvSpPr>
        <p:spPr bwMode="gray">
          <a:xfrm>
            <a:off x="0" y="762000"/>
            <a:ext cx="685800" cy="6096000"/>
          </a:xfrm>
          <a:prstGeom prst="rect">
            <a:avLst/>
          </a:prstGeom>
          <a:pattFill prst="ltHorz">
            <a:fgClr>
              <a:schemeClr val="folHlink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gray">
          <a:xfrm>
            <a:off x="0" y="6400800"/>
            <a:ext cx="6934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3216046-6AB6-4610-AD1B-DE5CD37AE9A9}" type="datetimeFigureOut">
              <a:rPr lang="en-US" smtClean="0"/>
              <a:pPr/>
              <a:t>21-Nov-14</a:t>
            </a:fld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010400" y="5876925"/>
            <a:ext cx="1828800" cy="533400"/>
            <a:chOff x="1296" y="2112"/>
            <a:chExt cx="3264" cy="917"/>
          </a:xfrm>
        </p:grpSpPr>
        <p:pic>
          <p:nvPicPr>
            <p:cNvPr id="1050" name="Picture 26" descr="j0315558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2448" y="2112"/>
              <a:ext cx="960" cy="912"/>
            </a:xfrm>
            <a:prstGeom prst="rect">
              <a:avLst/>
            </a:prstGeom>
            <a:noFill/>
          </p:spPr>
        </p:pic>
        <p:pic>
          <p:nvPicPr>
            <p:cNvPr id="1051" name="Picture 27" descr="j0315568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gray">
            <a:xfrm>
              <a:off x="1296" y="2112"/>
              <a:ext cx="961" cy="917"/>
            </a:xfrm>
            <a:prstGeom prst="rect">
              <a:avLst/>
            </a:prstGeom>
            <a:noFill/>
          </p:spPr>
        </p:pic>
        <p:pic>
          <p:nvPicPr>
            <p:cNvPr id="1052" name="Picture 28" descr="j0315584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gray">
            <a:xfrm>
              <a:off x="3600" y="2112"/>
              <a:ext cx="960" cy="912"/>
            </a:xfrm>
            <a:prstGeom prst="rect">
              <a:avLst/>
            </a:prstGeom>
            <a:noFill/>
          </p:spPr>
        </p:pic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28600"/>
            <a:ext cx="82740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8382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microsoft.com/office/2007/relationships/diagramDrawing" Target="../diagrams/drawing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User\Documents\presentassi%20buat%20pembelian.pptx" TargetMode="Externa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Sumber-Sumber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050" cy="46037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Sedangkan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pemasok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/>
              <a:t> </a:t>
            </a:r>
            <a:r>
              <a:rPr lang="en-US" sz="3200" dirty="0" err="1" smtClean="0"/>
              <a:t>cocok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keadaan</a:t>
            </a:r>
            <a:r>
              <a:rPr lang="en-US" sz="3200" dirty="0" smtClean="0"/>
              <a:t> </a:t>
            </a:r>
            <a:r>
              <a:rPr lang="en-US" sz="3200" dirty="0" err="1" smtClean="0"/>
              <a:t>berikut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57200" y="1600200"/>
            <a:ext cx="8229600" cy="4572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just">
              <a:buAutoNum type="arabicPeriod"/>
            </a:pPr>
            <a:r>
              <a:rPr lang="en-US" sz="2400" b="1" dirty="0" err="1" smtClean="0"/>
              <a:t>Melindungi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pembeli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apabila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kesulitan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pihak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pemasok</a:t>
            </a:r>
            <a:r>
              <a:rPr lang="en-US" sz="2400" b="1" dirty="0" smtClean="0"/>
              <a:t> </a:t>
            </a:r>
          </a:p>
          <a:p>
            <a:pPr marL="514350" indent="-514350" algn="just">
              <a:buAutoNum type="arabicPeriod"/>
            </a:pPr>
            <a:r>
              <a:rPr lang="en-US" sz="2400" b="1" dirty="0" err="1" smtClean="0"/>
              <a:t>Mengembangkan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kompetisi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antarpemasok</a:t>
            </a:r>
            <a:endParaRPr lang="en-US" sz="2400" b="1" dirty="0" smtClean="0"/>
          </a:p>
          <a:p>
            <a:pPr marL="514350" indent="-514350" algn="just">
              <a:buAutoNum type="arabicPeriod"/>
            </a:pPr>
            <a:r>
              <a:rPr lang="en-US" sz="2400" b="1" dirty="0" err="1" smtClean="0"/>
              <a:t>Memberikan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kesempatan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berusaha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pemasok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kecil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pengusaha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pabrik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lokal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pembangunan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daerah</a:t>
            </a:r>
            <a:r>
              <a:rPr lang="en-US" sz="2400" b="1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sz="2400" b="1" dirty="0" err="1" smtClean="0"/>
              <a:t>Menghindari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kejenuhan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pemasok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tunggal</a:t>
            </a:r>
            <a:r>
              <a:rPr lang="en-US" sz="2400" b="1" dirty="0" smtClean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050" cy="46037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E. </a:t>
            </a:r>
            <a:r>
              <a:rPr lang="en-US" sz="3600" dirty="0" err="1" smtClean="0"/>
              <a:t>Mengetahui</a:t>
            </a:r>
            <a:r>
              <a:rPr lang="en-US" sz="3600" dirty="0" smtClean="0"/>
              <a:t> Tata </a:t>
            </a:r>
            <a:r>
              <a:rPr lang="en-US" sz="3600" dirty="0" err="1" smtClean="0"/>
              <a:t>Laksana</a:t>
            </a:r>
            <a:r>
              <a:rPr lang="en-US" sz="3600" dirty="0" smtClean="0"/>
              <a:t> </a:t>
            </a:r>
            <a:r>
              <a:rPr lang="en-US" sz="3600" dirty="0" err="1" smtClean="0"/>
              <a:t>Perdagangan</a:t>
            </a:r>
            <a:endParaRPr lang="en-US" sz="3600" dirty="0"/>
          </a:p>
        </p:txBody>
      </p:sp>
      <p:pic>
        <p:nvPicPr>
          <p:cNvPr id="4" name="Content Placeholder 3" descr="d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905000"/>
            <a:ext cx="8773064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tambah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distributor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pengecer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447800"/>
          <a:ext cx="8077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1"/>
            <a:ext cx="8001000" cy="50292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,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pembelian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primer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</a:t>
            </a:r>
            <a:r>
              <a:rPr lang="en-US" sz="2800" dirty="0" smtClean="0"/>
              <a:t> </a:t>
            </a:r>
            <a:r>
              <a:rPr lang="en-US" sz="2800" dirty="0" err="1" smtClean="0"/>
              <a:t>barang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sekunder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perantara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distributor, </a:t>
            </a:r>
            <a:r>
              <a:rPr lang="en-US" sz="2800" dirty="0" err="1" smtClean="0"/>
              <a:t>pengecer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broker.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pembelian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keuntungan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kerugian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/>
              <a:t>Keuntungan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kerugian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sumber</a:t>
            </a:r>
            <a:r>
              <a:rPr lang="en-US" sz="3200" dirty="0" smtClean="0"/>
              <a:t> </a:t>
            </a:r>
            <a:r>
              <a:rPr lang="en-US" sz="3200" dirty="0" err="1" smtClean="0"/>
              <a:t>utama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/>
              <a:t>Keuntungan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kerugian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sumber</a:t>
            </a:r>
            <a:r>
              <a:rPr lang="en-US" sz="3200" dirty="0" smtClean="0"/>
              <a:t> </a:t>
            </a:r>
            <a:r>
              <a:rPr lang="en-US" sz="3200" dirty="0" err="1" smtClean="0"/>
              <a:t>sekunder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F.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Internet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85800" y="914400"/>
            <a:ext cx="8001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err="1" smtClean="0">
                <a:latin typeface="+mj-lt"/>
                <a:ea typeface="+mj-ea"/>
                <a:cs typeface="+mj-cs"/>
              </a:rPr>
              <a:t>Berikut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ini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adalah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beberapa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alamat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website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pemasok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yang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mungkin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berguna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untuk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para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pembeli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yang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dapat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diakses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 smtClean="0">
                <a:latin typeface="+mj-lt"/>
                <a:ea typeface="+mj-ea"/>
                <a:cs typeface="+mj-cs"/>
              </a:rPr>
              <a:t>melalui</a:t>
            </a:r>
            <a:r>
              <a:rPr lang="en-US" sz="8000" dirty="0" smtClean="0">
                <a:latin typeface="+mj-lt"/>
                <a:ea typeface="+mj-ea"/>
                <a:cs typeface="+mj-cs"/>
              </a:rPr>
              <a:t> internet: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G. </a:t>
            </a:r>
            <a:r>
              <a:rPr lang="en-US" sz="4000" dirty="0" err="1" smtClean="0"/>
              <a:t>Pemilihan</a:t>
            </a:r>
            <a:r>
              <a:rPr lang="en-US" sz="4000" dirty="0" smtClean="0"/>
              <a:t> </a:t>
            </a:r>
            <a:r>
              <a:rPr lang="en-US" sz="4000" dirty="0" err="1" smtClean="0"/>
              <a:t>Pemasok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Supply Chain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2133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381000" y="11430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latin typeface="+mj-lt"/>
                <a:ea typeface="+mj-ea"/>
                <a:cs typeface="+mj-cs"/>
              </a:rPr>
              <a:t>Beberapa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faktor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yang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perlu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dijadikan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bahan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pertimbangan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pemilihan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246363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2390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	Yang </a:t>
            </a:r>
            <a:r>
              <a:rPr lang="en-US" sz="2800" dirty="0" err="1" smtClean="0"/>
              <a:t>dimaksud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pembelian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pembelian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dilaksanakan</a:t>
            </a:r>
            <a:r>
              <a:rPr lang="en-US" sz="2800" dirty="0" smtClean="0"/>
              <a:t>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tepat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mampu</a:t>
            </a:r>
            <a:r>
              <a:rPr lang="en-US" sz="2800" dirty="0" smtClean="0"/>
              <a:t> </a:t>
            </a:r>
            <a:r>
              <a:rPr lang="en-US" sz="2800" dirty="0" err="1" smtClean="0"/>
              <a:t>mempertahankan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usahanya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921718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A. </a:t>
            </a:r>
            <a:r>
              <a:rPr lang="en-US" sz="4000" dirty="0" err="1" smtClean="0"/>
              <a:t>Informasi</a:t>
            </a:r>
            <a:r>
              <a:rPr lang="en-US" sz="4000" dirty="0" smtClean="0"/>
              <a:t> </a:t>
            </a:r>
            <a:r>
              <a:rPr lang="en-US" sz="4000" dirty="0" err="1" smtClean="0"/>
              <a:t>Sumber</a:t>
            </a:r>
            <a:r>
              <a:rPr lang="en-US" sz="4000" dirty="0" smtClean="0"/>
              <a:t> </a:t>
            </a:r>
            <a:r>
              <a:rPr lang="en-US" sz="4000" dirty="0" err="1" smtClean="0"/>
              <a:t>Pembelian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7848600" cy="5364163"/>
          </a:xfrm>
        </p:spPr>
        <p:txBody>
          <a:bodyPr/>
          <a:lstStyle/>
          <a:p>
            <a:pPr algn="just"/>
            <a:r>
              <a:rPr lang="en-US" sz="2800" dirty="0" err="1" smtClean="0"/>
              <a:t>Prinsip</a:t>
            </a:r>
            <a:r>
              <a:rPr lang="en-US" sz="2800" dirty="0" smtClean="0"/>
              <a:t>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persediaan</a:t>
            </a:r>
            <a:r>
              <a:rPr lang="en-US" sz="2800" dirty="0" smtClean="0"/>
              <a:t> </a:t>
            </a:r>
            <a:r>
              <a:rPr lang="en-US" sz="2800" dirty="0" err="1" smtClean="0"/>
              <a:t>barang</a:t>
            </a:r>
            <a:r>
              <a:rPr lang="en-US" sz="2800" dirty="0" smtClean="0"/>
              <a:t>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barang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disimpan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persediaan</a:t>
            </a:r>
            <a:r>
              <a:rPr lang="en-US" sz="2800" dirty="0" smtClean="0"/>
              <a:t> </a:t>
            </a:r>
            <a:r>
              <a:rPr lang="en-US" sz="2800" dirty="0" err="1" smtClean="0"/>
              <a:t>sedemikian</a:t>
            </a:r>
            <a:r>
              <a:rPr lang="en-US" sz="2800" dirty="0" smtClean="0"/>
              <a:t> </a:t>
            </a:r>
            <a:r>
              <a:rPr lang="en-US" sz="2800" dirty="0" err="1" smtClean="0"/>
              <a:t>rupa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</a:t>
            </a:r>
            <a:r>
              <a:rPr lang="en-US" sz="2800" dirty="0" err="1" smtClean="0"/>
              <a:t>lancar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terganggu</a:t>
            </a:r>
            <a:r>
              <a:rPr lang="en-US" sz="2800" dirty="0" smtClean="0"/>
              <a:t>,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di lain </a:t>
            </a:r>
            <a:r>
              <a:rPr lang="en-US" sz="2800" dirty="0" err="1" smtClean="0"/>
              <a:t>pihak</a:t>
            </a:r>
            <a:r>
              <a:rPr lang="en-US" sz="2800" dirty="0" smtClean="0"/>
              <a:t> </a:t>
            </a:r>
            <a:r>
              <a:rPr lang="en-US" sz="2800" dirty="0" err="1" smtClean="0"/>
              <a:t>sekaligus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menjaga</a:t>
            </a:r>
            <a:r>
              <a:rPr lang="en-US" sz="2800" dirty="0" smtClean="0"/>
              <a:t> agar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investasi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timbul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penyediaan</a:t>
            </a:r>
            <a:r>
              <a:rPr lang="en-US" sz="2800" dirty="0" smtClean="0"/>
              <a:t> </a:t>
            </a:r>
            <a:r>
              <a:rPr lang="en-US" sz="2800" dirty="0" err="1" smtClean="0"/>
              <a:t>barang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seminimal</a:t>
            </a:r>
            <a:r>
              <a:rPr lang="en-US" sz="2800" dirty="0" smtClean="0"/>
              <a:t> </a:t>
            </a:r>
            <a:r>
              <a:rPr lang="en-US" sz="2800" dirty="0" err="1" smtClean="0"/>
              <a:t>mungkin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19890208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penyediaan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sulit</a:t>
            </a:r>
            <a:r>
              <a:rPr lang="en-US" sz="2400" dirty="0" smtClean="0"/>
              <a:t>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: 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00601988"/>
              </p:ext>
            </p:extLst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9676545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Cara-Cara </a:t>
            </a:r>
            <a:r>
              <a:rPr lang="en-US" dirty="0" err="1" smtClean="0"/>
              <a:t>Pembelian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4830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B. </a:t>
            </a:r>
            <a:r>
              <a:rPr lang="en-US" sz="3600" dirty="0" err="1" smtClean="0"/>
              <a:t>Pembelian</a:t>
            </a:r>
            <a:r>
              <a:rPr lang="en-US" sz="3600" dirty="0" smtClean="0"/>
              <a:t> Cara </a:t>
            </a:r>
            <a:r>
              <a:rPr lang="en-US" sz="3600" dirty="0" err="1" smtClean="0"/>
              <a:t>Biasa</a:t>
            </a: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just">
              <a:buNone/>
            </a:pPr>
            <a:r>
              <a:rPr lang="en-US" sz="2800" dirty="0" smtClean="0"/>
              <a:t>Cara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pembelian</a:t>
            </a:r>
            <a:r>
              <a:rPr lang="en-US" sz="2800" dirty="0" smtClean="0"/>
              <a:t> </a:t>
            </a:r>
            <a:r>
              <a:rPr lang="en-US" sz="2800" dirty="0" err="1" smtClean="0"/>
              <a:t>untk</a:t>
            </a:r>
            <a:r>
              <a:rPr lang="en-US" sz="2800" dirty="0" smtClean="0"/>
              <a:t> </a:t>
            </a:r>
            <a:r>
              <a:rPr lang="en-US" sz="2800" dirty="0" err="1" smtClean="0"/>
              <a:t>memenuhi</a:t>
            </a:r>
            <a:r>
              <a:rPr lang="en-US" sz="2800" dirty="0" smtClean="0"/>
              <a:t> </a:t>
            </a:r>
            <a:r>
              <a:rPr lang="en-US" sz="2800" dirty="0" err="1" smtClean="0"/>
              <a:t>keperluan</a:t>
            </a:r>
            <a:r>
              <a:rPr lang="en-US" sz="2800" dirty="0" smtClean="0"/>
              <a:t> </a:t>
            </a:r>
            <a:r>
              <a:rPr lang="en-US" sz="2800" dirty="0" err="1" smtClean="0"/>
              <a:t>biasa</a:t>
            </a:r>
            <a:r>
              <a:rPr lang="en-US" sz="2800" dirty="0" smtClean="0"/>
              <a:t>, </a:t>
            </a:r>
            <a:r>
              <a:rPr lang="en-US" sz="2800" dirty="0" err="1" smtClean="0"/>
              <a:t>rutin</a:t>
            </a:r>
            <a:r>
              <a:rPr lang="en-US" sz="2800" dirty="0" smtClean="0"/>
              <a:t>.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pembelian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direncanakan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direncanakan</a:t>
            </a:r>
            <a:r>
              <a:rPr lang="en-US" sz="2800" dirty="0" smtClean="0"/>
              <a:t> </a:t>
            </a:r>
            <a:r>
              <a:rPr lang="en-US" sz="2800" dirty="0" err="1" smtClean="0"/>
              <a:t>jauh</a:t>
            </a:r>
            <a:r>
              <a:rPr lang="en-US" sz="2800" dirty="0" smtClean="0"/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surat</a:t>
            </a:r>
            <a:r>
              <a:rPr lang="en-US" sz="2800" dirty="0" smtClean="0"/>
              <a:t> </a:t>
            </a:r>
            <a:r>
              <a:rPr lang="en-US" sz="2800" dirty="0" err="1" smtClean="0"/>
              <a:t>pesanan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purchase order (PO)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1189455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Pesanan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63065381"/>
              </p:ext>
            </p:extLst>
          </p:nvPr>
        </p:nvGraphicFramePr>
        <p:xfrm>
          <a:off x="457200" y="914400"/>
          <a:ext cx="8382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79405866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</a:t>
            </a:r>
            <a:r>
              <a:rPr lang="en-US" dirty="0" err="1" smtClean="0"/>
              <a:t>Pesanan</a:t>
            </a:r>
            <a:r>
              <a:rPr lang="en-US" dirty="0" smtClean="0"/>
              <a:t> </a:t>
            </a:r>
            <a:r>
              <a:rPr lang="en-US" dirty="0" err="1" smtClean="0"/>
              <a:t>Selimut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Pesanan</a:t>
            </a:r>
            <a:r>
              <a:rPr lang="en-US" dirty="0" smtClean="0"/>
              <a:t> </a:t>
            </a:r>
            <a:r>
              <a:rPr lang="en-US" dirty="0" err="1" smtClean="0"/>
              <a:t>selimut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blanket order (BO)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ideal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barang-barang</a:t>
            </a:r>
            <a:r>
              <a:rPr lang="en-US" dirty="0" smtClean="0"/>
              <a:t> yang </a:t>
            </a:r>
            <a:r>
              <a:rPr lang="en-US" dirty="0" err="1" smtClean="0"/>
              <a:t>harganya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penggunaannya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Kertas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Bola </a:t>
            </a:r>
            <a:r>
              <a:rPr lang="en-US" dirty="0" err="1" smtClean="0"/>
              <a:t>lampu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Makanan</a:t>
            </a:r>
            <a:r>
              <a:rPr lang="en-US" dirty="0" smtClean="0"/>
              <a:t>/</a:t>
            </a:r>
            <a:r>
              <a:rPr lang="en-US" dirty="0" err="1" smtClean="0"/>
              <a:t>minuman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863889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Keuntungan</a:t>
            </a:r>
            <a:r>
              <a:rPr lang="en-US" dirty="0" smtClean="0"/>
              <a:t> BO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Kerugian</a:t>
            </a:r>
            <a:r>
              <a:rPr lang="en-US" dirty="0" smtClean="0"/>
              <a:t> BO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BO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Konsinyasi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konsinyasi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menanggung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finansial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penyediaan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dibeli</a:t>
            </a:r>
            <a:r>
              <a:rPr lang="en-US" dirty="0" smtClean="0"/>
              <a:t>.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en-US" dirty="0" smtClean="0"/>
              <a:t>.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,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lazim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konsinyasi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pembeliannya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konsinyasi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konsinyasi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533400"/>
          <a:ext cx="82296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konsinyasi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sz="3000" dirty="0" err="1" smtClean="0"/>
              <a:t>Pembelian</a:t>
            </a:r>
            <a:r>
              <a:rPr lang="en-US" sz="3000" dirty="0" smtClean="0"/>
              <a:t> JIT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system </a:t>
            </a:r>
            <a:r>
              <a:rPr lang="en-US" sz="3000" dirty="0" err="1" smtClean="0"/>
              <a:t>pembelian</a:t>
            </a:r>
            <a:r>
              <a:rPr lang="en-US" sz="3000" dirty="0" smtClean="0"/>
              <a:t> </a:t>
            </a:r>
            <a:r>
              <a:rPr lang="en-US" sz="3000" dirty="0" err="1" smtClean="0"/>
              <a:t>barang</a:t>
            </a:r>
            <a:r>
              <a:rPr lang="en-US" sz="3000" dirty="0" smtClean="0"/>
              <a:t> </a:t>
            </a:r>
            <a:r>
              <a:rPr lang="en-US" sz="3000" dirty="0" err="1" smtClean="0"/>
              <a:t>berdasar</a:t>
            </a:r>
            <a:r>
              <a:rPr lang="en-US" sz="3000" dirty="0" smtClean="0"/>
              <a:t> </a:t>
            </a:r>
            <a:r>
              <a:rPr lang="en-US" sz="3000" dirty="0" err="1" smtClean="0"/>
              <a:t>tarikan</a:t>
            </a:r>
            <a:r>
              <a:rPr lang="en-US" sz="3000" dirty="0" smtClean="0"/>
              <a:t> </a:t>
            </a:r>
            <a:r>
              <a:rPr lang="en-US" sz="3000" dirty="0" err="1" smtClean="0"/>
              <a:t>permintaan</a:t>
            </a:r>
            <a:r>
              <a:rPr lang="en-US" sz="3000" dirty="0" smtClean="0"/>
              <a:t> </a:t>
            </a:r>
            <a:r>
              <a:rPr lang="en-US" sz="3000" dirty="0" err="1" smtClean="0"/>
              <a:t>sehingga</a:t>
            </a:r>
            <a:r>
              <a:rPr lang="en-US" sz="3000" dirty="0" smtClean="0"/>
              <a:t> </a:t>
            </a:r>
            <a:r>
              <a:rPr lang="en-US" sz="3000" dirty="0" err="1" smtClean="0"/>
              <a:t>barang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dibeli</a:t>
            </a:r>
            <a:r>
              <a:rPr lang="en-US" sz="3000" dirty="0" smtClean="0"/>
              <a:t> </a:t>
            </a:r>
            <a:r>
              <a:rPr lang="en-US" sz="3000" dirty="0" err="1" smtClean="0"/>
              <a:t>dapat</a:t>
            </a:r>
            <a:r>
              <a:rPr lang="en-US" sz="3000" dirty="0" smtClean="0"/>
              <a:t> </a:t>
            </a:r>
            <a:r>
              <a:rPr lang="en-US" sz="3000" dirty="0" err="1" smtClean="0"/>
              <a:t>diterima</a:t>
            </a:r>
            <a:r>
              <a:rPr lang="en-US" sz="3000" dirty="0" smtClean="0"/>
              <a:t> </a:t>
            </a:r>
            <a:r>
              <a:rPr lang="en-US" sz="3000" dirty="0" err="1" smtClean="0"/>
              <a:t>tepat</a:t>
            </a:r>
            <a:r>
              <a:rPr lang="en-US" sz="3000" dirty="0" smtClean="0"/>
              <a:t> </a:t>
            </a:r>
            <a:r>
              <a:rPr lang="en-US" sz="3000" dirty="0" err="1" smtClean="0"/>
              <a:t>waktu</a:t>
            </a:r>
            <a:r>
              <a:rPr lang="en-US" sz="3000" dirty="0" smtClean="0"/>
              <a:t>, </a:t>
            </a:r>
            <a:r>
              <a:rPr lang="en-US" sz="3000" dirty="0" err="1" smtClean="0"/>
              <a:t>tepat</a:t>
            </a:r>
            <a:r>
              <a:rPr lang="en-US" sz="3000" dirty="0" smtClean="0"/>
              <a:t> </a:t>
            </a:r>
            <a:r>
              <a:rPr lang="en-US" sz="3000" dirty="0" err="1" smtClean="0"/>
              <a:t>jumlah</a:t>
            </a:r>
            <a:r>
              <a:rPr lang="en-US" sz="3000" dirty="0" smtClean="0"/>
              <a:t>, </a:t>
            </a:r>
            <a:r>
              <a:rPr lang="en-US" sz="3000" dirty="0" err="1" smtClean="0"/>
              <a:t>bermutu</a:t>
            </a:r>
            <a:r>
              <a:rPr lang="en-US" sz="3000" dirty="0" smtClean="0"/>
              <a:t> </a:t>
            </a:r>
            <a:r>
              <a:rPr lang="en-US" sz="3000" dirty="0" err="1" smtClean="0"/>
              <a:t>tinggi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berharga</a:t>
            </a:r>
            <a:r>
              <a:rPr lang="en-US" sz="3000" dirty="0" smtClean="0"/>
              <a:t> </a:t>
            </a:r>
            <a:r>
              <a:rPr lang="en-US" sz="3000" dirty="0" err="1" smtClean="0"/>
              <a:t>murah</a:t>
            </a:r>
            <a:r>
              <a:rPr lang="en-US" sz="3000" dirty="0" smtClean="0"/>
              <a:t>. </a:t>
            </a:r>
            <a:r>
              <a:rPr lang="en-US" sz="3000" dirty="0" err="1" smtClean="0"/>
              <a:t>Berdasar</a:t>
            </a:r>
            <a:r>
              <a:rPr lang="en-US" sz="3000" dirty="0" smtClean="0"/>
              <a:t> system </a:t>
            </a:r>
            <a:r>
              <a:rPr lang="en-US" sz="3000" dirty="0" err="1" smtClean="0"/>
              <a:t>tarikan</a:t>
            </a:r>
            <a:r>
              <a:rPr lang="en-US" sz="3000" dirty="0" smtClean="0"/>
              <a:t>, </a:t>
            </a:r>
            <a:r>
              <a:rPr lang="en-US" sz="3000" dirty="0" err="1" smtClean="0"/>
              <a:t>barang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diterma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pembelian</a:t>
            </a:r>
            <a:r>
              <a:rPr lang="en-US" sz="3000" dirty="0" smtClean="0"/>
              <a:t> </a:t>
            </a:r>
            <a:r>
              <a:rPr lang="en-US" sz="3000" dirty="0" err="1" smtClean="0"/>
              <a:t>segera</a:t>
            </a:r>
            <a:r>
              <a:rPr lang="en-US" sz="3000" dirty="0" smtClean="0"/>
              <a:t>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memenuhi</a:t>
            </a:r>
            <a:r>
              <a:rPr lang="en-US" sz="3000" dirty="0" smtClean="0"/>
              <a:t> </a:t>
            </a:r>
            <a:r>
              <a:rPr lang="en-US" sz="3000" dirty="0" err="1" smtClean="0"/>
              <a:t>permintaan</a:t>
            </a:r>
            <a:r>
              <a:rPr lang="en-US" sz="3000" dirty="0" smtClean="0"/>
              <a:t> </a:t>
            </a:r>
            <a:r>
              <a:rPr lang="en-US" sz="3000" dirty="0" err="1" smtClean="0"/>
              <a:t>pembeli</a:t>
            </a:r>
            <a:r>
              <a:rPr lang="en-US" sz="3000" dirty="0" smtClean="0"/>
              <a:t> </a:t>
            </a:r>
            <a:r>
              <a:rPr lang="en-US" sz="3000" dirty="0" err="1" smtClean="0"/>
              <a:t>pada</a:t>
            </a:r>
            <a:r>
              <a:rPr lang="en-US" sz="3000" dirty="0" smtClean="0"/>
              <a:t> </a:t>
            </a:r>
            <a:r>
              <a:rPr lang="en-US" sz="3000" dirty="0" err="1" smtClean="0"/>
              <a:t>perusahaan</a:t>
            </a:r>
            <a:r>
              <a:rPr lang="en-US" sz="3000" dirty="0" smtClean="0"/>
              <a:t> </a:t>
            </a:r>
            <a:r>
              <a:rPr lang="en-US" sz="3000" dirty="0" err="1" smtClean="0"/>
              <a:t>dagang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segera</a:t>
            </a:r>
            <a:r>
              <a:rPr lang="en-US" sz="3000" dirty="0" smtClean="0"/>
              <a:t>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memeniuhi</a:t>
            </a:r>
            <a:r>
              <a:rPr lang="en-US" sz="3000" dirty="0" smtClean="0"/>
              <a:t> </a:t>
            </a:r>
            <a:r>
              <a:rPr lang="en-US" sz="3000" dirty="0" err="1" smtClean="0"/>
              <a:t>permintaan</a:t>
            </a:r>
            <a:r>
              <a:rPr lang="en-US" sz="3000" dirty="0" smtClean="0"/>
              <a:t> </a:t>
            </a:r>
            <a:r>
              <a:rPr lang="en-US" sz="3000" dirty="0" err="1" smtClean="0"/>
              <a:t>produksi</a:t>
            </a:r>
            <a:r>
              <a:rPr lang="en-US" sz="3000" dirty="0" smtClean="0"/>
              <a:t> </a:t>
            </a:r>
            <a:r>
              <a:rPr lang="en-US" sz="3000" dirty="0" err="1" smtClean="0"/>
              <a:t>pada</a:t>
            </a:r>
            <a:r>
              <a:rPr lang="en-US" sz="3000" dirty="0" smtClean="0"/>
              <a:t> </a:t>
            </a:r>
            <a:r>
              <a:rPr lang="en-US" sz="3000" dirty="0" err="1" smtClean="0"/>
              <a:t>perusahaan</a:t>
            </a:r>
            <a:r>
              <a:rPr lang="en-US" sz="3000" dirty="0" smtClean="0"/>
              <a:t> </a:t>
            </a:r>
            <a:r>
              <a:rPr lang="en-US" sz="3000" dirty="0" err="1" smtClean="0"/>
              <a:t>manufaktur</a:t>
            </a:r>
            <a:r>
              <a:rPr lang="en-US" sz="3000" dirty="0" smtClean="0"/>
              <a:t>.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demikian</a:t>
            </a:r>
            <a:r>
              <a:rPr lang="en-US" sz="3000" dirty="0" smtClean="0"/>
              <a:t> </a:t>
            </a:r>
            <a:r>
              <a:rPr lang="en-US" sz="3000" dirty="0" err="1" smtClean="0"/>
              <a:t>barang</a:t>
            </a:r>
            <a:r>
              <a:rPr lang="en-US" sz="3000" dirty="0" smtClean="0"/>
              <a:t> </a:t>
            </a:r>
            <a:r>
              <a:rPr lang="en-US" sz="3000" dirty="0" err="1" smtClean="0"/>
              <a:t>tersebut</a:t>
            </a:r>
            <a:r>
              <a:rPr lang="en-US" sz="3000" dirty="0" smtClean="0"/>
              <a:t> </a:t>
            </a:r>
            <a:r>
              <a:rPr lang="en-US" sz="3000" dirty="0" err="1" smtClean="0"/>
              <a:t>tidak</a:t>
            </a:r>
            <a:r>
              <a:rPr lang="en-US" sz="3000" dirty="0" smtClean="0"/>
              <a:t> </a:t>
            </a:r>
            <a:r>
              <a:rPr lang="en-US" sz="3000" dirty="0" err="1" smtClean="0"/>
              <a:t>perlu</a:t>
            </a:r>
            <a:r>
              <a:rPr lang="en-US" sz="3000" dirty="0" smtClean="0"/>
              <a:t> </a:t>
            </a:r>
            <a:r>
              <a:rPr lang="en-US" sz="3000" dirty="0" err="1" smtClean="0"/>
              <a:t>disimpan</a:t>
            </a:r>
            <a:r>
              <a:rPr lang="en-US" sz="3000" dirty="0" smtClean="0"/>
              <a:t> </a:t>
            </a:r>
            <a:r>
              <a:rPr lang="en-US" sz="3000" dirty="0" err="1" smtClean="0"/>
              <a:t>di</a:t>
            </a:r>
            <a:r>
              <a:rPr lang="en-US" sz="3000" dirty="0" smtClean="0"/>
              <a:t> </a:t>
            </a:r>
            <a:r>
              <a:rPr lang="en-US" sz="3000" dirty="0" err="1" smtClean="0"/>
              <a:t>gudang</a:t>
            </a:r>
            <a:r>
              <a:rPr lang="en-US" sz="3000" dirty="0" smtClean="0"/>
              <a:t> </a:t>
            </a:r>
            <a:r>
              <a:rPr lang="en-US" sz="3000" dirty="0" err="1" smtClean="0"/>
              <a:t>sehingga</a:t>
            </a:r>
            <a:r>
              <a:rPr lang="en-US" sz="3000" dirty="0" smtClean="0"/>
              <a:t> </a:t>
            </a:r>
            <a:r>
              <a:rPr lang="en-US" sz="3000" dirty="0" err="1" smtClean="0"/>
              <a:t>tercapai</a:t>
            </a:r>
            <a:r>
              <a:rPr lang="en-US" sz="3000" dirty="0" smtClean="0"/>
              <a:t> </a:t>
            </a:r>
            <a:r>
              <a:rPr lang="en-US" sz="3000" dirty="0" err="1" smtClean="0"/>
              <a:t>persediaan</a:t>
            </a:r>
            <a:r>
              <a:rPr lang="en-US" sz="3000" dirty="0" smtClean="0"/>
              <a:t> nol.</a:t>
            </a:r>
            <a:endParaRPr lang="en-US" sz="3000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ditekankan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persedian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keperluannya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lain: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8001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G.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		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pembelian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 </a:t>
            </a:r>
            <a:r>
              <a:rPr lang="en-US" sz="2800" dirty="0" err="1" smtClean="0"/>
              <a:t>pembelian</a:t>
            </a:r>
            <a:r>
              <a:rPr lang="en-US" sz="2800" dirty="0" smtClean="0"/>
              <a:t>  </a:t>
            </a:r>
            <a:r>
              <a:rPr lang="en-US" sz="2800" dirty="0" err="1" smtClean="0"/>
              <a:t>barang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disatukan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jasa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bersangkutan</a:t>
            </a:r>
            <a:r>
              <a:rPr lang="en-US" sz="2800" dirty="0" smtClean="0"/>
              <a:t>, </a:t>
            </a:r>
            <a:r>
              <a:rPr lang="en-US" sz="2800" dirty="0" err="1" smtClean="0"/>
              <a:t>umpanya</a:t>
            </a:r>
            <a:r>
              <a:rPr lang="en-US" sz="2800" dirty="0" smtClean="0"/>
              <a:t> </a:t>
            </a:r>
            <a:r>
              <a:rPr lang="en-US" sz="2800" dirty="0" err="1" smtClean="0"/>
              <a:t>pembelian</a:t>
            </a:r>
            <a:r>
              <a:rPr lang="en-US" sz="2800" dirty="0" smtClean="0"/>
              <a:t> </a:t>
            </a:r>
            <a:r>
              <a:rPr lang="en-US" sz="2800" dirty="0" err="1" smtClean="0"/>
              <a:t>jasa</a:t>
            </a:r>
            <a:r>
              <a:rPr lang="en-US" sz="2800" dirty="0" smtClean="0"/>
              <a:t> </a:t>
            </a:r>
            <a:r>
              <a:rPr lang="en-US" sz="2800" dirty="0" err="1" smtClean="0"/>
              <a:t>pemeliharaan</a:t>
            </a:r>
            <a:r>
              <a:rPr lang="en-US" sz="2800" dirty="0" smtClean="0"/>
              <a:t> </a:t>
            </a:r>
            <a:r>
              <a:rPr lang="en-US" sz="2800" dirty="0" err="1" smtClean="0"/>
              <a:t>peralatan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beserta</a:t>
            </a:r>
            <a:r>
              <a:rPr lang="en-US" sz="2800" dirty="0" smtClean="0"/>
              <a:t> </a:t>
            </a:r>
            <a:r>
              <a:rPr lang="en-US" sz="2800" dirty="0" err="1" smtClean="0"/>
              <a:t>barang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suku</a:t>
            </a:r>
            <a:r>
              <a:rPr lang="en-US" sz="2800" dirty="0" smtClean="0"/>
              <a:t> </a:t>
            </a:r>
            <a:r>
              <a:rPr lang="en-US" sz="2800" dirty="0" err="1" smtClean="0"/>
              <a:t>cadang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. </a:t>
            </a:r>
            <a:r>
              <a:rPr lang="en-US" sz="2800" dirty="0" err="1" smtClean="0"/>
              <a:t>Kontrak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diberlakukan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pemeliharaan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pemeliharaan</a:t>
            </a:r>
            <a:r>
              <a:rPr lang="en-US" sz="2800" dirty="0" smtClean="0"/>
              <a:t> </a:t>
            </a:r>
            <a:r>
              <a:rPr lang="en-US" sz="2800" dirty="0" err="1" smtClean="0"/>
              <a:t>rutin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material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Cara-</a:t>
            </a:r>
            <a:r>
              <a:rPr lang="en-US" dirty="0" err="1" smtClean="0"/>
              <a:t>cara</a:t>
            </a:r>
            <a:r>
              <a:rPr lang="en-US" dirty="0" smtClean="0"/>
              <a:t> lain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7772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ction Button: Forward or Next 2">
            <a:hlinkClick r:id="rId6" action="ppaction://hlinkpres?slideindex=2&amp;slidetitle=BELI, SEWA, ATAU SEWA GUNA" highlightClick="1"/>
          </p:cNvPr>
          <p:cNvSpPr/>
          <p:nvPr/>
        </p:nvSpPr>
        <p:spPr>
          <a:xfrm>
            <a:off x="7239000" y="6400800"/>
            <a:ext cx="685800" cy="381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1999"/>
            <a:ext cx="7391400" cy="5029201"/>
          </a:xfrm>
        </p:spPr>
        <p:txBody>
          <a:bodyPr/>
          <a:lstStyle/>
          <a:p>
            <a:pPr algn="just">
              <a:buNone/>
            </a:pPr>
            <a:r>
              <a:rPr lang="en-GB" dirty="0" smtClean="0"/>
              <a:t>	</a:t>
            </a:r>
          </a:p>
          <a:p>
            <a:pPr algn="just">
              <a:buNone/>
            </a:pPr>
            <a:r>
              <a:rPr lang="en-GB" sz="2400" dirty="0"/>
              <a:t>	</a:t>
            </a:r>
            <a:r>
              <a:rPr lang="en-GB" sz="2400" dirty="0" err="1" smtClean="0"/>
              <a:t>Memilih</a:t>
            </a:r>
            <a:r>
              <a:rPr lang="en-GB" sz="2400" dirty="0" smtClean="0"/>
              <a:t> </a:t>
            </a:r>
            <a:r>
              <a:rPr lang="en-GB" sz="2400" dirty="0" err="1" smtClean="0"/>
              <a:t>pemasok</a:t>
            </a:r>
            <a:r>
              <a:rPr lang="en-GB" sz="2400" dirty="0" smtClean="0"/>
              <a:t> </a:t>
            </a:r>
            <a:r>
              <a:rPr lang="en-GB" sz="2400" dirty="0" err="1" smtClean="0"/>
              <a:t>baru</a:t>
            </a:r>
            <a:r>
              <a:rPr lang="en-GB" sz="2400" dirty="0" smtClean="0"/>
              <a:t> </a:t>
            </a:r>
            <a:r>
              <a:rPr lang="en-GB" sz="2400" dirty="0" err="1" smtClean="0"/>
              <a:t>lebih</a:t>
            </a:r>
            <a:r>
              <a:rPr lang="en-GB" sz="2400" dirty="0" smtClean="0"/>
              <a:t> </a:t>
            </a:r>
            <a:r>
              <a:rPr lang="en-GB" sz="2400" dirty="0" err="1" smtClean="0"/>
              <a:t>sulit</a:t>
            </a:r>
            <a:r>
              <a:rPr lang="en-GB" sz="2400" dirty="0" smtClean="0"/>
              <a:t> </a:t>
            </a:r>
            <a:r>
              <a:rPr lang="en-GB" sz="2400" dirty="0" err="1" smtClean="0"/>
              <a:t>daripada</a:t>
            </a:r>
            <a:r>
              <a:rPr lang="en-GB" sz="2400" dirty="0" smtClean="0"/>
              <a:t> </a:t>
            </a:r>
            <a:r>
              <a:rPr lang="en-GB" sz="2400" dirty="0" err="1" smtClean="0"/>
              <a:t>menilai</a:t>
            </a:r>
            <a:r>
              <a:rPr lang="en-GB" sz="2400" dirty="0" smtClean="0"/>
              <a:t> </a:t>
            </a:r>
            <a:r>
              <a:rPr lang="en-GB" sz="2400" dirty="0" err="1" smtClean="0"/>
              <a:t>pemasok</a:t>
            </a:r>
            <a:r>
              <a:rPr lang="en-GB" sz="2400" dirty="0" smtClean="0"/>
              <a:t> yang lama. </a:t>
            </a:r>
            <a:r>
              <a:rPr lang="en-GB" sz="2400" dirty="0" err="1" smtClean="0"/>
              <a:t>Penilian</a:t>
            </a:r>
            <a:r>
              <a:rPr lang="en-GB" sz="2400" dirty="0" smtClean="0"/>
              <a:t> </a:t>
            </a:r>
            <a:r>
              <a:rPr lang="en-GB" sz="2400" dirty="0" err="1" smtClean="0"/>
              <a:t>terhadap</a:t>
            </a:r>
            <a:r>
              <a:rPr lang="en-GB" sz="2400" dirty="0" smtClean="0"/>
              <a:t> </a:t>
            </a:r>
            <a:r>
              <a:rPr lang="en-GB" sz="2400" dirty="0" err="1" smtClean="0"/>
              <a:t>pemasok</a:t>
            </a:r>
            <a:r>
              <a:rPr lang="en-GB" sz="2400" dirty="0" smtClean="0"/>
              <a:t> </a:t>
            </a:r>
            <a:r>
              <a:rPr lang="en-GB" sz="2400" dirty="0" err="1" smtClean="0"/>
              <a:t>baru</a:t>
            </a:r>
            <a:r>
              <a:rPr lang="en-GB" sz="2400" dirty="0" smtClean="0"/>
              <a:t> </a:t>
            </a: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berdasarkan</a:t>
            </a:r>
            <a:r>
              <a:rPr lang="en-GB" sz="2400" dirty="0" smtClean="0"/>
              <a:t> data </a:t>
            </a:r>
            <a:r>
              <a:rPr lang="en-GB" sz="2400" dirty="0" err="1" smtClean="0"/>
              <a:t>di</a:t>
            </a:r>
            <a:r>
              <a:rPr lang="en-GB" sz="2400" dirty="0" smtClean="0"/>
              <a:t> </a:t>
            </a:r>
            <a:r>
              <a:rPr lang="en-GB" sz="2400" dirty="0" err="1" smtClean="0"/>
              <a:t>atas</a:t>
            </a:r>
            <a:r>
              <a:rPr lang="en-GB" sz="2400" dirty="0" smtClean="0"/>
              <a:t> </a:t>
            </a:r>
            <a:r>
              <a:rPr lang="en-GB" sz="2400" dirty="0" err="1" smtClean="0"/>
              <a:t>kertas</a:t>
            </a:r>
            <a:r>
              <a:rPr lang="en-GB" sz="2400" dirty="0" smtClean="0"/>
              <a:t>, </a:t>
            </a:r>
            <a:r>
              <a:rPr lang="en-GB" sz="2400" dirty="0" err="1" smtClean="0"/>
              <a:t>reputasi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didengar</a:t>
            </a:r>
            <a:r>
              <a:rPr lang="en-GB" sz="2400" dirty="0" smtClean="0"/>
              <a:t>, </a:t>
            </a:r>
            <a:r>
              <a:rPr lang="en-GB" sz="2400" dirty="0" err="1" smtClean="0"/>
              <a:t>referensi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perusahaan</a:t>
            </a:r>
            <a:r>
              <a:rPr lang="en-GB" sz="2400" dirty="0" smtClean="0"/>
              <a:t> lain.</a:t>
            </a:r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C. </a:t>
            </a:r>
            <a:r>
              <a:rPr lang="en-US" sz="3200" dirty="0" err="1" smtClean="0"/>
              <a:t>Sumber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Negeri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Sumber</a:t>
            </a:r>
            <a:r>
              <a:rPr lang="en-US" sz="3200" dirty="0" smtClean="0"/>
              <a:t> </a:t>
            </a:r>
            <a:r>
              <a:rPr lang="en-US" sz="3200" dirty="0" err="1" smtClean="0"/>
              <a:t>Luar</a:t>
            </a:r>
            <a:r>
              <a:rPr lang="en-US" sz="3200" dirty="0" smtClean="0"/>
              <a:t> </a:t>
            </a:r>
            <a:r>
              <a:rPr lang="en-US" sz="3200" dirty="0" err="1" smtClean="0"/>
              <a:t>Negeri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828800"/>
          <a:ext cx="7162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1295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sz="4800" dirty="0" err="1" smtClean="0"/>
              <a:t>Beberapa</a:t>
            </a:r>
            <a:r>
              <a:rPr lang="en-US" sz="4800" dirty="0" smtClean="0"/>
              <a:t> </a:t>
            </a:r>
            <a:r>
              <a:rPr lang="en-US" sz="4800" dirty="0" err="1" smtClean="0"/>
              <a:t>hal</a:t>
            </a:r>
            <a:r>
              <a:rPr lang="en-US" sz="4800" dirty="0" smtClean="0"/>
              <a:t> yang </a:t>
            </a:r>
            <a:r>
              <a:rPr lang="en-US" sz="4800" dirty="0" err="1" smtClean="0"/>
              <a:t>perlu</a:t>
            </a:r>
            <a:r>
              <a:rPr lang="en-US" sz="4800" dirty="0" smtClean="0"/>
              <a:t> </a:t>
            </a:r>
            <a:r>
              <a:rPr lang="en-US" sz="4800" dirty="0" err="1" smtClean="0"/>
              <a:t>dipetimbangkan</a:t>
            </a:r>
            <a:r>
              <a:rPr lang="en-US" sz="4800" dirty="0" smtClean="0"/>
              <a:t> </a:t>
            </a:r>
            <a:r>
              <a:rPr lang="en-US" sz="4800" dirty="0" err="1" smtClean="0"/>
              <a:t>dalam</a:t>
            </a:r>
            <a:r>
              <a:rPr lang="en-US" sz="4800" dirty="0" smtClean="0"/>
              <a:t> </a:t>
            </a:r>
            <a:r>
              <a:rPr lang="en-US" sz="4800" dirty="0" err="1" smtClean="0"/>
              <a:t>menentukan</a:t>
            </a:r>
            <a:r>
              <a:rPr lang="en-US" sz="4800" dirty="0" smtClean="0"/>
              <a:t> </a:t>
            </a:r>
            <a:r>
              <a:rPr lang="en-US" sz="4800" dirty="0" err="1" smtClean="0"/>
              <a:t>pilihan</a:t>
            </a:r>
            <a:r>
              <a:rPr lang="en-US" sz="4800" dirty="0" smtClean="0"/>
              <a:t> </a:t>
            </a:r>
            <a:r>
              <a:rPr lang="en-US" sz="4800" dirty="0" err="1" smtClean="0"/>
              <a:t>sumber</a:t>
            </a:r>
            <a:r>
              <a:rPr lang="en-US" sz="4800" dirty="0" smtClean="0"/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satu,dua,tiga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r>
              <a:rPr lang="en-US" dirty="0" smtClean="0"/>
              <a:t>. </a:t>
            </a:r>
            <a:r>
              <a:rPr lang="en-US" dirty="0" err="1" smtClean="0"/>
              <a:t>Kecenderungan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strategis</a:t>
            </a:r>
            <a:r>
              <a:rPr lang="en-US" dirty="0" smtClean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Pemasok</a:t>
            </a:r>
            <a:r>
              <a:rPr lang="en-US" sz="3200" dirty="0" smtClean="0"/>
              <a:t> </a:t>
            </a:r>
            <a:r>
              <a:rPr lang="en-US" sz="3200" dirty="0" err="1" smtClean="0"/>
              <a:t>tunggal</a:t>
            </a:r>
            <a:r>
              <a:rPr lang="en-US" sz="3200" dirty="0" smtClean="0"/>
              <a:t> </a:t>
            </a:r>
            <a:r>
              <a:rPr lang="en-US" sz="3200" dirty="0" err="1" smtClean="0"/>
              <a:t>cocok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tujuan</a:t>
            </a:r>
            <a:r>
              <a:rPr lang="en-US" sz="3200" dirty="0" smtClean="0"/>
              <a:t> </a:t>
            </a:r>
            <a:r>
              <a:rPr lang="en-US" sz="3200" dirty="0" err="1" smtClean="0"/>
              <a:t>berikut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685800" y="1143000"/>
            <a:ext cx="8077200" cy="5029200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just">
              <a:buAutoNum type="arabicPeriod"/>
            </a:pPr>
            <a:r>
              <a:rPr lang="en-US" sz="2400" b="1" dirty="0" err="1" smtClean="0"/>
              <a:t>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waktu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terjadi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kekurangan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barang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pemasok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memberikan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prioritas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pembeli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khusus</a:t>
            </a:r>
            <a:r>
              <a:rPr lang="en-US" sz="2400" b="1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sz="2400" b="1" dirty="0" err="1" smtClean="0"/>
              <a:t>Memperoleh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potongan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harga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lebih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banyak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karena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membeli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jumlah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besar</a:t>
            </a:r>
            <a:r>
              <a:rPr lang="en-US" sz="2400" b="1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sz="2400" b="1" dirty="0" err="1" smtClean="0"/>
              <a:t>Biaya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pembelian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lebih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hemat</a:t>
            </a:r>
            <a:endParaRPr lang="en-US" sz="2400" b="1" dirty="0" smtClean="0"/>
          </a:p>
          <a:p>
            <a:pPr marL="514350" indent="-514350" algn="just">
              <a:buAutoNum type="arabicPeriod"/>
            </a:pPr>
            <a:r>
              <a:rPr lang="en-US" sz="2400" b="1" dirty="0" err="1" smtClean="0"/>
              <a:t>Koordinasi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penyerahan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pengendalian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mutu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diperlukan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pembelian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waktu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memerlukan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pemasok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tunggal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685800" y="609600"/>
            <a:ext cx="8077200" cy="5486400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b="1" dirty="0" smtClean="0"/>
              <a:t>5. </a:t>
            </a:r>
            <a:r>
              <a:rPr lang="en-US" sz="2800" b="1" dirty="0" err="1" smtClean="0"/>
              <a:t>Memperoleh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mutu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barang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seragam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6. </a:t>
            </a:r>
            <a:r>
              <a:rPr lang="en-US" sz="2800" b="1" dirty="0" err="1" smtClean="0"/>
              <a:t>Menggunakan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memanfaatkan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bagian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riset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pengembangan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pemasok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pembeli</a:t>
            </a:r>
            <a:r>
              <a:rPr lang="en-US" sz="2800" b="1" dirty="0" smtClean="0"/>
              <a:t>.</a:t>
            </a:r>
          </a:p>
          <a:p>
            <a:pPr>
              <a:buNone/>
            </a:pPr>
            <a:r>
              <a:rPr lang="en-US" sz="2800" b="1" dirty="0" smtClean="0"/>
              <a:t>7. </a:t>
            </a:r>
            <a:r>
              <a:rPr lang="en-US" sz="2800" b="1" dirty="0" err="1" smtClean="0"/>
              <a:t>Biaya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pengangkutan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dapat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ditekan</a:t>
            </a:r>
            <a:r>
              <a:rPr lang="en-US" sz="2800" b="1" dirty="0" smtClean="0"/>
              <a:t> </a:t>
            </a:r>
          </a:p>
          <a:p>
            <a:pPr>
              <a:buNone/>
            </a:pPr>
            <a:r>
              <a:rPr lang="en-US" sz="2800" b="1" dirty="0" smtClean="0"/>
              <a:t>8. </a:t>
            </a:r>
            <a:r>
              <a:rPr lang="en-US" sz="2800" b="1" dirty="0" err="1" smtClean="0"/>
              <a:t>Penumpukan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barang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persedian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dapat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dikurangi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9. </a:t>
            </a:r>
            <a:r>
              <a:rPr lang="en-US" sz="2800" b="1" dirty="0" err="1" smtClean="0"/>
              <a:t>Pengendalian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pemasok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lebih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gampang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000066"/>
        </a:dk1>
        <a:lt1>
          <a:srgbClr val="FFFFFF"/>
        </a:lt1>
        <a:dk2>
          <a:srgbClr val="425A8A"/>
        </a:dk2>
        <a:lt2>
          <a:srgbClr val="CACACA"/>
        </a:lt2>
        <a:accent1>
          <a:srgbClr val="D5CC9D"/>
        </a:accent1>
        <a:accent2>
          <a:srgbClr val="C4DA8C"/>
        </a:accent2>
        <a:accent3>
          <a:srgbClr val="FFFFFF"/>
        </a:accent3>
        <a:accent4>
          <a:srgbClr val="000056"/>
        </a:accent4>
        <a:accent5>
          <a:srgbClr val="E7E2CC"/>
        </a:accent5>
        <a:accent6>
          <a:srgbClr val="B1C57E"/>
        </a:accent6>
        <a:hlink>
          <a:srgbClr val="8DBFC3"/>
        </a:hlink>
        <a:folHlink>
          <a:srgbClr val="DBB0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00066"/>
        </a:dk1>
        <a:lt1>
          <a:srgbClr val="FFFFFF"/>
        </a:lt1>
        <a:dk2>
          <a:srgbClr val="50797C"/>
        </a:dk2>
        <a:lt2>
          <a:srgbClr val="CACACA"/>
        </a:lt2>
        <a:accent1>
          <a:srgbClr val="9CD6D3"/>
        </a:accent1>
        <a:accent2>
          <a:srgbClr val="82C3E4"/>
        </a:accent2>
        <a:accent3>
          <a:srgbClr val="FFFFFF"/>
        </a:accent3>
        <a:accent4>
          <a:srgbClr val="000056"/>
        </a:accent4>
        <a:accent5>
          <a:srgbClr val="CBE8E6"/>
        </a:accent5>
        <a:accent6>
          <a:srgbClr val="75B0CF"/>
        </a:accent6>
        <a:hlink>
          <a:srgbClr val="CDC483"/>
        </a:hlink>
        <a:folHlink>
          <a:srgbClr val="9B9C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000000"/>
        </a:dk1>
        <a:lt1>
          <a:srgbClr val="FFFFFF"/>
        </a:lt1>
        <a:dk2>
          <a:srgbClr val="515F7B"/>
        </a:dk2>
        <a:lt2>
          <a:srgbClr val="CACACA"/>
        </a:lt2>
        <a:accent1>
          <a:srgbClr val="9FCAD3"/>
        </a:accent1>
        <a:accent2>
          <a:srgbClr val="839EE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68FCE"/>
        </a:accent6>
        <a:hlink>
          <a:srgbClr val="68CCB7"/>
        </a:hlink>
        <a:folHlink>
          <a:srgbClr val="F4D17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TS001136800</Template>
  <TotalTime>857</TotalTime>
  <Words>966</Words>
  <Application>Microsoft Office PowerPoint</Application>
  <PresentationFormat>On-screen Show (4:3)</PresentationFormat>
  <Paragraphs>175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ms01_1</vt:lpstr>
      <vt:lpstr>Sumber-Sumber Pembelian</vt:lpstr>
      <vt:lpstr>A. Informasi Sumber Pembelian</vt:lpstr>
      <vt:lpstr>Slide 3</vt:lpstr>
      <vt:lpstr>B. Keputusan Pemilihan Sumber</vt:lpstr>
      <vt:lpstr>Slide 5</vt:lpstr>
      <vt:lpstr>C. Sumber Dalam Negeri dan Sumber Luar Negeri</vt:lpstr>
      <vt:lpstr>D. Jumlah dan Ukuran Pemasok </vt:lpstr>
      <vt:lpstr>Pemasok tunggal cocok digunakan untuk tujuan berikut:</vt:lpstr>
      <vt:lpstr>Slide 9</vt:lpstr>
      <vt:lpstr>Sedangkan dua pemasok atau lebih cocok digunakan dalam keadaan berikut ini:</vt:lpstr>
      <vt:lpstr>E. Mengetahui Tata Laksana Perdagangan</vt:lpstr>
      <vt:lpstr>Nilai tambah yang diberikan oleh distributor atau pengecer:</vt:lpstr>
      <vt:lpstr>Slide 13</vt:lpstr>
      <vt:lpstr>Keuntungan dan kerugian dari sumber utama </vt:lpstr>
      <vt:lpstr>Keuntungan dan kerugian dari sumber sekunder</vt:lpstr>
      <vt:lpstr>F. Pencarian Melalui Internet </vt:lpstr>
      <vt:lpstr>G. Pemilihan Pemasok Dalam Supply Chain</vt:lpstr>
      <vt:lpstr>Strategi dan Teknik Pembelian</vt:lpstr>
      <vt:lpstr>A. Pengertian Teknik dan Strategi</vt:lpstr>
      <vt:lpstr>Slide 20</vt:lpstr>
      <vt:lpstr>Prinsip penyediaan barang akan sulit dijalankan jika: </vt:lpstr>
      <vt:lpstr>Cara-Cara Pembelian</vt:lpstr>
      <vt:lpstr>Ciri Surat Pesanan</vt:lpstr>
      <vt:lpstr>C. Pesanan Selimut</vt:lpstr>
      <vt:lpstr>Keuntungan BO bagi pembeli</vt:lpstr>
      <vt:lpstr>Kerugian BO bagi penjual</vt:lpstr>
      <vt:lpstr>Keuntungan BO bagi penjual</vt:lpstr>
      <vt:lpstr>D. Pembelian Atas Dasar Konsinyasi</vt:lpstr>
      <vt:lpstr>Keuntungan konsinyasi bagi pembeli</vt:lpstr>
      <vt:lpstr>Keuntungan konsinyasi bagi penjual</vt:lpstr>
      <vt:lpstr>E. Pembelian Tepat Waktu</vt:lpstr>
      <vt:lpstr>F. Sistem Kontrak</vt:lpstr>
      <vt:lpstr>Perbedaan sistem kontrak dengan cara pembelian lain:</vt:lpstr>
      <vt:lpstr>Keuntungan sistem kontrak bagi pembeli</vt:lpstr>
      <vt:lpstr>Keuntungan sistem kontrak bagi penjual</vt:lpstr>
      <vt:lpstr>G. Kontrak Jasa dan Material</vt:lpstr>
      <vt:lpstr>Keuntungan kontrak jasa dan material bagi pembeli</vt:lpstr>
      <vt:lpstr>Cara-cara lain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Sumber-Sumber Pembelian</dc:title>
  <dc:creator>Ferdy</dc:creator>
  <cp:lastModifiedBy>Lenovo</cp:lastModifiedBy>
  <cp:revision>90</cp:revision>
  <dcterms:created xsi:type="dcterms:W3CDTF">2014-10-17T04:03:13Z</dcterms:created>
  <dcterms:modified xsi:type="dcterms:W3CDTF">2014-11-21T02:41:10Z</dcterms:modified>
</cp:coreProperties>
</file>