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0" autoAdjust="0"/>
    <p:restoredTop sz="94660"/>
  </p:normalViewPr>
  <p:slideViewPr>
    <p:cSldViewPr>
      <p:cViewPr>
        <p:scale>
          <a:sx n="62" d="100"/>
          <a:sy n="62" d="100"/>
        </p:scale>
        <p:origin x="-1560"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8A082F-B65D-4323-BDB6-A99AEF9DA90D}" type="datetimeFigureOut">
              <a:rPr lang="en-US" smtClean="0"/>
              <a:pPr/>
              <a:t>21-Nov-14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045BC-E023-4697-A3B9-93DED31B0B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045BC-E023-4697-A3B9-93DED31B0B3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E36CF0A-0388-4A5C-8429-18E8AB9CB97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6CF0A-0388-4A5C-8429-18E8AB9CB97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36CF0A-0388-4A5C-8429-18E8AB9CB97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6CF0A-0388-4A5C-8429-18E8AB9CB9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828B931-ED35-43B4-846B-84E20A540D5E}" type="datetimeFigureOut">
              <a:rPr lang="en-US" smtClean="0"/>
              <a:pPr/>
              <a:t>21-Nov-14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6CF0A-0388-4A5C-8429-18E8AB9CB97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828B931-ED35-43B4-846B-84E20A540D5E}" type="datetimeFigureOut">
              <a:rPr lang="en-US" smtClean="0"/>
              <a:pPr/>
              <a:t>21-Nov-14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36CF0A-0388-4A5C-8429-18E8AB9CB97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362200"/>
          </a:xfrm>
        </p:spPr>
        <p:txBody>
          <a:bodyPr/>
          <a:lstStyle/>
          <a:p>
            <a:r>
              <a:rPr lang="en-US" dirty="0" smtClean="0"/>
              <a:t/>
            </a:r>
            <a:br>
              <a:rPr lang="en-US" dirty="0" smtClean="0"/>
            </a:br>
            <a:r>
              <a:rPr lang="en-US" dirty="0" smtClean="0"/>
              <a:t>KEMITRAAN PEMBELI-PENJUAL</a:t>
            </a:r>
            <a:endParaRPr lang="en-US" dirty="0"/>
          </a:p>
        </p:txBody>
      </p:sp>
      <p:sp>
        <p:nvSpPr>
          <p:cNvPr id="3" name="Subtitle 2"/>
          <p:cNvSpPr>
            <a:spLocks noGrp="1"/>
          </p:cNvSpPr>
          <p:nvPr>
            <p:ph type="subTitle" idx="1"/>
          </p:nvPr>
        </p:nvSpPr>
        <p:spPr>
          <a:xfrm>
            <a:off x="1524000" y="3581400"/>
            <a:ext cx="6400800" cy="1752600"/>
          </a:xfrm>
        </p:spPr>
        <p:txBody>
          <a:bodyPr/>
          <a:lstStyle/>
          <a:p>
            <a:endParaRPr lang="en-US"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err="1"/>
              <a:t>P</a:t>
            </a:r>
            <a:r>
              <a:rPr lang="en-US" dirty="0" err="1" smtClean="0"/>
              <a:t>endekatan</a:t>
            </a:r>
            <a:r>
              <a:rPr lang="en-US" dirty="0" smtClean="0"/>
              <a:t> </a:t>
            </a:r>
            <a:r>
              <a:rPr lang="en-US" dirty="0" err="1" smtClean="0"/>
              <a:t>kemitraan</a:t>
            </a:r>
            <a:r>
              <a:rPr lang="en-US" dirty="0" smtClean="0"/>
              <a:t> </a:t>
            </a:r>
            <a:r>
              <a:rPr lang="en-US" dirty="0" err="1" smtClean="0"/>
              <a:t>akan</a:t>
            </a:r>
            <a:r>
              <a:rPr lang="en-US" dirty="0"/>
              <a:t> </a:t>
            </a:r>
            <a:r>
              <a:rPr lang="en-US" dirty="0" err="1" smtClean="0"/>
              <a:t>mengurangi</a:t>
            </a:r>
            <a:r>
              <a:rPr lang="en-US" dirty="0" smtClean="0"/>
              <a:t> </a:t>
            </a:r>
            <a:r>
              <a:rPr lang="en-US" dirty="0" err="1" smtClean="0"/>
              <a:t>kelemahan</a:t>
            </a:r>
            <a:r>
              <a:rPr lang="en-US" dirty="0" smtClean="0"/>
              <a:t> </a:t>
            </a:r>
            <a:r>
              <a:rPr lang="en-US" dirty="0" err="1" smtClean="0"/>
              <a:t>tersebut</a:t>
            </a:r>
            <a:r>
              <a:rPr lang="en-US" dirty="0" smtClean="0"/>
              <a:t>, </a:t>
            </a:r>
            <a:r>
              <a:rPr lang="en-US" dirty="0" err="1" smtClean="0"/>
              <a:t>sehingga</a:t>
            </a:r>
            <a:r>
              <a:rPr lang="en-US" dirty="0" smtClean="0"/>
              <a:t> </a:t>
            </a:r>
            <a:r>
              <a:rPr lang="en-US" dirty="0" err="1" smtClean="0"/>
              <a:t>hal-hal</a:t>
            </a:r>
            <a:r>
              <a:rPr lang="en-US" dirty="0" smtClean="0"/>
              <a:t> </a:t>
            </a:r>
            <a:r>
              <a:rPr lang="en-US" dirty="0" err="1" smtClean="0"/>
              <a:t>berikut</a:t>
            </a:r>
            <a:r>
              <a:rPr lang="en-US" dirty="0" smtClean="0"/>
              <a:t> </a:t>
            </a:r>
            <a:r>
              <a:rPr lang="en-US" dirty="0" err="1" smtClean="0"/>
              <a:t>dapat</a:t>
            </a:r>
            <a:r>
              <a:rPr lang="en-US" dirty="0" smtClean="0"/>
              <a:t> </a:t>
            </a:r>
            <a:r>
              <a:rPr lang="en-US" dirty="0" err="1" smtClean="0"/>
              <a:t>dicapai</a:t>
            </a:r>
            <a:r>
              <a:rPr lang="en-US" dirty="0" smtClean="0"/>
              <a:t> : </a:t>
            </a:r>
          </a:p>
          <a:p>
            <a:pPr lvl="1">
              <a:buFont typeface="Wingdings" pitchFamily="2" charset="2"/>
              <a:buChar char="ü"/>
            </a:pPr>
            <a:r>
              <a:rPr lang="en-US" dirty="0" err="1" smtClean="0"/>
              <a:t>Proses</a:t>
            </a:r>
            <a:r>
              <a:rPr lang="en-US" dirty="0" smtClean="0"/>
              <a:t> </a:t>
            </a:r>
            <a:r>
              <a:rPr lang="en-US" dirty="0" err="1" smtClean="0"/>
              <a:t>pembelian</a:t>
            </a:r>
            <a:r>
              <a:rPr lang="en-US" dirty="0" smtClean="0"/>
              <a:t> </a:t>
            </a:r>
            <a:r>
              <a:rPr lang="en-US" dirty="0" err="1" smtClean="0"/>
              <a:t>barang</a:t>
            </a:r>
            <a:r>
              <a:rPr lang="en-US" dirty="0" smtClean="0"/>
              <a:t> </a:t>
            </a:r>
            <a:r>
              <a:rPr lang="en-US" dirty="0" err="1" smtClean="0"/>
              <a:t>dapat</a:t>
            </a:r>
            <a:r>
              <a:rPr lang="en-US" dirty="0" smtClean="0"/>
              <a:t> </a:t>
            </a:r>
            <a:r>
              <a:rPr lang="en-US" dirty="0" err="1" smtClean="0"/>
              <a:t>lebih</a:t>
            </a:r>
            <a:r>
              <a:rPr lang="en-US" dirty="0" smtClean="0"/>
              <a:t> </a:t>
            </a:r>
            <a:r>
              <a:rPr lang="en-US" dirty="0" err="1" smtClean="0"/>
              <a:t>cepat</a:t>
            </a:r>
            <a:r>
              <a:rPr lang="en-US" dirty="0" smtClean="0"/>
              <a:t> </a:t>
            </a:r>
            <a:r>
              <a:rPr lang="en-US" dirty="0" err="1" smtClean="0"/>
              <a:t>dilakukan</a:t>
            </a:r>
            <a:endParaRPr lang="en-US" dirty="0" smtClean="0"/>
          </a:p>
          <a:p>
            <a:pPr lvl="1">
              <a:buFont typeface="Wingdings" pitchFamily="2" charset="2"/>
              <a:buChar char="ü"/>
            </a:pPr>
            <a:r>
              <a:rPr lang="en-US" dirty="0" err="1" smtClean="0"/>
              <a:t>Dapat</a:t>
            </a:r>
            <a:r>
              <a:rPr lang="en-US" dirty="0" smtClean="0"/>
              <a:t> </a:t>
            </a:r>
            <a:r>
              <a:rPr lang="en-US" dirty="0" err="1" smtClean="0"/>
              <a:t>diperoleh</a:t>
            </a:r>
            <a:r>
              <a:rPr lang="en-US" dirty="0" smtClean="0"/>
              <a:t> </a:t>
            </a:r>
            <a:r>
              <a:rPr lang="en-US" dirty="0" err="1" smtClean="0"/>
              <a:t>potongan</a:t>
            </a:r>
            <a:r>
              <a:rPr lang="en-US" dirty="0" smtClean="0"/>
              <a:t> </a:t>
            </a:r>
            <a:r>
              <a:rPr lang="en-US" dirty="0" err="1" smtClean="0"/>
              <a:t>harga</a:t>
            </a:r>
            <a:endParaRPr lang="en-US" dirty="0" smtClean="0"/>
          </a:p>
          <a:p>
            <a:pPr lvl="1">
              <a:buFont typeface="Wingdings" pitchFamily="2" charset="2"/>
              <a:buChar char="ü"/>
            </a:pPr>
            <a:r>
              <a:rPr lang="en-US" dirty="0" err="1" smtClean="0"/>
              <a:t>Waktu</a:t>
            </a:r>
            <a:r>
              <a:rPr lang="en-US" dirty="0" smtClean="0"/>
              <a:t> </a:t>
            </a:r>
            <a:r>
              <a:rPr lang="en-US" dirty="0" err="1" smtClean="0"/>
              <a:t>penyerahan</a:t>
            </a:r>
            <a:r>
              <a:rPr lang="en-US" dirty="0" smtClean="0"/>
              <a:t> </a:t>
            </a:r>
            <a:r>
              <a:rPr lang="en-US" dirty="0" err="1" smtClean="0"/>
              <a:t>terjamin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dilakukan</a:t>
            </a:r>
            <a:r>
              <a:rPr lang="en-US" dirty="0" smtClean="0"/>
              <a:t> </a:t>
            </a:r>
            <a:r>
              <a:rPr lang="en-US" dirty="0" err="1" smtClean="0"/>
              <a:t>secara</a:t>
            </a:r>
            <a:r>
              <a:rPr lang="en-US" dirty="0" smtClean="0"/>
              <a:t> </a:t>
            </a:r>
            <a:r>
              <a:rPr lang="en-US" dirty="0" err="1" smtClean="0"/>
              <a:t>ketat</a:t>
            </a:r>
            <a:endParaRPr lang="en-US" dirty="0" smtClean="0"/>
          </a:p>
          <a:p>
            <a:pPr lvl="1">
              <a:buFont typeface="Wingdings" pitchFamily="2" charset="2"/>
              <a:buChar char="ü"/>
            </a:pPr>
            <a:r>
              <a:rPr lang="en-US" dirty="0" err="1" smtClean="0"/>
              <a:t>Sistem</a:t>
            </a:r>
            <a:r>
              <a:rPr lang="en-US" dirty="0" smtClean="0"/>
              <a:t> </a:t>
            </a:r>
            <a:r>
              <a:rPr lang="en-US" dirty="0" err="1" smtClean="0"/>
              <a:t>produksi</a:t>
            </a:r>
            <a:r>
              <a:rPr lang="en-US" dirty="0" smtClean="0"/>
              <a:t> </a:t>
            </a:r>
            <a:r>
              <a:rPr lang="en-US" dirty="0" err="1" smtClean="0"/>
              <a:t>dan</a:t>
            </a:r>
            <a:r>
              <a:rPr lang="en-US" dirty="0" smtClean="0"/>
              <a:t> </a:t>
            </a:r>
            <a:r>
              <a:rPr lang="en-US" dirty="0" err="1" smtClean="0"/>
              <a:t>penyerahan</a:t>
            </a:r>
            <a:r>
              <a:rPr lang="en-US" dirty="0" smtClean="0"/>
              <a:t> </a:t>
            </a:r>
            <a:r>
              <a:rPr lang="en-US" dirty="0" err="1" smtClean="0"/>
              <a:t>tepat</a:t>
            </a:r>
            <a:r>
              <a:rPr lang="en-US" dirty="0" smtClean="0"/>
              <a:t> </a:t>
            </a:r>
            <a:r>
              <a:rPr lang="en-US" dirty="0" err="1" smtClean="0"/>
              <a:t>waktu</a:t>
            </a:r>
            <a:r>
              <a:rPr lang="en-US" dirty="0" smtClean="0"/>
              <a:t> </a:t>
            </a:r>
            <a:r>
              <a:rPr lang="en-US" dirty="0" err="1" smtClean="0"/>
              <a:t>mungkin</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baik</a:t>
            </a:r>
            <a:endParaRPr lang="en-US" dirty="0" smtClean="0"/>
          </a:p>
          <a:p>
            <a:pPr lvl="1">
              <a:buFont typeface="Wingdings" pitchFamily="2" charset="2"/>
              <a:buChar char="ü"/>
            </a:pPr>
            <a:r>
              <a:rPr lang="en-US" dirty="0" err="1" smtClean="0"/>
              <a:t>Mutu</a:t>
            </a:r>
            <a:r>
              <a:rPr lang="en-US" dirty="0" smtClean="0"/>
              <a:t> </a:t>
            </a:r>
            <a:r>
              <a:rPr lang="en-US" dirty="0" err="1" smtClean="0"/>
              <a:t>barang</a:t>
            </a:r>
            <a:r>
              <a:rPr lang="en-US" dirty="0" smtClean="0"/>
              <a:t> </a:t>
            </a:r>
            <a:r>
              <a:rPr lang="en-US" dirty="0" err="1" smtClean="0"/>
              <a:t>terjamin</a:t>
            </a:r>
            <a:r>
              <a:rPr lang="en-US" dirty="0" smtClean="0"/>
              <a:t> </a:t>
            </a:r>
            <a:r>
              <a:rPr lang="en-US" dirty="0" err="1" smtClean="0"/>
              <a:t>seragam</a:t>
            </a:r>
            <a:r>
              <a:rPr lang="en-US" dirty="0" smtClean="0"/>
              <a:t> </a:t>
            </a:r>
          </a:p>
          <a:p>
            <a:pPr lvl="1">
              <a:buFont typeface="Wingdings" pitchFamily="2" charset="2"/>
              <a:buChar char="ü"/>
            </a:pPr>
            <a:r>
              <a:rPr lang="en-US" dirty="0" err="1" smtClean="0"/>
              <a:t>Rekanan</a:t>
            </a:r>
            <a:r>
              <a:rPr lang="en-US" dirty="0" smtClean="0"/>
              <a:t> </a:t>
            </a:r>
            <a:r>
              <a:rPr lang="en-US" dirty="0" err="1" smtClean="0"/>
              <a:t>dapat</a:t>
            </a:r>
            <a:r>
              <a:rPr lang="en-US" dirty="0" smtClean="0"/>
              <a:t> </a:t>
            </a:r>
            <a:r>
              <a:rPr lang="en-US" dirty="0" err="1" smtClean="0"/>
              <a:t>merencanakan</a:t>
            </a:r>
            <a:r>
              <a:rPr lang="en-US" dirty="0" smtClean="0"/>
              <a:t> </a:t>
            </a:r>
            <a:r>
              <a:rPr lang="en-US" dirty="0" err="1" smtClean="0"/>
              <a:t>perbaikan</a:t>
            </a:r>
            <a:r>
              <a:rPr lang="en-US" dirty="0" smtClean="0"/>
              <a:t> </a:t>
            </a:r>
            <a:r>
              <a:rPr lang="en-US" dirty="0" err="1" smtClean="0"/>
              <a:t>mutu</a:t>
            </a:r>
            <a:r>
              <a:rPr lang="en-US" dirty="0" smtClean="0"/>
              <a:t> </a:t>
            </a:r>
            <a:r>
              <a:rPr lang="en-US" dirty="0" err="1" smtClean="0"/>
              <a:t>barang</a:t>
            </a:r>
            <a:r>
              <a:rPr lang="en-US" dirty="0" smtClean="0"/>
              <a:t> </a:t>
            </a:r>
            <a:r>
              <a:rPr lang="en-US" dirty="0" err="1" smtClean="0"/>
              <a:t>dan</a:t>
            </a:r>
            <a:r>
              <a:rPr lang="en-US" dirty="0" smtClean="0"/>
              <a:t> </a:t>
            </a:r>
            <a:r>
              <a:rPr lang="en-US" dirty="0" err="1" smtClean="0"/>
              <a:t>efisiensi</a:t>
            </a:r>
            <a:r>
              <a:rPr lang="en-US" dirty="0" smtClean="0"/>
              <a:t> </a:t>
            </a:r>
            <a:r>
              <a:rPr lang="en-US" dirty="0" err="1" smtClean="0"/>
              <a:t>biaya</a:t>
            </a:r>
            <a:r>
              <a:rPr lang="en-US" dirty="0" smtClean="0"/>
              <a:t> </a:t>
            </a:r>
            <a:r>
              <a:rPr lang="en-US" dirty="0" err="1" smtClean="0"/>
              <a:t>secara</a:t>
            </a:r>
            <a:r>
              <a:rPr lang="en-US" dirty="0"/>
              <a:t> </a:t>
            </a:r>
            <a:r>
              <a:rPr lang="en-US" dirty="0" err="1" smtClean="0"/>
              <a:t>terus</a:t>
            </a:r>
            <a:r>
              <a:rPr lang="en-US" dirty="0" smtClean="0"/>
              <a:t> </a:t>
            </a:r>
            <a:r>
              <a:rPr lang="en-US" dirty="0" err="1" smtClean="0"/>
              <a:t>menerus</a:t>
            </a:r>
            <a:r>
              <a:rPr lang="en-US" dirty="0" smtClean="0"/>
              <a:t> </a:t>
            </a:r>
            <a:r>
              <a:rPr lang="en-US" dirty="0" err="1" smtClean="0"/>
              <a:t>sehingga</a:t>
            </a:r>
            <a:r>
              <a:rPr lang="en-US" dirty="0" smtClean="0"/>
              <a:t> </a:t>
            </a:r>
            <a:r>
              <a:rPr lang="en-US" dirty="0" err="1" smtClean="0"/>
              <a:t>harga</a:t>
            </a:r>
            <a:r>
              <a:rPr lang="en-US" dirty="0" smtClean="0"/>
              <a:t> </a:t>
            </a:r>
            <a:r>
              <a:rPr lang="en-US" dirty="0" err="1" smtClean="0"/>
              <a:t>dapat</a:t>
            </a:r>
            <a:r>
              <a:rPr lang="en-US" dirty="0" smtClean="0"/>
              <a:t> </a:t>
            </a:r>
            <a:r>
              <a:rPr lang="en-US" dirty="0" err="1" smtClean="0"/>
              <a:t>diturunkan</a:t>
            </a:r>
            <a:endParaRPr lang="en-US" dirty="0" smtClean="0"/>
          </a:p>
          <a:p>
            <a:pPr lvl="1">
              <a:buFont typeface="Wingdings" pitchFamily="2" charset="2"/>
              <a:buChar char="ü"/>
            </a:pPr>
            <a:r>
              <a:rPr lang="en-US" dirty="0" err="1" smtClean="0"/>
              <a:t>Informasi</a:t>
            </a:r>
            <a:r>
              <a:rPr lang="en-US" dirty="0" smtClean="0"/>
              <a:t> </a:t>
            </a:r>
            <a:r>
              <a:rPr lang="en-US" dirty="0" err="1" smtClean="0"/>
              <a:t>rahasia</a:t>
            </a:r>
            <a:r>
              <a:rPr lang="en-US" dirty="0" smtClean="0"/>
              <a:t> </a:t>
            </a:r>
            <a:r>
              <a:rPr lang="en-US" dirty="0" err="1" smtClean="0"/>
              <a:t>lebih</a:t>
            </a:r>
            <a:r>
              <a:rPr lang="en-US" dirty="0" smtClean="0"/>
              <a:t> </a:t>
            </a:r>
            <a:r>
              <a:rPr lang="en-US" dirty="0" err="1" smtClean="0"/>
              <a:t>terjaga</a:t>
            </a:r>
            <a:endParaRPr lang="en-US" dirty="0" smtClean="0"/>
          </a:p>
          <a:p>
            <a:pPr lvl="1">
              <a:buFont typeface="Wingdings" pitchFamily="2" charset="2"/>
              <a:buChar char="ü"/>
            </a:pPr>
            <a:r>
              <a:rPr lang="en-US" dirty="0" err="1" smtClean="0"/>
              <a:t>Biaya</a:t>
            </a:r>
            <a:r>
              <a:rPr lang="en-US" dirty="0" smtClean="0"/>
              <a:t> </a:t>
            </a:r>
            <a:r>
              <a:rPr lang="en-US" dirty="0" err="1" smtClean="0"/>
              <a:t>pembelian</a:t>
            </a:r>
            <a:r>
              <a:rPr lang="en-US" dirty="0" smtClean="0"/>
              <a:t> </a:t>
            </a:r>
            <a:r>
              <a:rPr lang="en-US" dirty="0" err="1" smtClean="0"/>
              <a:t>dapat</a:t>
            </a:r>
            <a:r>
              <a:rPr lang="en-US" dirty="0" smtClean="0"/>
              <a:t> </a:t>
            </a:r>
            <a:r>
              <a:rPr lang="en-US" dirty="0" err="1" smtClean="0"/>
              <a:t>lebih</a:t>
            </a:r>
            <a:r>
              <a:rPr lang="en-US" dirty="0" smtClean="0"/>
              <a:t> </a:t>
            </a:r>
            <a:r>
              <a:rPr lang="en-US" dirty="0" err="1" smtClean="0"/>
              <a:t>diminimalkan</a:t>
            </a:r>
            <a:endParaRPr lang="en-US" dirty="0" smtClean="0"/>
          </a:p>
          <a:p>
            <a:pPr lvl="1">
              <a:buNone/>
            </a:pPr>
            <a:endParaRPr lang="en-US" dirty="0" smtClean="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t>
            </a:r>
            <a:r>
              <a:rPr lang="en-US" dirty="0" err="1" smtClean="0"/>
              <a:t>Prinsip-Prinsip</a:t>
            </a:r>
            <a:r>
              <a:rPr lang="en-US" dirty="0" smtClean="0"/>
              <a:t> </a:t>
            </a:r>
            <a:r>
              <a:rPr lang="en-US" dirty="0" err="1" smtClean="0"/>
              <a:t>Kemitraan</a:t>
            </a:r>
            <a:endParaRPr lang="en-US" dirty="0"/>
          </a:p>
        </p:txBody>
      </p:sp>
      <p:sp>
        <p:nvSpPr>
          <p:cNvPr id="3" name="Content Placeholder 2"/>
          <p:cNvSpPr>
            <a:spLocks noGrp="1"/>
          </p:cNvSpPr>
          <p:nvPr>
            <p:ph idx="1"/>
          </p:nvPr>
        </p:nvSpPr>
        <p:spPr/>
        <p:txBody>
          <a:bodyPr>
            <a:normAutofit/>
          </a:bodyPr>
          <a:lstStyle/>
          <a:p>
            <a:r>
              <a:rPr lang="en-US" dirty="0" err="1" smtClean="0"/>
              <a:t>Hubungan</a:t>
            </a:r>
            <a:r>
              <a:rPr lang="en-US" dirty="0" smtClean="0"/>
              <a:t> </a:t>
            </a:r>
            <a:r>
              <a:rPr lang="en-US" dirty="0" err="1" smtClean="0"/>
              <a:t>baru</a:t>
            </a:r>
            <a:r>
              <a:rPr lang="en-US" dirty="0" smtClean="0"/>
              <a:t> </a:t>
            </a:r>
            <a:r>
              <a:rPr lang="en-US" dirty="0" err="1" smtClean="0"/>
              <a:t>perlu</a:t>
            </a:r>
            <a:r>
              <a:rPr lang="en-US" dirty="0" smtClean="0"/>
              <a:t> </a:t>
            </a:r>
            <a:r>
              <a:rPr lang="en-US" dirty="0" err="1" smtClean="0"/>
              <a:t>dikembangkan</a:t>
            </a:r>
            <a:r>
              <a:rPr lang="en-US" dirty="0" smtClean="0"/>
              <a:t> </a:t>
            </a:r>
            <a:r>
              <a:rPr lang="en-US" dirty="0" err="1" smtClean="0"/>
              <a:t>berdasarkan</a:t>
            </a:r>
            <a:r>
              <a:rPr lang="en-US" dirty="0" smtClean="0"/>
              <a:t> </a:t>
            </a:r>
            <a:r>
              <a:rPr lang="en-US" dirty="0" err="1" smtClean="0"/>
              <a:t>prinsip</a:t>
            </a:r>
            <a:r>
              <a:rPr lang="en-US" dirty="0" smtClean="0"/>
              <a:t> :</a:t>
            </a:r>
          </a:p>
          <a:p>
            <a:pPr marL="971550" lvl="1" indent="-514350">
              <a:buFont typeface="+mj-lt"/>
              <a:buAutoNum type="alphaLcPeriod"/>
            </a:pPr>
            <a:r>
              <a:rPr lang="en-US" dirty="0" err="1" smtClean="0"/>
              <a:t>Mempunyai</a:t>
            </a:r>
            <a:r>
              <a:rPr lang="en-US" dirty="0" smtClean="0"/>
              <a:t> </a:t>
            </a:r>
            <a:r>
              <a:rPr lang="en-US" dirty="0" err="1" smtClean="0"/>
              <a:t>tujuan</a:t>
            </a:r>
            <a:r>
              <a:rPr lang="en-US" dirty="0" smtClean="0"/>
              <a:t> yang </a:t>
            </a:r>
            <a:r>
              <a:rPr lang="en-US" dirty="0" err="1" smtClean="0"/>
              <a:t>sama</a:t>
            </a:r>
            <a:endParaRPr lang="en-US" dirty="0" smtClean="0"/>
          </a:p>
          <a:p>
            <a:pPr marL="971550" lvl="1" indent="-514350">
              <a:buFont typeface="+mj-lt"/>
              <a:buAutoNum type="alphaLcPeriod"/>
            </a:pPr>
            <a:r>
              <a:rPr lang="en-US" dirty="0" err="1" smtClean="0"/>
              <a:t>Saling</a:t>
            </a:r>
            <a:r>
              <a:rPr lang="en-US" dirty="0" smtClean="0"/>
              <a:t> </a:t>
            </a:r>
            <a:r>
              <a:rPr lang="en-US" dirty="0" err="1" smtClean="0"/>
              <a:t>menguntungkan</a:t>
            </a:r>
            <a:endParaRPr lang="en-US" dirty="0" smtClean="0"/>
          </a:p>
          <a:p>
            <a:pPr marL="971550" lvl="1" indent="-514350">
              <a:buFont typeface="+mj-lt"/>
              <a:buAutoNum type="alphaLcPeriod"/>
            </a:pPr>
            <a:r>
              <a:rPr lang="en-US" dirty="0" err="1" smtClean="0"/>
              <a:t>Saling</a:t>
            </a:r>
            <a:r>
              <a:rPr lang="en-US" dirty="0" smtClean="0"/>
              <a:t> </a:t>
            </a:r>
            <a:r>
              <a:rPr lang="en-US" dirty="0" err="1" smtClean="0"/>
              <a:t>percaya</a:t>
            </a:r>
            <a:endParaRPr lang="en-US" dirty="0" smtClean="0"/>
          </a:p>
          <a:p>
            <a:pPr marL="971550" lvl="1" indent="-514350">
              <a:buFont typeface="+mj-lt"/>
              <a:buAutoNum type="alphaLcPeriod"/>
            </a:pPr>
            <a:r>
              <a:rPr lang="en-US" dirty="0" err="1" smtClean="0"/>
              <a:t>Bersifat</a:t>
            </a:r>
            <a:r>
              <a:rPr lang="en-US" dirty="0" smtClean="0"/>
              <a:t> </a:t>
            </a:r>
            <a:r>
              <a:rPr lang="en-US" dirty="0" err="1" smtClean="0"/>
              <a:t>terbuka</a:t>
            </a:r>
            <a:endParaRPr lang="en-US" dirty="0" smtClean="0"/>
          </a:p>
          <a:p>
            <a:pPr marL="971550" lvl="1" indent="-514350">
              <a:buFont typeface="+mj-lt"/>
              <a:buAutoNum type="alphaLcPeriod"/>
            </a:pPr>
            <a:r>
              <a:rPr lang="en-US" dirty="0" err="1" smtClean="0"/>
              <a:t>Menjalin</a:t>
            </a:r>
            <a:r>
              <a:rPr lang="en-US" dirty="0" smtClean="0"/>
              <a:t> </a:t>
            </a:r>
            <a:r>
              <a:rPr lang="en-US" dirty="0" err="1" smtClean="0"/>
              <a:t>hubungan</a:t>
            </a:r>
            <a:r>
              <a:rPr lang="en-US" dirty="0" smtClean="0"/>
              <a:t> </a:t>
            </a:r>
            <a:r>
              <a:rPr lang="en-US" dirty="0" err="1" smtClean="0"/>
              <a:t>jangka</a:t>
            </a:r>
            <a:r>
              <a:rPr lang="en-US" dirty="0" smtClean="0"/>
              <a:t> </a:t>
            </a:r>
            <a:r>
              <a:rPr lang="en-US" dirty="0" err="1" smtClean="0"/>
              <a:t>panjang</a:t>
            </a:r>
            <a:endParaRPr lang="en-US" dirty="0" smtClean="0"/>
          </a:p>
          <a:p>
            <a:pPr marL="971550" lvl="1" indent="-514350">
              <a:buFont typeface="+mj-lt"/>
              <a:buAutoNum type="alphaLcPeriod"/>
            </a:pPr>
            <a:r>
              <a:rPr lang="en-US" dirty="0" err="1" smtClean="0"/>
              <a:t>Perbaikan</a:t>
            </a:r>
            <a:r>
              <a:rPr lang="en-US" dirty="0" smtClean="0"/>
              <a:t> yang </a:t>
            </a:r>
            <a:r>
              <a:rPr lang="en-US" dirty="0" err="1" smtClean="0"/>
              <a:t>terus</a:t>
            </a:r>
            <a:r>
              <a:rPr lang="en-US" dirty="0" smtClean="0"/>
              <a:t> </a:t>
            </a:r>
            <a:r>
              <a:rPr lang="en-US" dirty="0" err="1" smtClean="0"/>
              <a:t>menerus</a:t>
            </a:r>
            <a:r>
              <a:rPr lang="en-US" dirty="0" smtClean="0"/>
              <a:t> </a:t>
            </a:r>
            <a:r>
              <a:rPr lang="en-US" dirty="0" err="1" smtClean="0"/>
              <a:t>dalam</a:t>
            </a:r>
            <a:r>
              <a:rPr lang="en-US" dirty="0" smtClean="0"/>
              <a:t> </a:t>
            </a:r>
            <a:r>
              <a:rPr lang="en-US" dirty="0" err="1" smtClean="0"/>
              <a:t>biaya</a:t>
            </a:r>
            <a:r>
              <a:rPr lang="en-US" dirty="0" smtClean="0"/>
              <a:t> </a:t>
            </a:r>
            <a:r>
              <a:rPr lang="en-US" dirty="0" err="1" smtClean="0"/>
              <a:t>dan</a:t>
            </a:r>
            <a:r>
              <a:rPr lang="en-US" dirty="0" smtClean="0"/>
              <a:t> </a:t>
            </a:r>
            <a:r>
              <a:rPr lang="en-US" dirty="0" err="1" smtClean="0"/>
              <a:t>mutu</a:t>
            </a:r>
            <a:r>
              <a:rPr lang="en-US" dirty="0" smtClean="0"/>
              <a:t> </a:t>
            </a:r>
          </a:p>
          <a:p>
            <a:pPr marL="971550" lvl="1" indent="-514350">
              <a:buFont typeface="+mj-lt"/>
              <a:buAutoNum type="alphaLcPeriod"/>
            </a:pPr>
            <a:endParaRPr lang="en-US" dirty="0"/>
          </a:p>
        </p:txBody>
      </p:sp>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t>
            </a:r>
            <a:r>
              <a:rPr lang="en-US" dirty="0" err="1" smtClean="0"/>
              <a:t>Kemitraan</a:t>
            </a:r>
            <a:r>
              <a:rPr lang="en-US" dirty="0" smtClean="0"/>
              <a:t> </a:t>
            </a:r>
            <a:r>
              <a:rPr lang="en-US" dirty="0" err="1" smtClean="0"/>
              <a:t>Strategis</a:t>
            </a:r>
            <a:endParaRPr lang="en-US" dirty="0"/>
          </a:p>
        </p:txBody>
      </p:sp>
      <p:sp>
        <p:nvSpPr>
          <p:cNvPr id="3" name="Content Placeholder 2"/>
          <p:cNvSpPr>
            <a:spLocks noGrp="1"/>
          </p:cNvSpPr>
          <p:nvPr>
            <p:ph idx="1"/>
          </p:nvPr>
        </p:nvSpPr>
        <p:spPr/>
        <p:txBody>
          <a:bodyPr/>
          <a:lstStyle/>
          <a:p>
            <a:r>
              <a:rPr lang="en-US" dirty="0" err="1" smtClean="0"/>
              <a:t>Definisi</a:t>
            </a:r>
            <a:r>
              <a:rPr lang="en-US" dirty="0" smtClean="0"/>
              <a:t> </a:t>
            </a:r>
            <a:r>
              <a:rPr lang="en-US" dirty="0" err="1" smtClean="0"/>
              <a:t>kemitraan</a:t>
            </a:r>
            <a:r>
              <a:rPr lang="en-US" dirty="0" smtClean="0"/>
              <a:t> </a:t>
            </a:r>
            <a:r>
              <a:rPr lang="en-US" dirty="0" err="1" smtClean="0"/>
              <a:t>strategis</a:t>
            </a:r>
            <a:r>
              <a:rPr lang="en-US" dirty="0" smtClean="0"/>
              <a:t> </a:t>
            </a:r>
            <a:r>
              <a:rPr lang="en-US" dirty="0" err="1" smtClean="0"/>
              <a:t>menurut</a:t>
            </a:r>
            <a:r>
              <a:rPr lang="en-US" dirty="0" smtClean="0"/>
              <a:t> Tony </a:t>
            </a:r>
            <a:r>
              <a:rPr lang="en-US" dirty="0" err="1" smtClean="0"/>
              <a:t>Lendrum</a:t>
            </a:r>
            <a:r>
              <a:rPr lang="en-US" dirty="0" smtClean="0"/>
              <a:t> :</a:t>
            </a:r>
          </a:p>
          <a:p>
            <a:pPr lvl="1" algn="ctr">
              <a:buNone/>
            </a:pPr>
            <a:r>
              <a:rPr lang="en-US" i="1" dirty="0"/>
              <a:t>S</a:t>
            </a:r>
            <a:r>
              <a:rPr lang="en-US" i="1" dirty="0" smtClean="0"/>
              <a:t>trategic partnering or alliance is the cooperative development of successful, long term, strategic relationship, based on mutual trust, world-class and sustainable competitive advantage for all the partners, relationship which have a further separate and positive impact outside</a:t>
            </a:r>
            <a:endParaRPr lang="en-US" dirty="0"/>
          </a:p>
        </p:txBody>
      </p:sp>
    </p:spTree>
  </p:cSld>
  <p:clrMapOvr>
    <a:masterClrMapping/>
  </p:clrMapOvr>
  <p:transition>
    <p:spli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dirty="0" err="1" smtClean="0"/>
              <a:t>Berikut</a:t>
            </a:r>
            <a:r>
              <a:rPr lang="en-US" dirty="0" smtClean="0"/>
              <a:t> </a:t>
            </a:r>
            <a:r>
              <a:rPr lang="en-US" dirty="0" err="1" smtClean="0"/>
              <a:t>diuraikan</a:t>
            </a:r>
            <a:r>
              <a:rPr lang="en-US" dirty="0" smtClean="0"/>
              <a:t> </a:t>
            </a:r>
            <a:r>
              <a:rPr lang="en-US" dirty="0" err="1" smtClean="0"/>
              <a:t>komponen-komponen</a:t>
            </a:r>
            <a:r>
              <a:rPr lang="en-US" dirty="0" smtClean="0"/>
              <a:t> </a:t>
            </a:r>
            <a:r>
              <a:rPr lang="en-US" dirty="0" err="1" smtClean="0"/>
              <a:t>dari</a:t>
            </a:r>
            <a:r>
              <a:rPr lang="en-US" dirty="0" smtClean="0"/>
              <a:t> </a:t>
            </a:r>
            <a:r>
              <a:rPr lang="en-US" dirty="0" err="1" smtClean="0"/>
              <a:t>definisi</a:t>
            </a:r>
            <a:r>
              <a:rPr lang="en-US" dirty="0" smtClean="0"/>
              <a:t> </a:t>
            </a:r>
            <a:r>
              <a:rPr lang="en-US" dirty="0" err="1" smtClean="0"/>
              <a:t>tersebut</a:t>
            </a:r>
            <a:r>
              <a:rPr lang="en-US" dirty="0" smtClean="0"/>
              <a:t> :</a:t>
            </a:r>
          </a:p>
          <a:p>
            <a:pPr lvl="1"/>
            <a:r>
              <a:rPr lang="en-US" dirty="0" smtClean="0"/>
              <a:t>Cooperative development</a:t>
            </a:r>
          </a:p>
          <a:p>
            <a:pPr lvl="1"/>
            <a:r>
              <a:rPr lang="en-US" dirty="0" smtClean="0"/>
              <a:t>Successful </a:t>
            </a:r>
          </a:p>
          <a:p>
            <a:pPr lvl="1"/>
            <a:r>
              <a:rPr lang="en-US" dirty="0" smtClean="0"/>
              <a:t>Long term</a:t>
            </a:r>
          </a:p>
          <a:p>
            <a:pPr lvl="1"/>
            <a:r>
              <a:rPr lang="en-US" dirty="0" smtClean="0"/>
              <a:t>Strategic</a:t>
            </a:r>
          </a:p>
          <a:p>
            <a:pPr lvl="1"/>
            <a:r>
              <a:rPr lang="en-US" dirty="0" smtClean="0"/>
              <a:t>Mutual trust</a:t>
            </a:r>
          </a:p>
          <a:p>
            <a:pPr lvl="1"/>
            <a:r>
              <a:rPr lang="en-US" dirty="0" smtClean="0"/>
              <a:t>World class</a:t>
            </a:r>
          </a:p>
          <a:p>
            <a:pPr lvl="1"/>
            <a:r>
              <a:rPr lang="en-US" dirty="0" smtClean="0"/>
              <a:t>Sustainable competitive advantage </a:t>
            </a:r>
          </a:p>
          <a:p>
            <a:pPr lvl="1"/>
            <a:r>
              <a:rPr lang="en-US" dirty="0" smtClean="0"/>
              <a:t>All the partners</a:t>
            </a:r>
          </a:p>
          <a:p>
            <a:pPr lvl="1"/>
            <a:r>
              <a:rPr lang="en-US" dirty="0" smtClean="0"/>
              <a:t>Separate and positive impact</a:t>
            </a:r>
            <a:endParaRPr lang="en-US" dirty="0"/>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057400"/>
            <a:ext cx="7772400" cy="1470025"/>
          </a:xfrm>
        </p:spPr>
        <p:txBody>
          <a:bodyPr>
            <a:normAutofit fontScale="90000"/>
          </a:bodyPr>
          <a:lstStyle/>
          <a:p>
            <a:r>
              <a:rPr lang="en-US" b="1" dirty="0" smtClean="0"/>
              <a:t>BAB 13</a:t>
            </a:r>
            <a:br>
              <a:rPr lang="en-US" b="1" dirty="0" smtClean="0"/>
            </a:br>
            <a:r>
              <a:rPr lang="en-US" i="1" dirty="0" smtClean="0"/>
              <a:t>OUTSOURCING </a:t>
            </a:r>
            <a:r>
              <a:rPr lang="en-US" dirty="0" smtClean="0"/>
              <a:t>DALAM PEMBELIAN</a:t>
            </a:r>
            <a:endParaRPr lang="en-US" b="1" dirty="0"/>
          </a:p>
        </p:txBody>
      </p:sp>
    </p:spTree>
  </p:cSld>
  <p:clrMapOvr>
    <a:masterClrMapping/>
  </p:clrMapOvr>
  <p:transition>
    <p:pull dir="l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a:t>
            </a:r>
            <a:r>
              <a:rPr lang="en-US" dirty="0" err="1" smtClean="0"/>
              <a:t>Konsep</a:t>
            </a:r>
            <a:r>
              <a:rPr lang="en-US" dirty="0" smtClean="0"/>
              <a:t> Outsourcing</a:t>
            </a:r>
            <a:endParaRPr lang="en-US" dirty="0"/>
          </a:p>
        </p:txBody>
      </p:sp>
      <p:sp>
        <p:nvSpPr>
          <p:cNvPr id="3" name="Content Placeholder 2"/>
          <p:cNvSpPr>
            <a:spLocks noGrp="1"/>
          </p:cNvSpPr>
          <p:nvPr>
            <p:ph idx="1"/>
          </p:nvPr>
        </p:nvSpPr>
        <p:spPr/>
        <p:txBody>
          <a:bodyPr/>
          <a:lstStyle/>
          <a:p>
            <a:r>
              <a:rPr lang="en-US" dirty="0" smtClean="0"/>
              <a:t>Para </a:t>
            </a:r>
            <a:r>
              <a:rPr lang="en-US" dirty="0" err="1" smtClean="0"/>
              <a:t>ahli</a:t>
            </a:r>
            <a:r>
              <a:rPr lang="en-US" dirty="0" smtClean="0"/>
              <a:t> </a:t>
            </a:r>
            <a:r>
              <a:rPr lang="en-US" dirty="0" err="1" smtClean="0"/>
              <a:t>manajemen</a:t>
            </a:r>
            <a:r>
              <a:rPr lang="en-US" dirty="0" smtClean="0"/>
              <a:t> </a:t>
            </a:r>
            <a:r>
              <a:rPr lang="en-US" dirty="0" err="1" smtClean="0"/>
              <a:t>di</a:t>
            </a:r>
            <a:r>
              <a:rPr lang="en-US" dirty="0" smtClean="0"/>
              <a:t> </a:t>
            </a:r>
            <a:r>
              <a:rPr lang="en-US" dirty="0" err="1" smtClean="0"/>
              <a:t>Shreeveport</a:t>
            </a:r>
            <a:r>
              <a:rPr lang="en-US" dirty="0" smtClean="0"/>
              <a:t> Management Consultancy </a:t>
            </a:r>
            <a:r>
              <a:rPr lang="en-US" dirty="0" err="1" smtClean="0"/>
              <a:t>memberikan</a:t>
            </a:r>
            <a:r>
              <a:rPr lang="en-US" dirty="0" smtClean="0"/>
              <a:t> </a:t>
            </a:r>
            <a:r>
              <a:rPr lang="en-US" dirty="0" err="1" smtClean="0"/>
              <a:t>definisi</a:t>
            </a:r>
            <a:r>
              <a:rPr lang="en-US" dirty="0" smtClean="0"/>
              <a:t> </a:t>
            </a:r>
            <a:r>
              <a:rPr lang="en-US" i="1" dirty="0" smtClean="0"/>
              <a:t>outsourcing</a:t>
            </a:r>
            <a:r>
              <a:rPr lang="en-US" dirty="0" smtClean="0"/>
              <a:t> </a:t>
            </a:r>
            <a:r>
              <a:rPr lang="en-US" dirty="0" err="1" smtClean="0"/>
              <a:t>sebagai</a:t>
            </a:r>
            <a:r>
              <a:rPr lang="en-US" dirty="0" smtClean="0"/>
              <a:t> </a:t>
            </a:r>
            <a:r>
              <a:rPr lang="en-US" dirty="0" err="1" smtClean="0"/>
              <a:t>berikut</a:t>
            </a:r>
            <a:r>
              <a:rPr lang="en-US" dirty="0" smtClean="0"/>
              <a:t> :</a:t>
            </a:r>
          </a:p>
          <a:p>
            <a:pPr>
              <a:buNone/>
            </a:pPr>
            <a:endParaRPr lang="en-US" dirty="0" smtClean="0"/>
          </a:p>
          <a:p>
            <a:pPr lvl="1" algn="ctr">
              <a:buNone/>
            </a:pPr>
            <a:r>
              <a:rPr lang="en-US" i="1" dirty="0" smtClean="0"/>
              <a:t>Outsourcing is he transfer to a third party of the </a:t>
            </a:r>
            <a:r>
              <a:rPr lang="en-US" i="1" dirty="0" err="1" smtClean="0"/>
              <a:t>continous</a:t>
            </a:r>
            <a:r>
              <a:rPr lang="en-US" i="1" dirty="0" smtClean="0"/>
              <a:t> management responsibility for the provision of a service governed by a service level agreement</a:t>
            </a:r>
            <a:endParaRPr lang="en-US" i="1"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err="1" smtClean="0"/>
              <a:t>Sedangkan</a:t>
            </a:r>
            <a:r>
              <a:rPr lang="en-US" dirty="0" smtClean="0"/>
              <a:t> </a:t>
            </a:r>
            <a:r>
              <a:rPr lang="en-US" dirty="0" err="1" smtClean="0"/>
              <a:t>definisi</a:t>
            </a:r>
            <a:r>
              <a:rPr lang="en-US" dirty="0" smtClean="0"/>
              <a:t> </a:t>
            </a:r>
            <a:r>
              <a:rPr lang="en-US" dirty="0" err="1" smtClean="0"/>
              <a:t>lengkap</a:t>
            </a:r>
            <a:r>
              <a:rPr lang="en-US" dirty="0" smtClean="0"/>
              <a:t> </a:t>
            </a:r>
            <a:r>
              <a:rPr lang="en-US" dirty="0" err="1" smtClean="0"/>
              <a:t>menurut</a:t>
            </a:r>
            <a:r>
              <a:rPr lang="en-US" dirty="0" smtClean="0"/>
              <a:t> F. </a:t>
            </a:r>
            <a:r>
              <a:rPr lang="en-US" dirty="0" err="1" smtClean="0"/>
              <a:t>Greaver</a:t>
            </a:r>
            <a:r>
              <a:rPr lang="en-US" dirty="0" smtClean="0"/>
              <a:t> II </a:t>
            </a:r>
            <a:r>
              <a:rPr lang="en-US" dirty="0" err="1" smtClean="0"/>
              <a:t>adalah</a:t>
            </a:r>
            <a:r>
              <a:rPr lang="en-US" dirty="0" smtClean="0"/>
              <a:t> :</a:t>
            </a:r>
          </a:p>
          <a:p>
            <a:pPr lvl="1" algn="ctr">
              <a:buNone/>
            </a:pPr>
            <a:r>
              <a:rPr lang="en-US" i="1" dirty="0" smtClean="0"/>
              <a:t>	</a:t>
            </a:r>
            <a:r>
              <a:rPr lang="en-US" i="1" dirty="0" err="1" smtClean="0"/>
              <a:t>Outsoucing</a:t>
            </a:r>
            <a:r>
              <a:rPr lang="en-US" i="1" dirty="0" smtClean="0"/>
              <a:t> is the act of transferring some </a:t>
            </a:r>
            <a:r>
              <a:rPr lang="en-US" i="1" dirty="0" err="1" smtClean="0"/>
              <a:t>og</a:t>
            </a:r>
            <a:r>
              <a:rPr lang="en-US" i="1" dirty="0" smtClean="0"/>
              <a:t> a company’s recurring internal </a:t>
            </a:r>
            <a:r>
              <a:rPr lang="en-US" i="1" dirty="0" err="1" smtClean="0"/>
              <a:t>activitie</a:t>
            </a:r>
            <a:r>
              <a:rPr lang="en-US" i="1" dirty="0" smtClean="0"/>
              <a:t> and decision rights to outside provider, as set forth in a contract. Because the activities are recurring and a contract is used, </a:t>
            </a:r>
            <a:r>
              <a:rPr lang="en-US" i="1" dirty="0" err="1" smtClean="0"/>
              <a:t>outsorcing</a:t>
            </a:r>
            <a:r>
              <a:rPr lang="en-US" i="1" dirty="0" smtClean="0"/>
              <a:t>, goes beyond the use of consultants. As a matter practice, not only are the activities transferred, but the factors of productions and decision rights often are, too. Factors of production are the resources that make the activities occur and include people, facilities, </a:t>
            </a:r>
            <a:r>
              <a:rPr lang="en-US" i="1" dirty="0" err="1" smtClean="0"/>
              <a:t>eqipment</a:t>
            </a:r>
            <a:r>
              <a:rPr lang="en-US" i="1" dirty="0" smtClean="0"/>
              <a:t>, technology, and other assets. Decision rights are the responsibilities for making decisions over certain elements of the activities transferred</a:t>
            </a:r>
            <a:endParaRPr lang="en-US" i="1" dirty="0"/>
          </a:p>
        </p:txBody>
      </p:sp>
    </p:spTree>
  </p:cSld>
  <p:clrMapOvr>
    <a:masterClrMapping/>
  </p:clrMapOvr>
  <p:transition>
    <p:whee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err="1" smtClean="0"/>
              <a:t>Berikut</a:t>
            </a:r>
            <a:r>
              <a:rPr lang="en-US" dirty="0" smtClean="0"/>
              <a:t> area yang </a:t>
            </a:r>
            <a:r>
              <a:rPr lang="en-US" dirty="0" err="1" smtClean="0"/>
              <a:t>sangat</a:t>
            </a:r>
            <a:r>
              <a:rPr lang="en-US" dirty="0" smtClean="0"/>
              <a:t> </a:t>
            </a:r>
            <a:r>
              <a:rPr lang="en-US" dirty="0" err="1" smtClean="0"/>
              <a:t>cepat</a:t>
            </a:r>
            <a:r>
              <a:rPr lang="en-US" dirty="0" smtClean="0"/>
              <a:t> </a:t>
            </a:r>
            <a:r>
              <a:rPr lang="en-US" dirty="0" err="1" smtClean="0"/>
              <a:t>perkembangannya</a:t>
            </a:r>
            <a:r>
              <a:rPr lang="en-US" dirty="0" smtClean="0"/>
              <a:t> </a:t>
            </a:r>
            <a:r>
              <a:rPr lang="en-US" dirty="0" err="1" smtClean="0"/>
              <a:t>dalam</a:t>
            </a:r>
            <a:r>
              <a:rPr lang="en-US" dirty="0" smtClean="0"/>
              <a:t> </a:t>
            </a:r>
            <a:r>
              <a:rPr lang="en-US" i="1" dirty="0" smtClean="0"/>
              <a:t>outsourcing </a:t>
            </a:r>
            <a:r>
              <a:rPr lang="en-US" dirty="0" smtClean="0"/>
              <a:t>:</a:t>
            </a:r>
          </a:p>
          <a:p>
            <a:pPr lvl="1"/>
            <a:r>
              <a:rPr lang="en-US" dirty="0" err="1" smtClean="0"/>
              <a:t>Sumber</a:t>
            </a:r>
            <a:r>
              <a:rPr lang="en-US" dirty="0" smtClean="0"/>
              <a:t> </a:t>
            </a:r>
            <a:r>
              <a:rPr lang="en-US" dirty="0" err="1" smtClean="0"/>
              <a:t>daya</a:t>
            </a:r>
            <a:r>
              <a:rPr lang="en-US" dirty="0" smtClean="0"/>
              <a:t> </a:t>
            </a:r>
            <a:r>
              <a:rPr lang="en-US" dirty="0" err="1" smtClean="0"/>
              <a:t>manusia</a:t>
            </a:r>
            <a:endParaRPr lang="en-US" dirty="0" smtClean="0"/>
          </a:p>
          <a:p>
            <a:pPr lvl="1"/>
            <a:r>
              <a:rPr lang="en-US" dirty="0" err="1" smtClean="0"/>
              <a:t>Manajemen</a:t>
            </a:r>
            <a:r>
              <a:rPr lang="en-US" dirty="0" smtClean="0"/>
              <a:t> media</a:t>
            </a:r>
          </a:p>
          <a:p>
            <a:pPr lvl="1"/>
            <a:r>
              <a:rPr lang="en-US" dirty="0" err="1" smtClean="0"/>
              <a:t>Teknologi</a:t>
            </a:r>
            <a:r>
              <a:rPr lang="en-US" dirty="0" smtClean="0"/>
              <a:t> </a:t>
            </a:r>
            <a:r>
              <a:rPr lang="en-US" dirty="0" err="1" smtClean="0"/>
              <a:t>informasi</a:t>
            </a:r>
            <a:endParaRPr lang="en-US" dirty="0" smtClean="0"/>
          </a:p>
          <a:p>
            <a:pPr lvl="1"/>
            <a:r>
              <a:rPr lang="en-US" dirty="0" err="1" smtClean="0"/>
              <a:t>Pelayanan</a:t>
            </a:r>
            <a:r>
              <a:rPr lang="en-US" dirty="0" smtClean="0"/>
              <a:t> </a:t>
            </a:r>
            <a:r>
              <a:rPr lang="en-US" dirty="0" err="1" smtClean="0"/>
              <a:t>pelanggan</a:t>
            </a:r>
            <a:endParaRPr lang="en-US" dirty="0" smtClean="0"/>
          </a:p>
          <a:p>
            <a:pPr lvl="1"/>
            <a:r>
              <a:rPr lang="en-US" dirty="0" smtClean="0"/>
              <a:t>Marketing </a:t>
            </a:r>
          </a:p>
          <a:p>
            <a:pPr lvl="1"/>
            <a:r>
              <a:rPr lang="en-US" dirty="0" err="1" smtClean="0"/>
              <a:t>Belakangan</a:t>
            </a:r>
            <a:r>
              <a:rPr lang="en-US" dirty="0" smtClean="0"/>
              <a:t> </a:t>
            </a:r>
            <a:r>
              <a:rPr lang="en-US" dirty="0" err="1" smtClean="0"/>
              <a:t>ini</a:t>
            </a:r>
            <a:r>
              <a:rPr lang="en-US" dirty="0" smtClean="0"/>
              <a:t> area </a:t>
            </a:r>
            <a:r>
              <a:rPr lang="en-US" dirty="0" err="1" smtClean="0"/>
              <a:t>logistik</a:t>
            </a:r>
            <a:r>
              <a:rPr lang="en-US" dirty="0" smtClean="0"/>
              <a:t> </a:t>
            </a:r>
            <a:r>
              <a:rPr lang="en-US" dirty="0" err="1" smtClean="0"/>
              <a:t>terutama</a:t>
            </a:r>
            <a:r>
              <a:rPr lang="en-US" dirty="0" smtClean="0"/>
              <a:t> </a:t>
            </a:r>
            <a:r>
              <a:rPr lang="en-US" dirty="0" err="1" smtClean="0"/>
              <a:t>pembelian</a:t>
            </a:r>
            <a:r>
              <a:rPr lang="en-US" dirty="0" smtClean="0"/>
              <a:t> </a:t>
            </a:r>
            <a:r>
              <a:rPr lang="en-US" dirty="0" err="1" smtClean="0"/>
              <a:t>juga</a:t>
            </a:r>
            <a:r>
              <a:rPr lang="en-US" dirty="0" smtClean="0"/>
              <a:t> </a:t>
            </a:r>
            <a:r>
              <a:rPr lang="en-US" dirty="0" err="1" smtClean="0"/>
              <a:t>berpengaruh</a:t>
            </a:r>
            <a:r>
              <a:rPr lang="en-US" dirty="0" smtClean="0"/>
              <a:t> </a:t>
            </a:r>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PENGELOLAAN PERUSAHAAN DAHULU DAN SEKARANG </a:t>
            </a:r>
            <a:br>
              <a:rPr lang="en-US" dirty="0" smtClean="0"/>
            </a:br>
            <a:endParaRPr lang="en-US" dirty="0"/>
          </a:p>
        </p:txBody>
      </p:sp>
      <p:sp>
        <p:nvSpPr>
          <p:cNvPr id="3" name="Content Placeholder 2"/>
          <p:cNvSpPr>
            <a:spLocks noGrp="1"/>
          </p:cNvSpPr>
          <p:nvPr>
            <p:ph sz="half" idx="1"/>
          </p:nvPr>
        </p:nvSpPr>
        <p:spPr/>
        <p:txBody>
          <a:bodyPr>
            <a:normAutofit lnSpcReduction="10000"/>
          </a:bodyPr>
          <a:lstStyle/>
          <a:p>
            <a:pPr algn="ctr">
              <a:buNone/>
            </a:pPr>
            <a:r>
              <a:rPr lang="en-US" dirty="0" smtClean="0"/>
              <a:t>Perusahaan </a:t>
            </a:r>
            <a:r>
              <a:rPr lang="en-US" dirty="0" err="1" smtClean="0"/>
              <a:t>Dahulu</a:t>
            </a:r>
            <a:r>
              <a:rPr lang="en-US" dirty="0" smtClean="0"/>
              <a:t> </a:t>
            </a:r>
          </a:p>
          <a:p>
            <a:pPr algn="ctr">
              <a:buNone/>
            </a:pPr>
            <a:endParaRPr lang="en-US" dirty="0"/>
          </a:p>
          <a:p>
            <a:pPr algn="ctr">
              <a:buNone/>
            </a:pPr>
            <a:endParaRPr lang="en-US" dirty="0" smtClean="0"/>
          </a:p>
          <a:p>
            <a:pPr algn="ctr">
              <a:buNone/>
            </a:pPr>
            <a:endParaRPr lang="en-US" dirty="0"/>
          </a:p>
          <a:p>
            <a:pPr algn="ctr">
              <a:buNone/>
            </a:pPr>
            <a:endParaRPr lang="en-US" dirty="0" smtClean="0"/>
          </a:p>
          <a:p>
            <a:pPr algn="ctr">
              <a:buNone/>
            </a:pPr>
            <a:endParaRPr lang="en-US" dirty="0"/>
          </a:p>
          <a:p>
            <a:pPr algn="ctr">
              <a:buNone/>
            </a:pPr>
            <a:endParaRPr lang="en-US" dirty="0" smtClean="0"/>
          </a:p>
          <a:p>
            <a:pPr algn="ctr">
              <a:buNone/>
            </a:pPr>
            <a:endParaRPr lang="en-US" dirty="0"/>
          </a:p>
          <a:p>
            <a:pPr algn="ctr">
              <a:buNone/>
            </a:pPr>
            <a:endParaRPr lang="en-US" sz="2400" dirty="0" smtClean="0"/>
          </a:p>
          <a:p>
            <a:pPr algn="ctr">
              <a:buNone/>
            </a:pPr>
            <a:r>
              <a:rPr lang="en-US" sz="2400" dirty="0" err="1" smtClean="0"/>
              <a:t>Kegiatan</a:t>
            </a:r>
            <a:r>
              <a:rPr lang="en-US" sz="2400" dirty="0" smtClean="0"/>
              <a:t> </a:t>
            </a:r>
            <a:r>
              <a:rPr lang="en-US" sz="2400" dirty="0" err="1" smtClean="0"/>
              <a:t>penunjang</a:t>
            </a:r>
            <a:r>
              <a:rPr lang="en-US" sz="2400" dirty="0" smtClean="0"/>
              <a:t> </a:t>
            </a:r>
            <a:endParaRPr lang="en-US" sz="2400" dirty="0"/>
          </a:p>
        </p:txBody>
      </p:sp>
      <p:sp>
        <p:nvSpPr>
          <p:cNvPr id="5" name="Content Placeholder 4"/>
          <p:cNvSpPr>
            <a:spLocks noGrp="1"/>
          </p:cNvSpPr>
          <p:nvPr>
            <p:ph sz="half" idx="2"/>
          </p:nvPr>
        </p:nvSpPr>
        <p:spPr/>
        <p:txBody>
          <a:bodyPr>
            <a:normAutofit lnSpcReduction="10000"/>
          </a:bodyPr>
          <a:lstStyle/>
          <a:p>
            <a:pPr algn="ctr">
              <a:buNone/>
            </a:pPr>
            <a:r>
              <a:rPr lang="en-US" dirty="0" smtClean="0"/>
              <a:t>Perusahaan </a:t>
            </a:r>
            <a:r>
              <a:rPr lang="en-US" dirty="0" err="1" smtClean="0"/>
              <a:t>Sekarang</a:t>
            </a:r>
            <a:endParaRPr lang="en-US" dirty="0" smtClean="0"/>
          </a:p>
          <a:p>
            <a:pPr algn="ctr">
              <a:buNone/>
            </a:pPr>
            <a:r>
              <a:rPr lang="en-US" sz="2200" dirty="0" err="1" smtClean="0"/>
              <a:t>Kegiatan</a:t>
            </a:r>
            <a:r>
              <a:rPr lang="en-US" sz="2200" dirty="0" smtClean="0"/>
              <a:t> </a:t>
            </a:r>
            <a:r>
              <a:rPr lang="en-US" sz="2200" dirty="0" err="1" smtClean="0"/>
              <a:t>utama</a:t>
            </a:r>
            <a:endParaRPr lang="en-US" sz="2200" dirty="0" smtClean="0"/>
          </a:p>
          <a:p>
            <a:pPr algn="ctr">
              <a:buNone/>
            </a:pPr>
            <a:endParaRPr lang="en-US" dirty="0" smtClean="0"/>
          </a:p>
          <a:p>
            <a:pPr algn="ctr">
              <a:buNone/>
            </a:pPr>
            <a:endParaRPr lang="en-US" dirty="0"/>
          </a:p>
          <a:p>
            <a:pPr algn="ctr">
              <a:buNone/>
            </a:pPr>
            <a:endParaRPr lang="en-US" dirty="0" smtClean="0"/>
          </a:p>
          <a:p>
            <a:pPr algn="ctr">
              <a:buNone/>
            </a:pPr>
            <a:endParaRPr lang="en-US" sz="2200" dirty="0" smtClean="0"/>
          </a:p>
          <a:p>
            <a:pPr algn="ctr">
              <a:buNone/>
            </a:pPr>
            <a:endParaRPr lang="en-US" sz="2200" dirty="0" smtClean="0"/>
          </a:p>
          <a:p>
            <a:pPr algn="ctr">
              <a:buNone/>
            </a:pPr>
            <a:r>
              <a:rPr lang="en-US" sz="2200" dirty="0" err="1" smtClean="0"/>
              <a:t>Kegiatan</a:t>
            </a:r>
            <a:r>
              <a:rPr lang="en-US" sz="2200" dirty="0" smtClean="0"/>
              <a:t> </a:t>
            </a:r>
            <a:r>
              <a:rPr lang="en-US" sz="2200" dirty="0" err="1" smtClean="0"/>
              <a:t>penunjang</a:t>
            </a:r>
            <a:r>
              <a:rPr lang="en-US" sz="2200" dirty="0" smtClean="0"/>
              <a:t> </a:t>
            </a:r>
            <a:endParaRPr lang="en-US" sz="2200" dirty="0"/>
          </a:p>
        </p:txBody>
      </p:sp>
      <p:sp>
        <p:nvSpPr>
          <p:cNvPr id="6" name="Oval 5"/>
          <p:cNvSpPr/>
          <p:nvPr/>
        </p:nvSpPr>
        <p:spPr>
          <a:xfrm>
            <a:off x="1143000" y="2514600"/>
            <a:ext cx="2971800" cy="2819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p:cNvSpPr/>
          <p:nvPr/>
        </p:nvSpPr>
        <p:spPr>
          <a:xfrm>
            <a:off x="1905000" y="2514600"/>
            <a:ext cx="1524000" cy="1524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0" y="4267200"/>
            <a:ext cx="1981200" cy="369332"/>
          </a:xfrm>
          <a:prstGeom prst="rect">
            <a:avLst/>
          </a:prstGeom>
          <a:noFill/>
        </p:spPr>
        <p:txBody>
          <a:bodyPr wrap="square" rtlCol="0">
            <a:spAutoFit/>
          </a:bodyPr>
          <a:lstStyle/>
          <a:p>
            <a:r>
              <a:rPr lang="en-US" dirty="0" smtClean="0"/>
              <a:t>     </a:t>
            </a:r>
            <a:r>
              <a:rPr lang="en-US" dirty="0" err="1" smtClean="0"/>
              <a:t>Kegiatan</a:t>
            </a:r>
            <a:r>
              <a:rPr lang="en-US" dirty="0" smtClean="0"/>
              <a:t> </a:t>
            </a:r>
            <a:r>
              <a:rPr lang="en-US" dirty="0" err="1" smtClean="0"/>
              <a:t>utama</a:t>
            </a:r>
            <a:r>
              <a:rPr lang="en-US" dirty="0" smtClean="0"/>
              <a:t> </a:t>
            </a:r>
            <a:endParaRPr lang="en-US" dirty="0"/>
          </a:p>
        </p:txBody>
      </p:sp>
      <p:sp>
        <p:nvSpPr>
          <p:cNvPr id="10" name="Oval 9"/>
          <p:cNvSpPr/>
          <p:nvPr/>
        </p:nvSpPr>
        <p:spPr>
          <a:xfrm>
            <a:off x="6781800" y="2590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010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705600" y="5257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86400" y="541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77200" y="3657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81600" y="3581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0" idx="1"/>
            <a:endCxn id="15" idx="7"/>
          </p:cNvCxnSpPr>
          <p:nvPr/>
        </p:nvCxnSpPr>
        <p:spPr>
          <a:xfrm flipH="1">
            <a:off x="5701926" y="2668915"/>
            <a:ext cx="1169148"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7"/>
          </p:cNvCxnSpPr>
          <p:nvPr/>
        </p:nvCxnSpPr>
        <p:spPr>
          <a:xfrm>
            <a:off x="7302126" y="2668915"/>
            <a:ext cx="1079874" cy="1141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4"/>
            <a:endCxn id="12" idx="0"/>
          </p:cNvCxnSpPr>
          <p:nvPr/>
        </p:nvCxnSpPr>
        <p:spPr>
          <a:xfrm flipH="1">
            <a:off x="7010400" y="3124200"/>
            <a:ext cx="7620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a:endCxn id="13" idx="0"/>
          </p:cNvCxnSpPr>
          <p:nvPr/>
        </p:nvCxnSpPr>
        <p:spPr>
          <a:xfrm flipH="1">
            <a:off x="5791200" y="3046085"/>
            <a:ext cx="1079874" cy="236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315200" y="3048000"/>
            <a:ext cx="851274" cy="23641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 </a:t>
            </a:r>
            <a:r>
              <a:rPr lang="en-US" dirty="0" err="1" smtClean="0"/>
              <a:t>Bentuk</a:t>
            </a:r>
            <a:r>
              <a:rPr lang="en-US" dirty="0" smtClean="0"/>
              <a:t> Outsourcing</a:t>
            </a:r>
            <a:endParaRPr lang="en-US" dirty="0"/>
          </a:p>
        </p:txBody>
      </p:sp>
      <p:sp>
        <p:nvSpPr>
          <p:cNvPr id="6" name="Content Placeholder 5"/>
          <p:cNvSpPr>
            <a:spLocks noGrp="1"/>
          </p:cNvSpPr>
          <p:nvPr>
            <p:ph idx="1"/>
          </p:nvPr>
        </p:nvSpPr>
        <p:spPr/>
        <p:txBody>
          <a:bodyPr/>
          <a:lstStyle/>
          <a:p>
            <a:r>
              <a:rPr lang="en-US" dirty="0" err="1" smtClean="0"/>
              <a:t>Berikut</a:t>
            </a:r>
            <a:r>
              <a:rPr lang="en-US" dirty="0" smtClean="0"/>
              <a:t> </a:t>
            </a:r>
            <a:r>
              <a:rPr lang="en-US" dirty="0" err="1" smtClean="0"/>
              <a:t>tipe</a:t>
            </a:r>
            <a:r>
              <a:rPr lang="en-US" dirty="0" smtClean="0"/>
              <a:t> yang </a:t>
            </a:r>
            <a:r>
              <a:rPr lang="en-US" dirty="0" err="1" smtClean="0"/>
              <a:t>banyak</a:t>
            </a:r>
            <a:r>
              <a:rPr lang="en-US" dirty="0" smtClean="0"/>
              <a:t> </a:t>
            </a:r>
            <a:r>
              <a:rPr lang="en-US" dirty="0" err="1" smtClean="0"/>
              <a:t>digunakan</a:t>
            </a:r>
            <a:r>
              <a:rPr lang="en-US" dirty="0" smtClean="0"/>
              <a:t> </a:t>
            </a:r>
            <a:r>
              <a:rPr lang="en-US" dirty="0" err="1" smtClean="0"/>
              <a:t>oleh</a:t>
            </a:r>
            <a:r>
              <a:rPr lang="en-US" dirty="0" smtClean="0"/>
              <a:t> </a:t>
            </a:r>
            <a:r>
              <a:rPr lang="en-US" dirty="0" err="1" smtClean="0"/>
              <a:t>perusahaan</a:t>
            </a:r>
            <a:r>
              <a:rPr lang="en-US" dirty="0" smtClean="0"/>
              <a:t> :</a:t>
            </a:r>
          </a:p>
          <a:p>
            <a:pPr lvl="1"/>
            <a:r>
              <a:rPr lang="en-US" i="1" dirty="0" smtClean="0"/>
              <a:t>Contracting</a:t>
            </a:r>
          </a:p>
          <a:p>
            <a:pPr lvl="1"/>
            <a:r>
              <a:rPr lang="en-US" i="1" dirty="0" smtClean="0"/>
              <a:t>Outsourcing</a:t>
            </a:r>
          </a:p>
          <a:p>
            <a:pPr lvl="1"/>
            <a:r>
              <a:rPr lang="en-US" i="1" dirty="0" err="1" smtClean="0"/>
              <a:t>Insourcing</a:t>
            </a:r>
            <a:endParaRPr lang="en-US" i="1" dirty="0" smtClean="0"/>
          </a:p>
          <a:p>
            <a:pPr lvl="1"/>
            <a:r>
              <a:rPr lang="en-US" i="1" dirty="0" smtClean="0"/>
              <a:t>Co-sourcing</a:t>
            </a:r>
          </a:p>
          <a:p>
            <a:pPr lvl="1"/>
            <a:r>
              <a:rPr lang="en-US" i="1" dirty="0" smtClean="0"/>
              <a:t>Benefit-based relationship</a:t>
            </a:r>
            <a:endParaRPr lang="en-US" i="1" dirty="0"/>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Membangun</a:t>
            </a:r>
            <a:r>
              <a:rPr lang="en-US" dirty="0" smtClean="0"/>
              <a:t> </a:t>
            </a:r>
            <a:r>
              <a:rPr lang="en-US" dirty="0" err="1" smtClean="0"/>
              <a:t>Kemitraan</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endParaRPr lang="en-US" dirty="0"/>
          </a:p>
          <a:p>
            <a:pPr algn="ctr">
              <a:buNone/>
            </a:pPr>
            <a:r>
              <a:rPr lang="en-US" dirty="0" err="1" smtClean="0"/>
              <a:t>Menurut</a:t>
            </a:r>
            <a:r>
              <a:rPr lang="en-US" dirty="0" smtClean="0"/>
              <a:t> Marshall Goldsmith </a:t>
            </a:r>
            <a:r>
              <a:rPr lang="en-US" dirty="0" err="1" smtClean="0"/>
              <a:t>ada</a:t>
            </a:r>
            <a:r>
              <a:rPr lang="en-US" dirty="0" smtClean="0"/>
              <a:t> 6 </a:t>
            </a:r>
            <a:r>
              <a:rPr lang="en-US" dirty="0" err="1" smtClean="0"/>
              <a:t>jenis</a:t>
            </a:r>
            <a:r>
              <a:rPr lang="en-US" dirty="0" smtClean="0"/>
              <a:t> </a:t>
            </a:r>
            <a:r>
              <a:rPr lang="en-US" dirty="0" err="1" smtClean="0"/>
              <a:t>kemitraan</a:t>
            </a:r>
            <a:r>
              <a:rPr lang="en-US" dirty="0" smtClean="0"/>
              <a:t>, </a:t>
            </a:r>
            <a:r>
              <a:rPr lang="en-US" dirty="0" err="1" smtClean="0"/>
              <a:t>yaitu</a:t>
            </a:r>
            <a:r>
              <a:rPr lang="en-US" dirty="0" smtClean="0"/>
              <a:t> </a:t>
            </a:r>
            <a:r>
              <a:rPr lang="en-US" u="sng" dirty="0" err="1" smtClean="0"/>
              <a:t>kemitraan</a:t>
            </a:r>
            <a:r>
              <a:rPr lang="en-US" u="sng" dirty="0" smtClean="0"/>
              <a:t> </a:t>
            </a:r>
            <a:r>
              <a:rPr lang="en-US" u="sng" dirty="0" err="1" smtClean="0"/>
              <a:t>diluar</a:t>
            </a:r>
            <a:r>
              <a:rPr lang="en-US" u="sng" dirty="0" smtClean="0"/>
              <a:t> </a:t>
            </a:r>
            <a:r>
              <a:rPr lang="en-US" dirty="0" err="1" smtClean="0"/>
              <a:t>dan</a:t>
            </a:r>
            <a:r>
              <a:rPr lang="en-US" dirty="0" smtClean="0"/>
              <a:t> </a:t>
            </a:r>
            <a:r>
              <a:rPr lang="en-US" u="sng" dirty="0" err="1" smtClean="0"/>
              <a:t>kemitraan</a:t>
            </a:r>
            <a:r>
              <a:rPr lang="en-US" u="sng" dirty="0" smtClean="0"/>
              <a:t> </a:t>
            </a:r>
            <a:r>
              <a:rPr lang="en-US" u="sng" dirty="0" err="1" smtClean="0"/>
              <a:t>didalam</a:t>
            </a:r>
            <a:endParaRPr lang="en-US" u="sng" dirty="0" smtClean="0"/>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err="1" smtClean="0"/>
              <a:t>Alasan</a:t>
            </a:r>
            <a:r>
              <a:rPr lang="en-US" dirty="0" smtClean="0"/>
              <a:t> </a:t>
            </a:r>
            <a:r>
              <a:rPr lang="en-US" dirty="0" err="1" smtClean="0"/>
              <a:t>Mengapa</a:t>
            </a:r>
            <a:r>
              <a:rPr lang="en-US" dirty="0" smtClean="0"/>
              <a:t> </a:t>
            </a:r>
            <a:r>
              <a:rPr lang="en-US" dirty="0" err="1" smtClean="0"/>
              <a:t>Melakukan</a:t>
            </a:r>
            <a:r>
              <a:rPr lang="en-US" dirty="0" smtClean="0"/>
              <a:t> </a:t>
            </a:r>
            <a:r>
              <a:rPr lang="en-US" i="1" dirty="0" smtClean="0"/>
              <a:t>Outsourcing </a:t>
            </a:r>
            <a:endParaRPr lang="en-US" i="1" dirty="0"/>
          </a:p>
        </p:txBody>
      </p:sp>
      <p:sp>
        <p:nvSpPr>
          <p:cNvPr id="3" name="Content Placeholder 2"/>
          <p:cNvSpPr>
            <a:spLocks noGrp="1"/>
          </p:cNvSpPr>
          <p:nvPr>
            <p:ph idx="1"/>
          </p:nvPr>
        </p:nvSpPr>
        <p:spPr/>
        <p:txBody>
          <a:bodyPr>
            <a:normAutofit fontScale="85000" lnSpcReduction="20000"/>
          </a:bodyPr>
          <a:lstStyle/>
          <a:p>
            <a:r>
              <a:rPr lang="en-US" dirty="0" err="1" smtClean="0"/>
              <a:t>Potensi</a:t>
            </a:r>
            <a:r>
              <a:rPr lang="en-US" dirty="0" smtClean="0"/>
              <a:t> yang </a:t>
            </a:r>
            <a:r>
              <a:rPr lang="en-US" dirty="0" err="1" smtClean="0"/>
              <a:t>diharapkan</a:t>
            </a:r>
            <a:r>
              <a:rPr lang="en-US" dirty="0" smtClean="0"/>
              <a:t> </a:t>
            </a:r>
            <a:r>
              <a:rPr lang="en-US" dirty="0" err="1" smtClean="0"/>
              <a:t>dari</a:t>
            </a:r>
            <a:r>
              <a:rPr lang="en-US" dirty="0" smtClean="0"/>
              <a:t> </a:t>
            </a:r>
            <a:r>
              <a:rPr lang="en-US" dirty="0" err="1" smtClean="0"/>
              <a:t>proses</a:t>
            </a:r>
            <a:r>
              <a:rPr lang="en-US" dirty="0" smtClean="0"/>
              <a:t> </a:t>
            </a:r>
            <a:r>
              <a:rPr lang="en-US" i="1" dirty="0" smtClean="0"/>
              <a:t>outsourcing </a:t>
            </a:r>
            <a:r>
              <a:rPr lang="en-US" dirty="0" smtClean="0"/>
              <a:t>: </a:t>
            </a:r>
          </a:p>
          <a:p>
            <a:pPr lvl="1">
              <a:buFont typeface="Wingdings" pitchFamily="2" charset="2"/>
              <a:buChar char="v"/>
            </a:pPr>
            <a:r>
              <a:rPr lang="en-US" dirty="0" err="1" smtClean="0"/>
              <a:t>Meningkatkan</a:t>
            </a:r>
            <a:r>
              <a:rPr lang="en-US" dirty="0" smtClean="0"/>
              <a:t> </a:t>
            </a:r>
            <a:r>
              <a:rPr lang="en-US" dirty="0" err="1" smtClean="0"/>
              <a:t>fokus</a:t>
            </a:r>
            <a:r>
              <a:rPr lang="en-US" dirty="0" smtClean="0"/>
              <a:t> </a:t>
            </a:r>
            <a:r>
              <a:rPr lang="en-US" dirty="0" err="1" smtClean="0"/>
              <a:t>perusahaan</a:t>
            </a:r>
            <a:endParaRPr lang="en-US" dirty="0" smtClean="0"/>
          </a:p>
          <a:p>
            <a:pPr lvl="1">
              <a:buFont typeface="Wingdings" pitchFamily="2" charset="2"/>
              <a:buChar char="v"/>
            </a:pPr>
            <a:r>
              <a:rPr lang="en-US" dirty="0" err="1" smtClean="0"/>
              <a:t>Memanfaatkan</a:t>
            </a:r>
            <a:r>
              <a:rPr lang="en-US" dirty="0" smtClean="0"/>
              <a:t> </a:t>
            </a:r>
            <a:r>
              <a:rPr lang="en-US" dirty="0" err="1" smtClean="0"/>
              <a:t>kemampuan</a:t>
            </a:r>
            <a:r>
              <a:rPr lang="en-US" dirty="0" smtClean="0"/>
              <a:t> </a:t>
            </a:r>
            <a:r>
              <a:rPr lang="en-US" dirty="0" err="1" smtClean="0"/>
              <a:t>kelas</a:t>
            </a:r>
            <a:r>
              <a:rPr lang="en-US" dirty="0" smtClean="0"/>
              <a:t> </a:t>
            </a:r>
            <a:r>
              <a:rPr lang="en-US" dirty="0" err="1" smtClean="0"/>
              <a:t>dunia</a:t>
            </a:r>
            <a:endParaRPr lang="en-US" dirty="0" smtClean="0"/>
          </a:p>
          <a:p>
            <a:pPr lvl="1">
              <a:buFont typeface="Wingdings" pitchFamily="2" charset="2"/>
              <a:buChar char="v"/>
            </a:pPr>
            <a:r>
              <a:rPr lang="en-US" dirty="0" err="1" smtClean="0"/>
              <a:t>Memepercepat</a:t>
            </a:r>
            <a:r>
              <a:rPr lang="en-US" dirty="0" smtClean="0"/>
              <a:t> </a:t>
            </a:r>
            <a:r>
              <a:rPr lang="en-US" dirty="0" err="1" smtClean="0"/>
              <a:t>keuntungan</a:t>
            </a:r>
            <a:r>
              <a:rPr lang="en-US" dirty="0" smtClean="0"/>
              <a:t> yang </a:t>
            </a:r>
            <a:r>
              <a:rPr lang="en-US" dirty="0" err="1" smtClean="0"/>
              <a:t>diperoleh</a:t>
            </a:r>
            <a:r>
              <a:rPr lang="en-US" dirty="0" smtClean="0"/>
              <a:t> </a:t>
            </a:r>
            <a:r>
              <a:rPr lang="en-US" dirty="0" err="1" smtClean="0"/>
              <a:t>dari</a:t>
            </a:r>
            <a:r>
              <a:rPr lang="en-US" dirty="0" smtClean="0"/>
              <a:t> </a:t>
            </a:r>
            <a:r>
              <a:rPr lang="en-US" i="1" dirty="0" err="1" smtClean="0"/>
              <a:t>reenginering</a:t>
            </a:r>
            <a:endParaRPr lang="en-US" i="1" dirty="0" smtClean="0"/>
          </a:p>
          <a:p>
            <a:pPr lvl="1">
              <a:buFont typeface="Wingdings" pitchFamily="2" charset="2"/>
              <a:buChar char="v"/>
            </a:pPr>
            <a:r>
              <a:rPr lang="en-US" dirty="0" err="1"/>
              <a:t>M</a:t>
            </a:r>
            <a:r>
              <a:rPr lang="en-US" dirty="0" err="1" smtClean="0"/>
              <a:t>embagi</a:t>
            </a:r>
            <a:r>
              <a:rPr lang="en-US" dirty="0" smtClean="0"/>
              <a:t> </a:t>
            </a:r>
            <a:r>
              <a:rPr lang="en-US" dirty="0" err="1" smtClean="0"/>
              <a:t>resiko</a:t>
            </a:r>
            <a:endParaRPr lang="en-US" dirty="0" smtClean="0"/>
          </a:p>
          <a:p>
            <a:pPr lvl="1">
              <a:buFont typeface="Wingdings" pitchFamily="2" charset="2"/>
              <a:buChar char="v"/>
            </a:pPr>
            <a:r>
              <a:rPr lang="en-US" dirty="0" err="1" smtClean="0"/>
              <a:t>Sumber</a:t>
            </a:r>
            <a:r>
              <a:rPr lang="en-US" dirty="0" smtClean="0"/>
              <a:t> </a:t>
            </a:r>
            <a:r>
              <a:rPr lang="en-US" dirty="0" err="1" smtClean="0"/>
              <a:t>daya</a:t>
            </a:r>
            <a:r>
              <a:rPr lang="en-US" dirty="0" smtClean="0"/>
              <a:t> </a:t>
            </a:r>
            <a:r>
              <a:rPr lang="en-US" dirty="0" err="1" smtClean="0"/>
              <a:t>sendiri</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kebutuhan</a:t>
            </a:r>
            <a:r>
              <a:rPr lang="en-US" dirty="0" smtClean="0"/>
              <a:t> lain</a:t>
            </a:r>
          </a:p>
          <a:p>
            <a:pPr lvl="1">
              <a:buFont typeface="Wingdings" pitchFamily="2" charset="2"/>
              <a:buChar char="v"/>
            </a:pPr>
            <a:r>
              <a:rPr lang="en-US" dirty="0" err="1" smtClean="0"/>
              <a:t>Memungkinkan</a:t>
            </a:r>
            <a:r>
              <a:rPr lang="en-US" dirty="0" smtClean="0"/>
              <a:t> </a:t>
            </a:r>
            <a:r>
              <a:rPr lang="en-US" dirty="0" err="1" smtClean="0"/>
              <a:t>tersedianya</a:t>
            </a:r>
            <a:r>
              <a:rPr lang="en-US" dirty="0" smtClean="0"/>
              <a:t> </a:t>
            </a:r>
            <a:r>
              <a:rPr lang="en-US" dirty="0" err="1" smtClean="0"/>
              <a:t>dana</a:t>
            </a:r>
            <a:r>
              <a:rPr lang="en-US" dirty="0" smtClean="0"/>
              <a:t> </a:t>
            </a:r>
            <a:r>
              <a:rPr lang="en-US" dirty="0" err="1" smtClean="0"/>
              <a:t>kapital</a:t>
            </a:r>
            <a:endParaRPr lang="en-US" dirty="0" smtClean="0"/>
          </a:p>
          <a:p>
            <a:pPr lvl="1">
              <a:buFont typeface="Wingdings" pitchFamily="2" charset="2"/>
              <a:buChar char="v"/>
            </a:pPr>
            <a:r>
              <a:rPr lang="en-US" dirty="0" err="1" smtClean="0"/>
              <a:t>Menciptakan</a:t>
            </a:r>
            <a:r>
              <a:rPr lang="en-US" dirty="0" smtClean="0"/>
              <a:t> </a:t>
            </a:r>
            <a:r>
              <a:rPr lang="en-US" dirty="0" err="1" smtClean="0"/>
              <a:t>dana</a:t>
            </a:r>
            <a:r>
              <a:rPr lang="en-US" dirty="0" smtClean="0"/>
              <a:t> </a:t>
            </a:r>
            <a:r>
              <a:rPr lang="en-US" dirty="0" err="1" smtClean="0"/>
              <a:t>segar</a:t>
            </a:r>
            <a:endParaRPr lang="en-US" dirty="0" smtClean="0"/>
          </a:p>
          <a:p>
            <a:pPr lvl="1">
              <a:buFont typeface="Wingdings" pitchFamily="2" charset="2"/>
              <a:buChar char="v"/>
            </a:pPr>
            <a:r>
              <a:rPr lang="en-US" dirty="0" err="1" smtClean="0"/>
              <a:t>Mengurangi</a:t>
            </a:r>
            <a:r>
              <a:rPr lang="en-US" dirty="0" smtClean="0"/>
              <a:t> </a:t>
            </a:r>
            <a:r>
              <a:rPr lang="en-US" dirty="0" err="1" smtClean="0"/>
              <a:t>dan</a:t>
            </a:r>
            <a:r>
              <a:rPr lang="en-US" dirty="0" smtClean="0"/>
              <a:t> </a:t>
            </a:r>
            <a:r>
              <a:rPr lang="en-US" dirty="0" err="1" smtClean="0"/>
              <a:t>mengendalikan</a:t>
            </a:r>
            <a:r>
              <a:rPr lang="en-US" dirty="0" smtClean="0"/>
              <a:t> </a:t>
            </a:r>
            <a:r>
              <a:rPr lang="en-US" dirty="0" err="1" smtClean="0"/>
              <a:t>biaya</a:t>
            </a:r>
            <a:r>
              <a:rPr lang="en-US" dirty="0" smtClean="0"/>
              <a:t> </a:t>
            </a:r>
            <a:r>
              <a:rPr lang="en-US" dirty="0" err="1" smtClean="0"/>
              <a:t>operasi</a:t>
            </a:r>
            <a:endParaRPr lang="en-US" dirty="0" smtClean="0"/>
          </a:p>
          <a:p>
            <a:pPr lvl="1">
              <a:buFont typeface="Wingdings" pitchFamily="2" charset="2"/>
              <a:buChar char="v"/>
            </a:pPr>
            <a:r>
              <a:rPr lang="en-US" dirty="0" err="1" smtClean="0"/>
              <a:t>Memperoleh</a:t>
            </a:r>
            <a:r>
              <a:rPr lang="en-US" dirty="0" smtClean="0"/>
              <a:t> </a:t>
            </a:r>
            <a:r>
              <a:rPr lang="en-US" dirty="0" err="1" smtClean="0"/>
              <a:t>sumber</a:t>
            </a:r>
            <a:r>
              <a:rPr lang="en-US" dirty="0" smtClean="0"/>
              <a:t> </a:t>
            </a:r>
            <a:r>
              <a:rPr lang="en-US" dirty="0" err="1" smtClean="0"/>
              <a:t>daya</a:t>
            </a:r>
            <a:r>
              <a:rPr lang="en-US" dirty="0" smtClean="0"/>
              <a:t> yang </a:t>
            </a:r>
            <a:r>
              <a:rPr lang="en-US" dirty="0" err="1" smtClean="0"/>
              <a:t>tidak</a:t>
            </a:r>
            <a:r>
              <a:rPr lang="en-US" dirty="0" smtClean="0"/>
              <a:t> </a:t>
            </a:r>
            <a:r>
              <a:rPr lang="en-US" dirty="0" err="1" smtClean="0"/>
              <a:t>dimiliki</a:t>
            </a:r>
            <a:r>
              <a:rPr lang="en-US" dirty="0" smtClean="0"/>
              <a:t> </a:t>
            </a:r>
            <a:r>
              <a:rPr lang="en-US" dirty="0" err="1" smtClean="0"/>
              <a:t>sendiri</a:t>
            </a:r>
            <a:endParaRPr lang="en-US" dirty="0" smtClean="0"/>
          </a:p>
          <a:p>
            <a:pPr lvl="1">
              <a:buFont typeface="Wingdings" pitchFamily="2" charset="2"/>
              <a:buChar char="v"/>
            </a:pPr>
            <a:r>
              <a:rPr lang="en-US" dirty="0" err="1" smtClean="0"/>
              <a:t>Memecahkan</a:t>
            </a:r>
            <a:r>
              <a:rPr lang="en-US" dirty="0" smtClean="0"/>
              <a:t> </a:t>
            </a:r>
            <a:r>
              <a:rPr lang="en-US" dirty="0" err="1" smtClean="0"/>
              <a:t>masalah</a:t>
            </a:r>
            <a:r>
              <a:rPr lang="en-US" dirty="0" smtClean="0"/>
              <a:t> yang </a:t>
            </a:r>
            <a:r>
              <a:rPr lang="en-US" dirty="0" err="1" smtClean="0"/>
              <a:t>sulit</a:t>
            </a:r>
            <a:r>
              <a:rPr lang="en-US" dirty="0" smtClean="0"/>
              <a:t> </a:t>
            </a:r>
            <a:r>
              <a:rPr lang="en-US" dirty="0" err="1" smtClean="0"/>
              <a:t>dikendalikan</a:t>
            </a:r>
            <a:r>
              <a:rPr lang="en-US" dirty="0" smtClean="0"/>
              <a:t> </a:t>
            </a:r>
            <a:r>
              <a:rPr lang="en-US" dirty="0" err="1" smtClean="0"/>
              <a:t>atau</a:t>
            </a:r>
            <a:r>
              <a:rPr lang="en-US" dirty="0" smtClean="0"/>
              <a:t> </a:t>
            </a:r>
            <a:r>
              <a:rPr lang="en-US" dirty="0" err="1" smtClean="0"/>
              <a:t>dikelola</a:t>
            </a:r>
            <a:r>
              <a:rPr lang="en-US" dirty="0" smtClean="0"/>
              <a:t> </a:t>
            </a: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a:t>
            </a:r>
            <a:r>
              <a:rPr lang="en-US" dirty="0" err="1" smtClean="0"/>
              <a:t>Membandingkan</a:t>
            </a:r>
            <a:r>
              <a:rPr lang="en-US" dirty="0" smtClean="0"/>
              <a:t> </a:t>
            </a:r>
            <a:r>
              <a:rPr lang="en-US" dirty="0" err="1" smtClean="0"/>
              <a:t>Kemampuan</a:t>
            </a:r>
            <a:r>
              <a:rPr lang="en-US" dirty="0" smtClean="0"/>
              <a:t> Perusahaan </a:t>
            </a:r>
            <a:r>
              <a:rPr lang="en-US" dirty="0" err="1" smtClean="0"/>
              <a:t>sendiri</a:t>
            </a:r>
            <a:r>
              <a:rPr lang="en-US" dirty="0" smtClean="0"/>
              <a:t> </a:t>
            </a:r>
            <a:r>
              <a:rPr lang="en-US" dirty="0" err="1" smtClean="0"/>
              <a:t>Dengan</a:t>
            </a:r>
            <a:r>
              <a:rPr lang="en-US" dirty="0" smtClean="0"/>
              <a:t> Outsourcing</a:t>
            </a:r>
            <a:endParaRPr lang="en-US" dirty="0"/>
          </a:p>
        </p:txBody>
      </p:sp>
      <p:sp>
        <p:nvSpPr>
          <p:cNvPr id="3" name="Content Placeholder 2"/>
          <p:cNvSpPr>
            <a:spLocks noGrp="1"/>
          </p:cNvSpPr>
          <p:nvPr>
            <p:ph idx="1"/>
          </p:nvPr>
        </p:nvSpPr>
        <p:spPr>
          <a:xfrm>
            <a:off x="457200" y="1828800"/>
            <a:ext cx="8229600" cy="4297363"/>
          </a:xfrm>
        </p:spPr>
        <p:txBody>
          <a:bodyPr>
            <a:normAutofit fontScale="70000" lnSpcReduction="20000"/>
          </a:bodyPr>
          <a:lstStyle/>
          <a:p>
            <a:r>
              <a:rPr lang="en-US" dirty="0" err="1" smtClean="0"/>
              <a:t>Untuk</a:t>
            </a:r>
            <a:r>
              <a:rPr lang="en-US" dirty="0" smtClean="0"/>
              <a:t> </a:t>
            </a:r>
            <a:r>
              <a:rPr lang="en-US" dirty="0" err="1" smtClean="0"/>
              <a:t>memutuskan</a:t>
            </a:r>
            <a:r>
              <a:rPr lang="en-US" dirty="0" smtClean="0"/>
              <a:t> </a:t>
            </a:r>
            <a:r>
              <a:rPr lang="en-US" dirty="0" err="1" smtClean="0"/>
              <a:t>melakukan</a:t>
            </a:r>
            <a:r>
              <a:rPr lang="en-US" dirty="0" smtClean="0"/>
              <a:t> outsourcing </a:t>
            </a:r>
            <a:r>
              <a:rPr lang="en-US" dirty="0" err="1" smtClean="0"/>
              <a:t>atau</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dilakukan</a:t>
            </a:r>
            <a:r>
              <a:rPr lang="en-US" dirty="0" smtClean="0"/>
              <a:t> audit </a:t>
            </a:r>
            <a:r>
              <a:rPr lang="en-US" dirty="0" err="1" smtClean="0"/>
              <a:t>secara</a:t>
            </a:r>
            <a:r>
              <a:rPr lang="en-US" dirty="0" smtClean="0"/>
              <a:t> </a:t>
            </a:r>
            <a:r>
              <a:rPr lang="en-US" dirty="0" err="1" smtClean="0"/>
              <a:t>objektif</a:t>
            </a:r>
            <a:r>
              <a:rPr lang="en-US" dirty="0" smtClean="0"/>
              <a:t>. </a:t>
            </a:r>
            <a:r>
              <a:rPr lang="en-US" dirty="0" err="1" smtClean="0"/>
              <a:t>Beberapa</a:t>
            </a:r>
            <a:r>
              <a:rPr lang="en-US" dirty="0" smtClean="0"/>
              <a:t> </a:t>
            </a:r>
            <a:r>
              <a:rPr lang="en-US" dirty="0" err="1" smtClean="0"/>
              <a:t>pertimbangan</a:t>
            </a:r>
            <a:r>
              <a:rPr lang="en-US" dirty="0" smtClean="0"/>
              <a:t> yang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membantu</a:t>
            </a:r>
            <a:r>
              <a:rPr lang="en-US" dirty="0" smtClean="0"/>
              <a:t> </a:t>
            </a:r>
            <a:r>
              <a:rPr lang="en-US" dirty="0" err="1" smtClean="0"/>
              <a:t>proses</a:t>
            </a:r>
            <a:r>
              <a:rPr lang="en-US" dirty="0" smtClean="0"/>
              <a:t> </a:t>
            </a:r>
            <a:r>
              <a:rPr lang="en-US" dirty="0" err="1" smtClean="0"/>
              <a:t>pengambilan</a:t>
            </a:r>
            <a:r>
              <a:rPr lang="en-US" dirty="0" smtClean="0"/>
              <a:t> </a:t>
            </a:r>
            <a:r>
              <a:rPr lang="en-US" dirty="0" err="1" smtClean="0"/>
              <a:t>keputusan</a:t>
            </a:r>
            <a:r>
              <a:rPr lang="en-US" dirty="0" smtClean="0"/>
              <a:t> </a:t>
            </a:r>
            <a:r>
              <a:rPr lang="en-US" dirty="0" err="1" smtClean="0"/>
              <a:t>diantaranya</a:t>
            </a:r>
            <a:r>
              <a:rPr lang="en-US" dirty="0" smtClean="0"/>
              <a:t> :</a:t>
            </a:r>
          </a:p>
          <a:p>
            <a:pPr marL="971550" lvl="1" indent="-514350">
              <a:buFont typeface="+mj-lt"/>
              <a:buAutoNum type="arabicPeriod"/>
            </a:pPr>
            <a:r>
              <a:rPr lang="en-US" dirty="0" err="1" smtClean="0"/>
              <a:t>Bagaimana</a:t>
            </a:r>
            <a:r>
              <a:rPr lang="en-US" dirty="0" smtClean="0"/>
              <a:t> </a:t>
            </a:r>
            <a:r>
              <a:rPr lang="en-US" dirty="0" err="1" smtClean="0"/>
              <a:t>kinerja</a:t>
            </a:r>
            <a:r>
              <a:rPr lang="en-US" dirty="0" smtClean="0"/>
              <a:t> </a:t>
            </a:r>
            <a:r>
              <a:rPr lang="en-US" dirty="0" err="1" smtClean="0"/>
              <a:t>standar</a:t>
            </a:r>
            <a:r>
              <a:rPr lang="en-US" dirty="0" smtClean="0"/>
              <a:t> </a:t>
            </a:r>
            <a:r>
              <a:rPr lang="en-US" dirty="0" err="1" smtClean="0"/>
              <a:t>untuk</a:t>
            </a:r>
            <a:r>
              <a:rPr lang="en-US" dirty="0" smtClean="0"/>
              <a:t> </a:t>
            </a:r>
            <a:r>
              <a:rPr lang="en-US" dirty="0" err="1" smtClean="0"/>
              <a:t>industri</a:t>
            </a:r>
            <a:r>
              <a:rPr lang="en-US" dirty="0" smtClean="0"/>
              <a:t> </a:t>
            </a:r>
            <a:r>
              <a:rPr lang="en-US" dirty="0" err="1" smtClean="0"/>
              <a:t>tertentu</a:t>
            </a:r>
            <a:r>
              <a:rPr lang="en-US" dirty="0" smtClean="0"/>
              <a:t> </a:t>
            </a:r>
            <a:r>
              <a:rPr lang="en-US" dirty="0" err="1" smtClean="0"/>
              <a:t>telah</a:t>
            </a:r>
            <a:r>
              <a:rPr lang="en-US" dirty="0" smtClean="0"/>
              <a:t> </a:t>
            </a:r>
            <a:r>
              <a:rPr lang="en-US" dirty="0" err="1" smtClean="0"/>
              <a:t>berubah</a:t>
            </a:r>
            <a:r>
              <a:rPr lang="en-US" dirty="0" smtClean="0"/>
              <a:t> </a:t>
            </a:r>
            <a:r>
              <a:rPr lang="en-US" dirty="0" err="1" smtClean="0"/>
              <a:t>dalam</a:t>
            </a:r>
            <a:r>
              <a:rPr lang="en-US" dirty="0" smtClean="0"/>
              <a:t> </a:t>
            </a:r>
            <a:r>
              <a:rPr lang="en-US" dirty="0" err="1" smtClean="0"/>
              <a:t>arti</a:t>
            </a:r>
            <a:r>
              <a:rPr lang="en-US" dirty="0" smtClean="0"/>
              <a:t> </a:t>
            </a:r>
            <a:r>
              <a:rPr lang="en-US" dirty="0" err="1" smtClean="0"/>
              <a:t>mutu</a:t>
            </a:r>
            <a:r>
              <a:rPr lang="en-US" dirty="0" smtClean="0"/>
              <a:t>, </a:t>
            </a:r>
            <a:r>
              <a:rPr lang="en-US" dirty="0" err="1" smtClean="0"/>
              <a:t>kecepatan</a:t>
            </a:r>
            <a:r>
              <a:rPr lang="en-US" dirty="0" smtClean="0"/>
              <a:t>, </a:t>
            </a:r>
            <a:r>
              <a:rPr lang="en-US" dirty="0" err="1" smtClean="0"/>
              <a:t>dan</a:t>
            </a:r>
            <a:r>
              <a:rPr lang="en-US" dirty="0" smtClean="0"/>
              <a:t> </a:t>
            </a:r>
            <a:r>
              <a:rPr lang="en-US" dirty="0" err="1" smtClean="0"/>
              <a:t>tingkat</a:t>
            </a:r>
            <a:r>
              <a:rPr lang="en-US" dirty="0" smtClean="0"/>
              <a:t> </a:t>
            </a:r>
            <a:r>
              <a:rPr lang="en-US" dirty="0" err="1" smtClean="0"/>
              <a:t>pelayanan</a:t>
            </a:r>
            <a:r>
              <a:rPr lang="en-US" dirty="0" smtClean="0"/>
              <a:t> ?</a:t>
            </a:r>
          </a:p>
          <a:p>
            <a:pPr marL="971550" lvl="1" indent="-514350">
              <a:buFont typeface="+mj-lt"/>
              <a:buAutoNum type="arabicPeriod"/>
            </a:pPr>
            <a:r>
              <a:rPr lang="en-US" dirty="0" err="1" smtClean="0"/>
              <a:t>Bagaimana</a:t>
            </a:r>
            <a:r>
              <a:rPr lang="en-US" dirty="0" smtClean="0"/>
              <a:t> </a:t>
            </a:r>
            <a:r>
              <a:rPr lang="en-US" i="1" dirty="0" smtClean="0"/>
              <a:t>benchmark </a:t>
            </a:r>
            <a:r>
              <a:rPr lang="en-US" dirty="0" err="1" smtClean="0"/>
              <a:t>kinerja</a:t>
            </a:r>
            <a:r>
              <a:rPr lang="en-US" dirty="0" smtClean="0"/>
              <a:t> </a:t>
            </a:r>
            <a:r>
              <a:rPr lang="en-US" dirty="0" err="1" smtClean="0"/>
              <a:t>perusahaan-perusahaan</a:t>
            </a:r>
            <a:r>
              <a:rPr lang="en-US" dirty="0" smtClean="0"/>
              <a:t> </a:t>
            </a:r>
            <a:r>
              <a:rPr lang="en-US" dirty="0" err="1" smtClean="0"/>
              <a:t>berskala</a:t>
            </a:r>
            <a:r>
              <a:rPr lang="en-US" dirty="0" smtClean="0"/>
              <a:t> </a:t>
            </a:r>
            <a:r>
              <a:rPr lang="en-US" dirty="0" err="1" smtClean="0"/>
              <a:t>dunia</a:t>
            </a:r>
            <a:r>
              <a:rPr lang="en-US" dirty="0" smtClean="0"/>
              <a:t> ?</a:t>
            </a:r>
          </a:p>
          <a:p>
            <a:pPr marL="971550" lvl="1" indent="-514350">
              <a:buFont typeface="+mj-lt"/>
              <a:buAutoNum type="arabicPeriod"/>
            </a:pPr>
            <a:r>
              <a:rPr lang="en-US" dirty="0" err="1" smtClean="0"/>
              <a:t>Bagaimana</a:t>
            </a:r>
            <a:r>
              <a:rPr lang="en-US" dirty="0" smtClean="0"/>
              <a:t> </a:t>
            </a:r>
            <a:r>
              <a:rPr lang="en-US" dirty="0" err="1" smtClean="0"/>
              <a:t>hasil</a:t>
            </a:r>
            <a:r>
              <a:rPr lang="en-US" dirty="0" smtClean="0"/>
              <a:t> </a:t>
            </a:r>
            <a:r>
              <a:rPr lang="en-US" dirty="0" err="1" smtClean="0"/>
              <a:t>kerja</a:t>
            </a:r>
            <a:r>
              <a:rPr lang="en-US" dirty="0" smtClean="0"/>
              <a:t> </a:t>
            </a:r>
            <a:r>
              <a:rPr lang="en-US" dirty="0" err="1" smtClean="0"/>
              <a:t>perusahaan</a:t>
            </a:r>
            <a:r>
              <a:rPr lang="en-US" dirty="0" smtClean="0"/>
              <a:t> </a:t>
            </a:r>
            <a:r>
              <a:rPr lang="en-US" dirty="0" err="1" smtClean="0"/>
              <a:t>sendiri</a:t>
            </a:r>
            <a:r>
              <a:rPr lang="en-US" dirty="0" smtClean="0"/>
              <a:t> ?</a:t>
            </a:r>
          </a:p>
          <a:p>
            <a:pPr marL="971550" lvl="1" indent="-514350">
              <a:buFont typeface="+mj-lt"/>
              <a:buAutoNum type="arabicPeriod"/>
            </a:pPr>
            <a:r>
              <a:rPr lang="en-US" dirty="0" err="1" smtClean="0"/>
              <a:t>Berapa</a:t>
            </a:r>
            <a:r>
              <a:rPr lang="en-US" dirty="0" smtClean="0"/>
              <a:t> </a:t>
            </a:r>
            <a:r>
              <a:rPr lang="en-US" dirty="0" err="1" smtClean="0"/>
              <a:t>biaya</a:t>
            </a:r>
            <a:r>
              <a:rPr lang="en-US" dirty="0" smtClean="0"/>
              <a:t> </a:t>
            </a:r>
            <a:r>
              <a:rPr lang="en-US" dirty="0" err="1" smtClean="0"/>
              <a:t>aktivitas</a:t>
            </a:r>
            <a:r>
              <a:rPr lang="en-US" dirty="0" smtClean="0"/>
              <a:t> yang </a:t>
            </a:r>
            <a:r>
              <a:rPr lang="en-US" dirty="0" err="1" smtClean="0"/>
              <a:t>dilakukan</a:t>
            </a:r>
            <a:r>
              <a:rPr lang="en-US" dirty="0" smtClean="0"/>
              <a:t> </a:t>
            </a:r>
            <a:r>
              <a:rPr lang="en-US" dirty="0" err="1" smtClean="0"/>
              <a:t>sendiri</a:t>
            </a:r>
            <a:r>
              <a:rPr lang="en-US" dirty="0" smtClean="0"/>
              <a:t> </a:t>
            </a:r>
            <a:r>
              <a:rPr lang="en-US" dirty="0" err="1" smtClean="0"/>
              <a:t>tersebut</a:t>
            </a:r>
            <a:r>
              <a:rPr lang="en-US" dirty="0" smtClean="0"/>
              <a:t> ?</a:t>
            </a:r>
          </a:p>
          <a:p>
            <a:pPr marL="971550" lvl="1" indent="-514350">
              <a:buFont typeface="+mj-lt"/>
              <a:buAutoNum type="arabicPeriod"/>
            </a:pPr>
            <a:r>
              <a:rPr lang="en-US" dirty="0" err="1" smtClean="0"/>
              <a:t>Berapa</a:t>
            </a:r>
            <a:r>
              <a:rPr lang="en-US" dirty="0" smtClean="0"/>
              <a:t> </a:t>
            </a:r>
            <a:r>
              <a:rPr lang="en-US" dirty="0" err="1" smtClean="0"/>
              <a:t>biayanya</a:t>
            </a:r>
            <a:r>
              <a:rPr lang="en-US" dirty="0" smtClean="0"/>
              <a:t> </a:t>
            </a:r>
            <a:r>
              <a:rPr lang="en-US" dirty="0" err="1" smtClean="0"/>
              <a:t>apabila</a:t>
            </a:r>
            <a:r>
              <a:rPr lang="en-US" dirty="0" smtClean="0"/>
              <a:t> </a:t>
            </a:r>
            <a:r>
              <a:rPr lang="en-US" dirty="0" err="1" smtClean="0"/>
              <a:t>aktivitas</a:t>
            </a:r>
            <a:r>
              <a:rPr lang="en-US" dirty="0" smtClean="0"/>
              <a:t> yang </a:t>
            </a:r>
            <a:r>
              <a:rPr lang="en-US" dirty="0" err="1" smtClean="0"/>
              <a:t>di</a:t>
            </a:r>
            <a:r>
              <a:rPr lang="en-US" dirty="0" smtClean="0"/>
              <a:t> </a:t>
            </a:r>
            <a:r>
              <a:rPr lang="en-US" dirty="0" err="1" smtClean="0"/>
              <a:t>maksud</a:t>
            </a:r>
            <a:r>
              <a:rPr lang="en-US" dirty="0" smtClean="0"/>
              <a:t> </a:t>
            </a:r>
            <a:r>
              <a:rPr lang="en-US" dirty="0" err="1" smtClean="0"/>
              <a:t>di-outource</a:t>
            </a:r>
            <a:r>
              <a:rPr lang="en-US" dirty="0" smtClean="0"/>
              <a:t> </a:t>
            </a:r>
            <a:r>
              <a:rPr lang="en-US" dirty="0" err="1" smtClean="0"/>
              <a:t>kan</a:t>
            </a:r>
            <a:r>
              <a:rPr lang="en-US" dirty="0" smtClean="0"/>
              <a:t> ?</a:t>
            </a:r>
          </a:p>
          <a:p>
            <a:pPr marL="971550" lvl="1" indent="-514350">
              <a:buFont typeface="+mj-lt"/>
              <a:buAutoNum type="arabicPeriod"/>
            </a:pPr>
            <a:r>
              <a:rPr lang="en-US" dirty="0" err="1" smtClean="0"/>
              <a:t>Apakah</a:t>
            </a:r>
            <a:r>
              <a:rPr lang="en-US" dirty="0" smtClean="0"/>
              <a:t> </a:t>
            </a:r>
            <a:r>
              <a:rPr lang="en-US" dirty="0" err="1" smtClean="0"/>
              <a:t>kinerja</a:t>
            </a:r>
            <a:r>
              <a:rPr lang="en-US" dirty="0" smtClean="0"/>
              <a:t> </a:t>
            </a:r>
            <a:r>
              <a:rPr lang="en-US" dirty="0" err="1" smtClean="0"/>
              <a:t>sendiri</a:t>
            </a:r>
            <a:r>
              <a:rPr lang="en-US" dirty="0" smtClean="0"/>
              <a:t> </a:t>
            </a:r>
            <a:r>
              <a:rPr lang="en-US" dirty="0" err="1" smtClean="0"/>
              <a:t>dapat</a:t>
            </a:r>
            <a:r>
              <a:rPr lang="en-US" dirty="0" smtClean="0"/>
              <a:t> </a:t>
            </a:r>
            <a:r>
              <a:rPr lang="en-US" dirty="0" err="1" smtClean="0"/>
              <a:t>diperbaiki</a:t>
            </a:r>
            <a:r>
              <a:rPr lang="en-US" dirty="0" smtClean="0"/>
              <a:t> </a:t>
            </a:r>
            <a:r>
              <a:rPr lang="en-US" dirty="0" err="1" smtClean="0"/>
              <a:t>secara</a:t>
            </a:r>
            <a:r>
              <a:rPr lang="en-US" dirty="0" smtClean="0"/>
              <a:t> </a:t>
            </a:r>
            <a:r>
              <a:rPr lang="en-US" dirty="0" err="1" smtClean="0"/>
              <a:t>berarti</a:t>
            </a:r>
            <a:r>
              <a:rPr lang="en-US" dirty="0" smtClean="0"/>
              <a:t> </a:t>
            </a:r>
            <a:r>
              <a:rPr lang="en-US" dirty="0" err="1" smtClean="0"/>
              <a:t>dengan</a:t>
            </a:r>
            <a:r>
              <a:rPr lang="en-US" dirty="0" smtClean="0"/>
              <a:t> </a:t>
            </a:r>
            <a:r>
              <a:rPr lang="en-US" dirty="0" err="1" smtClean="0"/>
              <a:t>mengacu</a:t>
            </a:r>
            <a:r>
              <a:rPr lang="en-US" dirty="0" smtClean="0"/>
              <a:t> </a:t>
            </a:r>
            <a:r>
              <a:rPr lang="en-US" dirty="0" err="1" smtClean="0"/>
              <a:t>pada</a:t>
            </a:r>
            <a:r>
              <a:rPr lang="en-US" dirty="0" smtClean="0"/>
              <a:t> </a:t>
            </a:r>
            <a:r>
              <a:rPr lang="en-US" i="1" dirty="0" smtClean="0"/>
              <a:t>benchmark </a:t>
            </a:r>
            <a:r>
              <a:rPr lang="en-US" dirty="0" err="1" smtClean="0"/>
              <a:t>tanpa</a:t>
            </a:r>
            <a:r>
              <a:rPr lang="en-US" dirty="0" smtClean="0"/>
              <a:t> </a:t>
            </a:r>
            <a:r>
              <a:rPr lang="en-US" dirty="0" err="1" smtClean="0"/>
              <a:t>melakuakan</a:t>
            </a:r>
            <a:r>
              <a:rPr lang="en-US" dirty="0" smtClean="0"/>
              <a:t> outsourcing</a:t>
            </a:r>
            <a:endParaRPr lang="en-US" i="1" dirty="0" smtClean="0"/>
          </a:p>
        </p:txBody>
      </p:sp>
    </p:spTree>
  </p:cSld>
  <p:clrMapOvr>
    <a:masterClrMapping/>
  </p:clrMapOvr>
  <p:transition>
    <p:zoom/>
    <p:sndAc>
      <p:stSnd>
        <p:snd r:embed="rId3" name="type.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lvl="1">
              <a:buNone/>
            </a:pPr>
            <a:r>
              <a:rPr lang="en-US" sz="2000" dirty="0" smtClean="0"/>
              <a:t>7. </a:t>
            </a:r>
            <a:r>
              <a:rPr lang="en-US" sz="2000" dirty="0" err="1" smtClean="0"/>
              <a:t>Apakah</a:t>
            </a:r>
            <a:r>
              <a:rPr lang="en-US" sz="2000" dirty="0" smtClean="0"/>
              <a:t> volume </a:t>
            </a:r>
            <a:r>
              <a:rPr lang="en-US" sz="2000" dirty="0" err="1" smtClean="0"/>
              <a:t>pekerjaan</a:t>
            </a:r>
            <a:r>
              <a:rPr lang="en-US" sz="2000" dirty="0" smtClean="0"/>
              <a:t> </a:t>
            </a:r>
            <a:r>
              <a:rPr lang="en-US" sz="2000" dirty="0" err="1" smtClean="0"/>
              <a:t>cukup</a:t>
            </a:r>
            <a:r>
              <a:rPr lang="en-US" sz="2000" dirty="0" smtClean="0"/>
              <a:t> </a:t>
            </a:r>
            <a:r>
              <a:rPr lang="en-US" sz="2000" dirty="0" err="1" smtClean="0"/>
              <a:t>mengembangkan</a:t>
            </a:r>
            <a:r>
              <a:rPr lang="en-US" sz="2000" dirty="0" smtClean="0"/>
              <a:t> </a:t>
            </a:r>
            <a:r>
              <a:rPr lang="en-US" sz="2000" dirty="0" err="1" smtClean="0"/>
              <a:t>perbaikan</a:t>
            </a:r>
            <a:r>
              <a:rPr lang="en-US" sz="2000" dirty="0" smtClean="0"/>
              <a:t> </a:t>
            </a:r>
            <a:r>
              <a:rPr lang="en-US" sz="2000" dirty="0" err="1" smtClean="0"/>
              <a:t>secara</a:t>
            </a:r>
            <a:r>
              <a:rPr lang="en-US" sz="2000" dirty="0" smtClean="0"/>
              <a:t> </a:t>
            </a:r>
            <a:r>
              <a:rPr lang="en-US" sz="2000" dirty="0" err="1" smtClean="0"/>
              <a:t>radikal</a:t>
            </a:r>
            <a:r>
              <a:rPr lang="en-US" sz="2000" dirty="0" smtClean="0"/>
              <a:t> </a:t>
            </a:r>
            <a:r>
              <a:rPr lang="en-US" sz="2000" dirty="0" err="1" smtClean="0"/>
              <a:t>dengan</a:t>
            </a:r>
            <a:r>
              <a:rPr lang="en-US" sz="2000" dirty="0" smtClean="0"/>
              <a:t> </a:t>
            </a:r>
            <a:r>
              <a:rPr lang="en-US" sz="2000" dirty="0" err="1" smtClean="0"/>
              <a:t>cukup</a:t>
            </a:r>
            <a:r>
              <a:rPr lang="en-US" sz="2000" dirty="0" smtClean="0"/>
              <a:t> </a:t>
            </a:r>
            <a:r>
              <a:rPr lang="en-US" sz="2000" dirty="0" err="1" smtClean="0"/>
              <a:t>ekonomis</a:t>
            </a:r>
            <a:r>
              <a:rPr lang="en-US" sz="2000" dirty="0" smtClean="0"/>
              <a:t> ?</a:t>
            </a:r>
          </a:p>
          <a:p>
            <a:pPr lvl="1">
              <a:buNone/>
            </a:pPr>
            <a:r>
              <a:rPr lang="en-US" sz="2000" dirty="0" smtClean="0"/>
              <a:t>8. </a:t>
            </a:r>
            <a:r>
              <a:rPr lang="en-US" sz="2000" dirty="0" err="1" smtClean="0"/>
              <a:t>Apakah</a:t>
            </a:r>
            <a:r>
              <a:rPr lang="en-US" sz="2000" dirty="0" smtClean="0"/>
              <a:t> </a:t>
            </a:r>
            <a:r>
              <a:rPr lang="en-US" sz="2000" dirty="0" err="1" smtClean="0"/>
              <a:t>perusahaan</a:t>
            </a:r>
            <a:r>
              <a:rPr lang="en-US" sz="2000" dirty="0" smtClean="0"/>
              <a:t> </a:t>
            </a:r>
            <a:r>
              <a:rPr lang="en-US" sz="2000" dirty="0" err="1" smtClean="0"/>
              <a:t>mempunyai</a:t>
            </a:r>
            <a:r>
              <a:rPr lang="en-US" sz="2000" dirty="0" smtClean="0"/>
              <a:t> </a:t>
            </a:r>
            <a:r>
              <a:rPr lang="en-US" sz="2000" dirty="0" err="1" smtClean="0"/>
              <a:t>kemampuan</a:t>
            </a:r>
            <a:r>
              <a:rPr lang="en-US" sz="2000" dirty="0" smtClean="0"/>
              <a:t> </a:t>
            </a:r>
            <a:r>
              <a:rPr lang="en-US" sz="2000" dirty="0" err="1" smtClean="0"/>
              <a:t>untuk</a:t>
            </a:r>
            <a:r>
              <a:rPr lang="en-US" sz="2000" dirty="0" smtClean="0"/>
              <a:t> </a:t>
            </a:r>
            <a:r>
              <a:rPr lang="en-US" sz="2000" dirty="0" err="1" smtClean="0"/>
              <a:t>melakukan</a:t>
            </a:r>
            <a:r>
              <a:rPr lang="en-US" sz="2000" dirty="0" smtClean="0"/>
              <a:t> </a:t>
            </a:r>
            <a:r>
              <a:rPr lang="en-US" sz="2000" dirty="0" err="1" smtClean="0"/>
              <a:t>perubahan</a:t>
            </a:r>
            <a:r>
              <a:rPr lang="en-US" sz="2000" dirty="0" smtClean="0"/>
              <a:t> </a:t>
            </a:r>
            <a:r>
              <a:rPr lang="en-US" sz="2000" dirty="0" err="1" smtClean="0"/>
              <a:t>atau</a:t>
            </a:r>
            <a:r>
              <a:rPr lang="en-US" sz="2000" dirty="0" smtClean="0"/>
              <a:t> </a:t>
            </a:r>
            <a:r>
              <a:rPr lang="en-US" sz="2000" dirty="0" err="1" smtClean="0"/>
              <a:t>perbaikan</a:t>
            </a:r>
            <a:r>
              <a:rPr lang="en-US" sz="2000" dirty="0" smtClean="0"/>
              <a:t> </a:t>
            </a:r>
            <a:r>
              <a:rPr lang="en-US" sz="2000" dirty="0" err="1" smtClean="0"/>
              <a:t>secara</a:t>
            </a:r>
            <a:r>
              <a:rPr lang="en-US" sz="2000" dirty="0" smtClean="0"/>
              <a:t> </a:t>
            </a:r>
            <a:r>
              <a:rPr lang="en-US" sz="2000" dirty="0" err="1" smtClean="0"/>
              <a:t>radikal</a:t>
            </a:r>
            <a:r>
              <a:rPr lang="en-US" sz="2000" dirty="0" smtClean="0"/>
              <a:t> yang </a:t>
            </a:r>
            <a:r>
              <a:rPr lang="en-US" sz="2000" dirty="0" err="1" smtClean="0"/>
              <a:t>akan</a:t>
            </a:r>
            <a:r>
              <a:rPr lang="en-US" sz="2000" dirty="0" smtClean="0"/>
              <a:t> </a:t>
            </a:r>
            <a:r>
              <a:rPr lang="en-US" sz="2000" dirty="0" err="1" smtClean="0"/>
              <a:t>mendekati</a:t>
            </a:r>
            <a:r>
              <a:rPr lang="en-US" sz="2000" dirty="0" smtClean="0"/>
              <a:t> </a:t>
            </a:r>
            <a:r>
              <a:rPr lang="en-US" sz="2000" i="1" dirty="0" smtClean="0"/>
              <a:t>benchmark </a:t>
            </a:r>
            <a:r>
              <a:rPr lang="en-US" sz="2000" dirty="0" smtClean="0"/>
              <a:t>?</a:t>
            </a:r>
          </a:p>
          <a:p>
            <a:pPr lvl="1">
              <a:buNone/>
            </a:pPr>
            <a:r>
              <a:rPr lang="en-US" sz="2000" dirty="0" smtClean="0"/>
              <a:t>9. </a:t>
            </a:r>
            <a:r>
              <a:rPr lang="en-US" sz="2000" dirty="0" err="1" smtClean="0"/>
              <a:t>Untuk</a:t>
            </a:r>
            <a:r>
              <a:rPr lang="en-US" sz="2000" dirty="0" smtClean="0"/>
              <a:t> </a:t>
            </a:r>
            <a:r>
              <a:rPr lang="en-US" sz="2000" dirty="0" err="1" smtClean="0"/>
              <a:t>kegiatan</a:t>
            </a:r>
            <a:r>
              <a:rPr lang="en-US" sz="2000" dirty="0" smtClean="0"/>
              <a:t> yang </a:t>
            </a:r>
            <a:r>
              <a:rPr lang="en-US" sz="2000" dirty="0" err="1" smtClean="0"/>
              <a:t>sama</a:t>
            </a:r>
            <a:r>
              <a:rPr lang="en-US" sz="2000" dirty="0" smtClean="0"/>
              <a:t>, </a:t>
            </a:r>
            <a:r>
              <a:rPr lang="en-US" sz="2000" dirty="0" err="1" smtClean="0"/>
              <a:t>apakah</a:t>
            </a:r>
            <a:r>
              <a:rPr lang="en-US" sz="2000" dirty="0" smtClean="0"/>
              <a:t> </a:t>
            </a:r>
            <a:r>
              <a:rPr lang="en-US" sz="2000" dirty="0" err="1" smtClean="0"/>
              <a:t>perusahaan</a:t>
            </a:r>
            <a:r>
              <a:rPr lang="en-US" sz="2000" dirty="0" smtClean="0"/>
              <a:t> </a:t>
            </a:r>
            <a:r>
              <a:rPr lang="en-US" sz="2000" dirty="0" err="1" smtClean="0"/>
              <a:t>kompetitor</a:t>
            </a:r>
            <a:r>
              <a:rPr lang="en-US" sz="2000" dirty="0" smtClean="0"/>
              <a:t> </a:t>
            </a:r>
            <a:r>
              <a:rPr lang="en-US" sz="2000" dirty="0" err="1" smtClean="0"/>
              <a:t>melakukan</a:t>
            </a:r>
            <a:r>
              <a:rPr lang="en-US" sz="2000" dirty="0" smtClean="0"/>
              <a:t> outsourcing ?</a:t>
            </a:r>
          </a:p>
          <a:p>
            <a:pPr lvl="1">
              <a:buNone/>
            </a:pPr>
            <a:endParaRPr lang="en-US" sz="2000" dirty="0" smtClean="0"/>
          </a:p>
          <a:p>
            <a:pPr lvl="1">
              <a:buNone/>
            </a:pPr>
            <a:r>
              <a:rPr lang="en-US" sz="2000" dirty="0" smtClean="0"/>
              <a:t>	</a:t>
            </a:r>
            <a:r>
              <a:rPr lang="en-US" sz="2000" dirty="0" err="1" smtClean="0"/>
              <a:t>Apabila</a:t>
            </a:r>
            <a:r>
              <a:rPr lang="en-US" sz="2000" dirty="0" smtClean="0"/>
              <a:t> </a:t>
            </a:r>
            <a:r>
              <a:rPr lang="en-US" sz="2000" dirty="0" err="1" smtClean="0"/>
              <a:t>jawabannya</a:t>
            </a:r>
            <a:r>
              <a:rPr lang="en-US" sz="2000" dirty="0" smtClean="0"/>
              <a:t> </a:t>
            </a:r>
            <a:r>
              <a:rPr lang="en-US" sz="2000" dirty="0" err="1" smtClean="0"/>
              <a:t>adalah</a:t>
            </a:r>
            <a:r>
              <a:rPr lang="en-US" sz="2000" dirty="0" smtClean="0"/>
              <a:t> </a:t>
            </a:r>
            <a:r>
              <a:rPr lang="en-US" sz="2000" dirty="0" err="1" smtClean="0"/>
              <a:t>melakukan</a:t>
            </a:r>
            <a:r>
              <a:rPr lang="en-US" sz="2000" dirty="0" smtClean="0"/>
              <a:t> outsourcing, </a:t>
            </a:r>
            <a:r>
              <a:rPr lang="en-US" sz="2000" dirty="0" err="1" smtClean="0"/>
              <a:t>maka</a:t>
            </a:r>
            <a:r>
              <a:rPr lang="en-US" sz="2000" dirty="0" smtClean="0"/>
              <a:t> </a:t>
            </a:r>
            <a:r>
              <a:rPr lang="en-US" sz="2000" dirty="0" err="1" smtClean="0"/>
              <a:t>pertanyaan</a:t>
            </a:r>
            <a:r>
              <a:rPr lang="en-US" sz="2000" dirty="0" smtClean="0"/>
              <a:t> </a:t>
            </a:r>
            <a:r>
              <a:rPr lang="en-US" sz="2000" dirty="0" err="1" smtClean="0"/>
              <a:t>tersebut</a:t>
            </a:r>
            <a:r>
              <a:rPr lang="en-US" sz="2000" dirty="0" smtClean="0"/>
              <a:t> </a:t>
            </a:r>
            <a:r>
              <a:rPr lang="en-US" sz="2000" dirty="0" err="1" smtClean="0"/>
              <a:t>dapat</a:t>
            </a:r>
            <a:r>
              <a:rPr lang="en-US" sz="2000" dirty="0" smtClean="0"/>
              <a:t> </a:t>
            </a:r>
            <a:r>
              <a:rPr lang="en-US" sz="2000" dirty="0" err="1" smtClean="0"/>
              <a:t>dilanjutkan</a:t>
            </a:r>
            <a:r>
              <a:rPr lang="en-US" sz="2000" dirty="0" smtClean="0"/>
              <a:t>, </a:t>
            </a:r>
            <a:r>
              <a:rPr lang="en-US" sz="2000" dirty="0" err="1" smtClean="0"/>
              <a:t>misalnya</a:t>
            </a:r>
            <a:r>
              <a:rPr lang="en-US" sz="2000" dirty="0" smtClean="0"/>
              <a:t> : </a:t>
            </a:r>
          </a:p>
          <a:p>
            <a:pPr marL="914400" lvl="1" indent="-457200">
              <a:buFont typeface="+mj-lt"/>
              <a:buAutoNum type="arabicPeriod"/>
            </a:pPr>
            <a:r>
              <a:rPr lang="en-US" sz="2000" dirty="0" err="1" smtClean="0"/>
              <a:t>Aktivitas</a:t>
            </a:r>
            <a:r>
              <a:rPr lang="en-US" sz="2000" dirty="0" smtClean="0"/>
              <a:t> </a:t>
            </a:r>
            <a:r>
              <a:rPr lang="en-US" sz="2000" dirty="0" err="1" smtClean="0"/>
              <a:t>apa</a:t>
            </a:r>
            <a:r>
              <a:rPr lang="en-US" sz="2000" dirty="0" smtClean="0"/>
              <a:t> </a:t>
            </a:r>
            <a:r>
              <a:rPr lang="en-US" sz="2000" dirty="0" err="1" smtClean="0"/>
              <a:t>saja</a:t>
            </a:r>
            <a:r>
              <a:rPr lang="en-US" sz="2000" dirty="0" smtClean="0"/>
              <a:t> yang </a:t>
            </a:r>
            <a:r>
              <a:rPr lang="en-US" sz="2000" dirty="0" err="1" smtClean="0"/>
              <a:t>akan</a:t>
            </a:r>
            <a:r>
              <a:rPr lang="en-US" sz="2000" dirty="0" smtClean="0"/>
              <a:t> </a:t>
            </a:r>
            <a:r>
              <a:rPr lang="en-US" sz="2000" dirty="0" err="1" smtClean="0"/>
              <a:t>di</a:t>
            </a:r>
            <a:r>
              <a:rPr lang="en-US" sz="2000" dirty="0" smtClean="0"/>
              <a:t>-</a:t>
            </a:r>
            <a:r>
              <a:rPr lang="en-US" sz="2000" i="1" dirty="0" smtClean="0"/>
              <a:t>outsourc</a:t>
            </a:r>
            <a:r>
              <a:rPr lang="en-US" sz="2000" dirty="0" smtClean="0"/>
              <a:t>e-</a:t>
            </a:r>
            <a:r>
              <a:rPr lang="en-US" sz="2000" dirty="0" err="1" smtClean="0"/>
              <a:t>kano</a:t>
            </a:r>
            <a:r>
              <a:rPr lang="en-US" sz="2000" dirty="0" smtClean="0"/>
              <a:t> ?</a:t>
            </a:r>
          </a:p>
          <a:p>
            <a:pPr marL="914400" lvl="1" indent="-457200">
              <a:buFont typeface="+mj-lt"/>
              <a:buAutoNum type="arabicPeriod"/>
            </a:pPr>
            <a:r>
              <a:rPr lang="en-US" sz="2000" dirty="0" err="1" smtClean="0"/>
              <a:t>Atau</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aktivitas</a:t>
            </a:r>
            <a:r>
              <a:rPr lang="en-US" sz="2000" dirty="0" smtClean="0"/>
              <a:t> </a:t>
            </a:r>
            <a:r>
              <a:rPr lang="en-US" sz="2000" dirty="0" err="1" smtClean="0"/>
              <a:t>mana</a:t>
            </a:r>
            <a:r>
              <a:rPr lang="en-US" sz="2000" dirty="0" smtClean="0"/>
              <a:t> </a:t>
            </a:r>
            <a:r>
              <a:rPr lang="en-US" sz="2000" dirty="0" err="1" smtClean="0"/>
              <a:t>saja</a:t>
            </a:r>
            <a:r>
              <a:rPr lang="en-US" sz="2000" dirty="0" smtClean="0"/>
              <a:t> yang </a:t>
            </a:r>
            <a:r>
              <a:rPr lang="en-US" sz="2000" dirty="0" err="1" smtClean="0"/>
              <a:t>rencananya</a:t>
            </a:r>
            <a:r>
              <a:rPr lang="en-US" sz="2000" dirty="0" smtClean="0"/>
              <a:t> </a:t>
            </a:r>
            <a:r>
              <a:rPr lang="en-US" sz="2000" dirty="0" err="1" smtClean="0"/>
              <a:t>akan</a:t>
            </a:r>
            <a:r>
              <a:rPr lang="en-US" sz="2000" dirty="0" smtClean="0"/>
              <a:t> </a:t>
            </a:r>
            <a:r>
              <a:rPr lang="en-US" sz="2000" dirty="0" err="1" smtClean="0"/>
              <a:t>di</a:t>
            </a:r>
            <a:r>
              <a:rPr lang="en-US" sz="2000" dirty="0" smtClean="0"/>
              <a:t>-</a:t>
            </a:r>
            <a:r>
              <a:rPr lang="en-US" sz="2000" i="1" dirty="0" smtClean="0"/>
              <a:t>outsource</a:t>
            </a:r>
            <a:r>
              <a:rPr lang="en-US" sz="2000" dirty="0" smtClean="0"/>
              <a:t>-</a:t>
            </a:r>
            <a:r>
              <a:rPr lang="en-US" sz="2000" dirty="0" err="1" smtClean="0"/>
              <a:t>kan</a:t>
            </a:r>
            <a:r>
              <a:rPr lang="en-US" sz="2000" dirty="0" smtClean="0"/>
              <a:t> ?</a:t>
            </a:r>
          </a:p>
          <a:p>
            <a:pPr marL="914400" lvl="1" indent="-457200">
              <a:buFont typeface="+mj-lt"/>
              <a:buAutoNum type="arabicPeriod"/>
            </a:pPr>
            <a:r>
              <a:rPr lang="en-US" sz="2000" dirty="0" err="1" smtClean="0"/>
              <a:t>Apakah</a:t>
            </a:r>
            <a:r>
              <a:rPr lang="en-US" sz="2000" dirty="0" smtClean="0"/>
              <a:t> </a:t>
            </a:r>
            <a:r>
              <a:rPr lang="en-US" sz="2000" dirty="0" err="1" smtClean="0"/>
              <a:t>akan</a:t>
            </a:r>
            <a:r>
              <a:rPr lang="en-US" sz="2000" dirty="0" smtClean="0"/>
              <a:t> </a:t>
            </a:r>
            <a:r>
              <a:rPr lang="en-US" sz="2000" dirty="0" err="1" smtClean="0"/>
              <a:t>di</a:t>
            </a:r>
            <a:r>
              <a:rPr lang="en-US" sz="2000" dirty="0" smtClean="0"/>
              <a:t>-</a:t>
            </a:r>
            <a:r>
              <a:rPr lang="en-US" sz="2000" i="1" dirty="0" smtClean="0"/>
              <a:t>outsource</a:t>
            </a:r>
            <a:r>
              <a:rPr lang="en-US" sz="2000" dirty="0" smtClean="0"/>
              <a:t>-</a:t>
            </a:r>
            <a:r>
              <a:rPr lang="en-US" sz="2000" dirty="0" err="1" smtClean="0"/>
              <a:t>kan</a:t>
            </a:r>
            <a:r>
              <a:rPr lang="en-US" sz="2000" dirty="0" smtClean="0"/>
              <a:t> </a:t>
            </a:r>
            <a:r>
              <a:rPr lang="en-US" sz="2000" dirty="0" err="1" smtClean="0"/>
              <a:t>sekaligus</a:t>
            </a:r>
            <a:r>
              <a:rPr lang="en-US" sz="2000" dirty="0" smtClean="0"/>
              <a:t> </a:t>
            </a:r>
            <a:r>
              <a:rPr lang="en-US" sz="2000" dirty="0" err="1" smtClean="0"/>
              <a:t>dalam</a:t>
            </a:r>
            <a:r>
              <a:rPr lang="en-US" sz="2000" dirty="0" smtClean="0"/>
              <a:t> </a:t>
            </a:r>
            <a:r>
              <a:rPr lang="en-US" sz="2000" dirty="0" err="1" smtClean="0"/>
              <a:t>jangka</a:t>
            </a:r>
            <a:r>
              <a:rPr lang="en-US" sz="2000" dirty="0" smtClean="0"/>
              <a:t> </a:t>
            </a:r>
            <a:r>
              <a:rPr lang="en-US" sz="2000" dirty="0" err="1" smtClean="0"/>
              <a:t>waktu</a:t>
            </a:r>
            <a:r>
              <a:rPr lang="en-US" sz="2000" dirty="0" smtClean="0"/>
              <a:t> yang lama ?</a:t>
            </a:r>
          </a:p>
          <a:p>
            <a:pPr marL="914400" lvl="1" indent="-457200">
              <a:buFont typeface="+mj-lt"/>
              <a:buAutoNum type="arabicPeriod"/>
            </a:pPr>
            <a:r>
              <a:rPr lang="en-US" sz="2000" dirty="0" err="1" smtClean="0"/>
              <a:t>Apah</a:t>
            </a:r>
            <a:r>
              <a:rPr lang="en-US" sz="2000" dirty="0" smtClean="0"/>
              <a:t> </a:t>
            </a:r>
            <a:r>
              <a:rPr lang="en-US" sz="2000" dirty="0" err="1" smtClean="0"/>
              <a:t>akan</a:t>
            </a:r>
            <a:r>
              <a:rPr lang="en-US" sz="2000" dirty="0" smtClean="0"/>
              <a:t> </a:t>
            </a:r>
            <a:r>
              <a:rPr lang="en-US" sz="2000" dirty="0" err="1" smtClean="0"/>
              <a:t>dicoba</a:t>
            </a:r>
            <a:r>
              <a:rPr lang="en-US" sz="2000" dirty="0" smtClean="0"/>
              <a:t> </a:t>
            </a:r>
            <a:r>
              <a:rPr lang="en-US" sz="2000" dirty="0" err="1" smtClean="0"/>
              <a:t>di</a:t>
            </a:r>
            <a:r>
              <a:rPr lang="en-US" sz="2000" dirty="0" smtClean="0"/>
              <a:t>-</a:t>
            </a:r>
            <a:r>
              <a:rPr lang="en-US" sz="2000" i="1" dirty="0" smtClean="0"/>
              <a:t>outsource-</a:t>
            </a:r>
            <a:r>
              <a:rPr lang="en-US" sz="2000" dirty="0" err="1" smtClean="0"/>
              <a:t>kan</a:t>
            </a:r>
            <a:r>
              <a:rPr lang="en-US" sz="2000" dirty="0" smtClean="0"/>
              <a:t> </a:t>
            </a:r>
            <a:r>
              <a:rPr lang="en-US" sz="2000" dirty="0" err="1" smtClean="0"/>
              <a:t>untuk</a:t>
            </a:r>
            <a:r>
              <a:rPr lang="en-US" sz="2000" dirty="0" smtClean="0"/>
              <a:t> </a:t>
            </a:r>
            <a:r>
              <a:rPr lang="en-US" sz="2000" dirty="0" err="1" smtClean="0"/>
              <a:t>jangka</a:t>
            </a:r>
            <a:r>
              <a:rPr lang="en-US" sz="2000" dirty="0" smtClean="0"/>
              <a:t> </a:t>
            </a:r>
            <a:r>
              <a:rPr lang="en-US" sz="2000" dirty="0" err="1" smtClean="0"/>
              <a:t>waktu</a:t>
            </a:r>
            <a:r>
              <a:rPr lang="en-US" sz="2000" dirty="0" smtClean="0"/>
              <a:t> </a:t>
            </a:r>
            <a:r>
              <a:rPr lang="en-US" sz="2000" dirty="0" err="1" smtClean="0"/>
              <a:t>tertentu</a:t>
            </a:r>
            <a:r>
              <a:rPr lang="en-US" sz="2000" dirty="0" smtClean="0"/>
              <a:t> </a:t>
            </a:r>
            <a:r>
              <a:rPr lang="en-US" sz="2000" dirty="0" err="1" smtClean="0"/>
              <a:t>dahulu</a:t>
            </a:r>
            <a:r>
              <a:rPr lang="en-US" sz="2000" dirty="0" smtClean="0"/>
              <a:t> </a:t>
            </a:r>
            <a:r>
              <a:rPr lang="en-US" sz="2000" dirty="0" err="1" smtClean="0"/>
              <a:t>saja</a:t>
            </a:r>
            <a:r>
              <a:rPr lang="en-US" sz="2000" dirty="0" smtClean="0"/>
              <a:t> ?</a:t>
            </a:r>
          </a:p>
          <a:p>
            <a:pPr marL="914400" lvl="1" indent="-457200">
              <a:buFont typeface="+mj-lt"/>
              <a:buAutoNum type="arabicPeriod"/>
            </a:pPr>
            <a:r>
              <a:rPr lang="en-US" sz="2000" dirty="0" err="1" smtClean="0"/>
              <a:t>Kepada</a:t>
            </a:r>
            <a:r>
              <a:rPr lang="en-US" sz="2000" dirty="0" smtClean="0"/>
              <a:t> </a:t>
            </a:r>
            <a:r>
              <a:rPr lang="en-US" sz="2000" dirty="0" err="1" smtClean="0"/>
              <a:t>siapa</a:t>
            </a:r>
            <a:r>
              <a:rPr lang="en-US" sz="2000" dirty="0" smtClean="0"/>
              <a:t> </a:t>
            </a:r>
            <a:r>
              <a:rPr lang="en-US" sz="2000" dirty="0" err="1" smtClean="0"/>
              <a:t>akan</a:t>
            </a:r>
            <a:r>
              <a:rPr lang="en-US" sz="2000" dirty="0" smtClean="0"/>
              <a:t> </a:t>
            </a:r>
            <a:r>
              <a:rPr lang="en-US" sz="2000" dirty="0" err="1" smtClean="0"/>
              <a:t>di</a:t>
            </a:r>
            <a:r>
              <a:rPr lang="en-US" sz="2000" dirty="0" smtClean="0"/>
              <a:t>-outsource-</a:t>
            </a:r>
            <a:r>
              <a:rPr lang="en-US" sz="2000" dirty="0" err="1" smtClean="0"/>
              <a:t>kan</a:t>
            </a:r>
            <a:r>
              <a:rPr lang="en-US" sz="2000" dirty="0" smtClean="0"/>
              <a:t> ?</a:t>
            </a:r>
          </a:p>
          <a:p>
            <a:pPr marL="914400" lvl="1" indent="-457200">
              <a:buFont typeface="+mj-lt"/>
              <a:buAutoNum type="arabicPeriod"/>
            </a:pPr>
            <a:r>
              <a:rPr lang="en-US" sz="2000" dirty="0" err="1" smtClean="0"/>
              <a:t>Bagaimana</a:t>
            </a:r>
            <a:r>
              <a:rPr lang="en-US" sz="2000" dirty="0" smtClean="0"/>
              <a:t> </a:t>
            </a:r>
            <a:r>
              <a:rPr lang="en-US" sz="2000" dirty="0" err="1" smtClean="0"/>
              <a:t>memilih</a:t>
            </a:r>
            <a:r>
              <a:rPr lang="en-US" sz="2000" dirty="0" smtClean="0"/>
              <a:t> </a:t>
            </a:r>
            <a:r>
              <a:rPr lang="en-US" sz="2000" dirty="0" err="1" smtClean="0"/>
              <a:t>mitra</a:t>
            </a:r>
            <a:r>
              <a:rPr lang="en-US" sz="2000" dirty="0" smtClean="0"/>
              <a:t> </a:t>
            </a:r>
            <a:r>
              <a:rPr lang="en-US" sz="2000" dirty="0" err="1" smtClean="0"/>
              <a:t>di</a:t>
            </a:r>
            <a:r>
              <a:rPr lang="en-US" sz="2000" i="1" dirty="0" smtClean="0"/>
              <a:t>-outsource</a:t>
            </a:r>
            <a:r>
              <a:rPr lang="en-US" sz="2000" dirty="0" smtClean="0"/>
              <a:t>-</a:t>
            </a:r>
            <a:r>
              <a:rPr lang="en-US" sz="2000" dirty="0" err="1" smtClean="0"/>
              <a:t>kan</a:t>
            </a:r>
            <a:r>
              <a:rPr lang="en-US" sz="2000" dirty="0" smtClean="0"/>
              <a:t> </a:t>
            </a:r>
          </a:p>
          <a:p>
            <a:pPr marL="914400" lvl="1" indent="-457200">
              <a:buFont typeface="+mj-lt"/>
              <a:buAutoNum type="arabicPeriod"/>
            </a:pPr>
            <a:r>
              <a:rPr lang="en-US" sz="2000" dirty="0" err="1" smtClean="0"/>
              <a:t>Bagaimana</a:t>
            </a:r>
            <a:r>
              <a:rPr lang="en-US" sz="2000" dirty="0" smtClean="0"/>
              <a:t> </a:t>
            </a:r>
            <a:r>
              <a:rPr lang="en-US" sz="2000" dirty="0" err="1" smtClean="0"/>
              <a:t>bentuk</a:t>
            </a:r>
            <a:r>
              <a:rPr lang="en-US" sz="2000" dirty="0" smtClean="0"/>
              <a:t> </a:t>
            </a:r>
            <a:r>
              <a:rPr lang="en-US" sz="2000" dirty="0" err="1" smtClean="0"/>
              <a:t>di</a:t>
            </a:r>
            <a:r>
              <a:rPr lang="en-US" sz="2000" dirty="0" smtClean="0"/>
              <a:t>-</a:t>
            </a:r>
            <a:r>
              <a:rPr lang="en-US" sz="2000" i="1" dirty="0" smtClean="0"/>
              <a:t>outsource</a:t>
            </a:r>
            <a:r>
              <a:rPr lang="en-US" sz="2000" dirty="0" smtClean="0"/>
              <a:t>-</a:t>
            </a:r>
            <a:r>
              <a:rPr lang="en-US" sz="2000" dirty="0" err="1" smtClean="0"/>
              <a:t>kan</a:t>
            </a:r>
            <a:r>
              <a:rPr lang="en-US" sz="2000" dirty="0" smtClean="0"/>
              <a:t> ?</a:t>
            </a: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 </a:t>
            </a:r>
            <a:r>
              <a:rPr lang="en-US" dirty="0" err="1" smtClean="0"/>
              <a:t>Aktifitas</a:t>
            </a:r>
            <a:r>
              <a:rPr lang="en-US" dirty="0" smtClean="0"/>
              <a:t> yang </a:t>
            </a:r>
            <a:r>
              <a:rPr lang="en-US" dirty="0" err="1" smtClean="0"/>
              <a:t>Dapat</a:t>
            </a:r>
            <a:r>
              <a:rPr lang="en-US" dirty="0" smtClean="0"/>
              <a:t> </a:t>
            </a:r>
            <a:r>
              <a:rPr lang="en-US" dirty="0" err="1" smtClean="0"/>
              <a:t>dan</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a:t>
            </a:r>
            <a:r>
              <a:rPr lang="en-US" dirty="0" smtClean="0"/>
              <a:t>-Outsource-</a:t>
            </a:r>
            <a:r>
              <a:rPr lang="en-US" dirty="0" err="1" smtClean="0"/>
              <a:t>kan</a:t>
            </a:r>
            <a:endParaRPr lang="en-US" dirty="0"/>
          </a:p>
        </p:txBody>
      </p:sp>
      <p:sp>
        <p:nvSpPr>
          <p:cNvPr id="3" name="Content Placeholder 2"/>
          <p:cNvSpPr>
            <a:spLocks noGrp="1"/>
          </p:cNvSpPr>
          <p:nvPr>
            <p:ph idx="1"/>
          </p:nvPr>
        </p:nvSpPr>
        <p:spPr/>
        <p:txBody>
          <a:bodyPr/>
          <a:lstStyle/>
          <a:p>
            <a:r>
              <a:rPr lang="en-US" dirty="0" err="1" smtClean="0"/>
              <a:t>Beberapa</a:t>
            </a:r>
            <a:r>
              <a:rPr lang="en-US" dirty="0" smtClean="0"/>
              <a:t> </a:t>
            </a:r>
            <a:r>
              <a:rPr lang="en-US" dirty="0" err="1" smtClean="0"/>
              <a:t>perusahaan</a:t>
            </a:r>
            <a:r>
              <a:rPr lang="en-US" dirty="0" smtClean="0"/>
              <a:t> </a:t>
            </a:r>
            <a:r>
              <a:rPr lang="en-US" dirty="0" err="1" smtClean="0"/>
              <a:t>masih</a:t>
            </a:r>
            <a:r>
              <a:rPr lang="en-US" dirty="0" smtClean="0"/>
              <a:t> </a:t>
            </a:r>
            <a:r>
              <a:rPr lang="en-US" dirty="0" err="1" smtClean="0"/>
              <a:t>memandang</a:t>
            </a:r>
            <a:r>
              <a:rPr lang="en-US" dirty="0" smtClean="0"/>
              <a:t> </a:t>
            </a:r>
            <a:r>
              <a:rPr lang="en-US" dirty="0" err="1" smtClean="0"/>
              <a:t>bahwa</a:t>
            </a:r>
            <a:r>
              <a:rPr lang="en-US" dirty="0" smtClean="0"/>
              <a:t> </a:t>
            </a:r>
            <a:r>
              <a:rPr lang="en-US" dirty="0" err="1" smtClean="0"/>
              <a:t>beberapa</a:t>
            </a:r>
            <a:r>
              <a:rPr lang="en-US" dirty="0" smtClean="0"/>
              <a:t> </a:t>
            </a:r>
            <a:r>
              <a:rPr lang="en-US" dirty="0" err="1" smtClean="0"/>
              <a:t>kegiatan</a:t>
            </a:r>
            <a:r>
              <a:rPr lang="en-US" dirty="0" smtClean="0"/>
              <a:t> </a:t>
            </a:r>
            <a:r>
              <a:rPr lang="en-US" dirty="0" err="1" smtClean="0"/>
              <a:t>masih</a:t>
            </a:r>
            <a:r>
              <a:rPr lang="en-US" dirty="0" smtClean="0"/>
              <a:t> </a:t>
            </a:r>
            <a:r>
              <a:rPr lang="en-US" dirty="0" err="1" smtClean="0"/>
              <a:t>dapat</a:t>
            </a:r>
            <a:r>
              <a:rPr lang="en-US" dirty="0" smtClean="0"/>
              <a:t> </a:t>
            </a:r>
            <a:r>
              <a:rPr lang="en-US" dirty="0" err="1" smtClean="0"/>
              <a:t>dikerjakan</a:t>
            </a:r>
            <a:r>
              <a:rPr lang="en-US" dirty="0" smtClean="0"/>
              <a:t> </a:t>
            </a:r>
            <a:r>
              <a:rPr lang="en-US" dirty="0" err="1" smtClean="0"/>
              <a:t>sendiri</a:t>
            </a:r>
            <a:r>
              <a:rPr lang="en-US" dirty="0" smtClean="0"/>
              <a:t> yang </a:t>
            </a:r>
            <a:r>
              <a:rPr lang="en-US" dirty="0" err="1" smtClean="0"/>
              <a:t>disebabkan</a:t>
            </a:r>
            <a:r>
              <a:rPr lang="en-US" dirty="0" smtClean="0"/>
              <a:t> </a:t>
            </a:r>
            <a:r>
              <a:rPr lang="en-US" dirty="0" err="1" smtClean="0"/>
              <a:t>oleh</a:t>
            </a:r>
            <a:r>
              <a:rPr lang="en-US" dirty="0" smtClean="0"/>
              <a:t> : </a:t>
            </a:r>
          </a:p>
          <a:p>
            <a:pPr lvl="1"/>
            <a:r>
              <a:rPr lang="en-US" dirty="0" smtClean="0"/>
              <a:t>Dari </a:t>
            </a:r>
            <a:r>
              <a:rPr lang="en-US" dirty="0" err="1" smtClean="0"/>
              <a:t>segi</a:t>
            </a:r>
            <a:r>
              <a:rPr lang="en-US" dirty="0" smtClean="0"/>
              <a:t> </a:t>
            </a:r>
            <a:r>
              <a:rPr lang="en-US" dirty="0" err="1" smtClean="0"/>
              <a:t>keamanan</a:t>
            </a:r>
            <a:r>
              <a:rPr lang="en-US" dirty="0" smtClean="0"/>
              <a:t> </a:t>
            </a:r>
            <a:r>
              <a:rPr lang="en-US" dirty="0" err="1" smtClean="0"/>
              <a:t>dan</a:t>
            </a:r>
            <a:r>
              <a:rPr lang="en-US" dirty="0" smtClean="0"/>
              <a:t> </a:t>
            </a:r>
            <a:r>
              <a:rPr lang="en-US" dirty="0" err="1" smtClean="0"/>
              <a:t>jaminan</a:t>
            </a:r>
            <a:r>
              <a:rPr lang="en-US" dirty="0" smtClean="0"/>
              <a:t> </a:t>
            </a:r>
            <a:r>
              <a:rPr lang="en-US" dirty="0" err="1" smtClean="0"/>
              <a:t>kelangsungan</a:t>
            </a:r>
            <a:r>
              <a:rPr lang="en-US" dirty="0" smtClean="0"/>
              <a:t> </a:t>
            </a:r>
            <a:r>
              <a:rPr lang="en-US" dirty="0" err="1" smtClean="0"/>
              <a:t>kegiatan</a:t>
            </a:r>
            <a:r>
              <a:rPr lang="en-US" dirty="0" smtClean="0"/>
              <a:t>, </a:t>
            </a:r>
            <a:r>
              <a:rPr lang="en-US" dirty="0" err="1" smtClean="0"/>
              <a:t>dipandang</a:t>
            </a:r>
            <a:r>
              <a:rPr lang="en-US" dirty="0" smtClean="0"/>
              <a:t> </a:t>
            </a:r>
            <a:r>
              <a:rPr lang="en-US" dirty="0" err="1" smtClean="0"/>
              <a:t>lebih</a:t>
            </a:r>
            <a:r>
              <a:rPr lang="en-US" dirty="0" smtClean="0"/>
              <a:t> </a:t>
            </a:r>
            <a:r>
              <a:rPr lang="en-US" dirty="0" err="1" smtClean="0"/>
              <a:t>terjamin</a:t>
            </a:r>
            <a:r>
              <a:rPr lang="en-US" dirty="0" smtClean="0"/>
              <a:t> </a:t>
            </a:r>
            <a:r>
              <a:rPr lang="en-US" dirty="0" err="1" smtClean="0"/>
              <a:t>apabila</a:t>
            </a:r>
            <a:r>
              <a:rPr lang="en-US" dirty="0" smtClean="0"/>
              <a:t> </a:t>
            </a:r>
            <a:r>
              <a:rPr lang="en-US" dirty="0" err="1" smtClean="0"/>
              <a:t>tetap</a:t>
            </a:r>
            <a:r>
              <a:rPr lang="en-US" dirty="0" smtClean="0"/>
              <a:t> </a:t>
            </a:r>
            <a:r>
              <a:rPr lang="en-US" dirty="0" err="1" smtClean="0"/>
              <a:t>dikerjakan</a:t>
            </a:r>
            <a:r>
              <a:rPr lang="en-US" dirty="0" smtClean="0"/>
              <a:t> </a:t>
            </a:r>
            <a:r>
              <a:rPr lang="en-US" dirty="0" err="1" smtClean="0"/>
              <a:t>sendiri</a:t>
            </a:r>
            <a:endParaRPr lang="en-US" dirty="0" smtClean="0"/>
          </a:p>
          <a:p>
            <a:pPr lvl="1"/>
            <a:r>
              <a:rPr lang="en-US" dirty="0" err="1" smtClean="0"/>
              <a:t>Tidak</a:t>
            </a:r>
            <a:r>
              <a:rPr lang="en-US" dirty="0" smtClean="0"/>
              <a:t> </a:t>
            </a:r>
            <a:r>
              <a:rPr lang="en-US" dirty="0" err="1" smtClean="0"/>
              <a:t>atau</a:t>
            </a:r>
            <a:r>
              <a:rPr lang="en-US" dirty="0" smtClean="0"/>
              <a:t> </a:t>
            </a:r>
            <a:r>
              <a:rPr lang="en-US" dirty="0" err="1" smtClean="0"/>
              <a:t>belum</a:t>
            </a:r>
            <a:r>
              <a:rPr lang="en-US" dirty="0" smtClean="0"/>
              <a:t> </a:t>
            </a:r>
            <a:r>
              <a:rPr lang="en-US" dirty="0" err="1" smtClean="0"/>
              <a:t>ada</a:t>
            </a:r>
            <a:r>
              <a:rPr lang="en-US" dirty="0" smtClean="0"/>
              <a:t> </a:t>
            </a:r>
            <a:r>
              <a:rPr lang="en-US" dirty="0" err="1" smtClean="0"/>
              <a:t>pihak</a:t>
            </a:r>
            <a:r>
              <a:rPr lang="en-US" dirty="0" smtClean="0"/>
              <a:t> </a:t>
            </a:r>
            <a:r>
              <a:rPr lang="en-US" dirty="0" err="1" smtClean="0"/>
              <a:t>ketiga</a:t>
            </a:r>
            <a:r>
              <a:rPr lang="en-US" dirty="0" smtClean="0"/>
              <a:t> yang </a:t>
            </a:r>
            <a:r>
              <a:rPr lang="en-US" dirty="0" err="1" smtClean="0"/>
              <a:t>mampu</a:t>
            </a:r>
            <a:r>
              <a:rPr lang="en-US" dirty="0" smtClean="0"/>
              <a:t> </a:t>
            </a:r>
            <a:r>
              <a:rPr lang="en-US" dirty="0" err="1" smtClean="0"/>
              <a:t>melakukan</a:t>
            </a:r>
            <a:r>
              <a:rPr lang="en-US" dirty="0" smtClean="0"/>
              <a:t> </a:t>
            </a:r>
            <a:r>
              <a:rPr lang="en-US" dirty="0" err="1" smtClean="0"/>
              <a:t>kegiatan</a:t>
            </a:r>
            <a:r>
              <a:rPr lang="en-US" dirty="0" smtClean="0"/>
              <a:t> yang </a:t>
            </a:r>
            <a:r>
              <a:rPr lang="en-US" dirty="0" err="1" smtClean="0"/>
              <a:t>bersangkutan</a:t>
            </a:r>
            <a:r>
              <a:rPr lang="en-US" dirty="0" smtClean="0"/>
              <a:t> </a:t>
            </a:r>
            <a:r>
              <a:rPr lang="en-US" dirty="0" err="1" smtClean="0"/>
              <a:t>secara</a:t>
            </a:r>
            <a:r>
              <a:rPr lang="en-US" dirty="0" smtClean="0"/>
              <a:t> </a:t>
            </a:r>
            <a:r>
              <a:rPr lang="en-US" dirty="0" err="1" smtClean="0"/>
              <a:t>lebih</a:t>
            </a:r>
            <a:r>
              <a:rPr lang="en-US" dirty="0" smtClean="0"/>
              <a:t> </a:t>
            </a:r>
            <a:r>
              <a:rPr lang="en-US" dirty="0" err="1" smtClean="0"/>
              <a:t>baik</a:t>
            </a:r>
            <a:r>
              <a:rPr lang="en-US" dirty="0" smtClean="0"/>
              <a:t> </a:t>
            </a:r>
            <a:r>
              <a:rPr lang="en-US" dirty="0" err="1" smtClean="0"/>
              <a:t>atau</a:t>
            </a:r>
            <a:r>
              <a:rPr lang="en-US" dirty="0" smtClean="0"/>
              <a:t> </a:t>
            </a:r>
            <a:r>
              <a:rPr lang="en-US" dirty="0" err="1" smtClean="0"/>
              <a:t>lebih</a:t>
            </a:r>
            <a:r>
              <a:rPr lang="en-US" dirty="0" smtClean="0"/>
              <a:t> </a:t>
            </a:r>
            <a:r>
              <a:rPr lang="en-US" dirty="0" err="1" smtClean="0"/>
              <a:t>profesional</a:t>
            </a:r>
            <a:r>
              <a:rPr lang="en-US" dirty="0" smtClean="0"/>
              <a:t> </a:t>
            </a:r>
            <a:endParaRPr lang="en-US" dirty="0"/>
          </a:p>
        </p:txBody>
      </p:sp>
    </p:spTree>
  </p:cSld>
  <p:clrMapOvr>
    <a:masterClrMapping/>
  </p:clrMapOvr>
  <p:transition>
    <p:wheel spokes="2"/>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 Outsourcing </a:t>
            </a:r>
            <a:r>
              <a:rPr lang="en-US" dirty="0" err="1" smtClean="0"/>
              <a:t>di</a:t>
            </a:r>
            <a:r>
              <a:rPr lang="en-US" dirty="0" smtClean="0"/>
              <a:t> </a:t>
            </a:r>
            <a:r>
              <a:rPr lang="en-US" dirty="0" err="1" smtClean="0"/>
              <a:t>Bidang</a:t>
            </a:r>
            <a:r>
              <a:rPr lang="en-US" dirty="0" smtClean="0"/>
              <a:t> </a:t>
            </a:r>
            <a:r>
              <a:rPr lang="en-US" dirty="0" err="1" smtClean="0"/>
              <a:t>Pembelian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Pada</a:t>
            </a:r>
            <a:r>
              <a:rPr lang="en-US" dirty="0" smtClean="0"/>
              <a:t> </a:t>
            </a:r>
            <a:r>
              <a:rPr lang="en-US" dirty="0" err="1" smtClean="0"/>
              <a:t>umumnya</a:t>
            </a:r>
            <a:r>
              <a:rPr lang="en-US" dirty="0" smtClean="0"/>
              <a:t>, </a:t>
            </a:r>
            <a:r>
              <a:rPr lang="en-US" dirty="0" err="1" smtClean="0"/>
              <a:t>tugas</a:t>
            </a:r>
            <a:r>
              <a:rPr lang="en-US" dirty="0" smtClean="0"/>
              <a:t> </a:t>
            </a:r>
            <a:r>
              <a:rPr lang="en-US" dirty="0" err="1" smtClean="0"/>
              <a:t>logistik</a:t>
            </a:r>
            <a:r>
              <a:rPr lang="en-US" dirty="0" smtClean="0"/>
              <a:t> </a:t>
            </a:r>
            <a:r>
              <a:rPr lang="en-US" dirty="0" err="1" smtClean="0"/>
              <a:t>terutama</a:t>
            </a:r>
            <a:r>
              <a:rPr lang="en-US" dirty="0" smtClean="0"/>
              <a:t> </a:t>
            </a:r>
            <a:r>
              <a:rPr lang="en-US" dirty="0" err="1" smtClean="0"/>
              <a:t>pembelian</a:t>
            </a:r>
            <a:r>
              <a:rPr lang="en-US" dirty="0" smtClean="0"/>
              <a:t> </a:t>
            </a:r>
            <a:r>
              <a:rPr lang="en-US" dirty="0" err="1" smtClean="0"/>
              <a:t>bukan</a:t>
            </a:r>
            <a:r>
              <a:rPr lang="en-US" dirty="0" smtClean="0"/>
              <a:t> </a:t>
            </a:r>
            <a:r>
              <a:rPr lang="en-US" dirty="0" err="1" smtClean="0"/>
              <a:t>merupakan</a:t>
            </a:r>
            <a:r>
              <a:rPr lang="en-US" dirty="0" smtClean="0"/>
              <a:t> </a:t>
            </a:r>
            <a:r>
              <a:rPr lang="en-US" dirty="0" err="1" smtClean="0"/>
              <a:t>tugas</a:t>
            </a:r>
            <a:r>
              <a:rPr lang="en-US" dirty="0" smtClean="0"/>
              <a:t> </a:t>
            </a:r>
            <a:r>
              <a:rPr lang="en-US" dirty="0" err="1" smtClean="0"/>
              <a:t>utama</a:t>
            </a:r>
            <a:r>
              <a:rPr lang="en-US" dirty="0" smtClean="0"/>
              <a:t> </a:t>
            </a:r>
            <a:r>
              <a:rPr lang="en-US" dirty="0" err="1" smtClean="0"/>
              <a:t>maka</a:t>
            </a:r>
            <a:r>
              <a:rPr lang="en-US" dirty="0" smtClean="0"/>
              <a:t> </a:t>
            </a:r>
            <a:r>
              <a:rPr lang="en-US" dirty="0" err="1" smtClean="0"/>
              <a:t>bisa</a:t>
            </a:r>
            <a:r>
              <a:rPr lang="en-US" dirty="0" smtClean="0"/>
              <a:t> </a:t>
            </a:r>
            <a:r>
              <a:rPr lang="en-US" dirty="0" err="1" smtClean="0"/>
              <a:t>di</a:t>
            </a:r>
            <a:r>
              <a:rPr lang="en-US" dirty="0" smtClean="0"/>
              <a:t>-</a:t>
            </a:r>
            <a:r>
              <a:rPr lang="en-US" i="1" dirty="0" smtClean="0"/>
              <a:t>outsource</a:t>
            </a:r>
            <a:r>
              <a:rPr lang="en-US" dirty="0" smtClean="0"/>
              <a:t>-</a:t>
            </a:r>
            <a:r>
              <a:rPr lang="en-US" dirty="0" err="1" smtClean="0"/>
              <a:t>kan</a:t>
            </a:r>
            <a:r>
              <a:rPr lang="en-US" dirty="0" smtClean="0"/>
              <a:t>. </a:t>
            </a:r>
            <a:r>
              <a:rPr lang="en-US" dirty="0" err="1" smtClean="0"/>
              <a:t>Berikut</a:t>
            </a:r>
            <a:r>
              <a:rPr lang="en-US" dirty="0" smtClean="0"/>
              <a:t> </a:t>
            </a:r>
            <a:r>
              <a:rPr lang="en-US" dirty="0" err="1" smtClean="0"/>
              <a:t>langkah</a:t>
            </a:r>
            <a:r>
              <a:rPr lang="en-US" dirty="0" smtClean="0"/>
              <a:t> </a:t>
            </a:r>
            <a:r>
              <a:rPr lang="en-US" dirty="0" err="1" smtClean="0"/>
              <a:t>untuk</a:t>
            </a:r>
            <a:r>
              <a:rPr lang="en-US" dirty="0" smtClean="0"/>
              <a:t> </a:t>
            </a:r>
            <a:r>
              <a:rPr lang="en-US" dirty="0" err="1" smtClean="0"/>
              <a:t>bisa</a:t>
            </a:r>
            <a:r>
              <a:rPr lang="en-US" dirty="0" smtClean="0"/>
              <a:t> </a:t>
            </a:r>
            <a:r>
              <a:rPr lang="en-US" dirty="0" err="1" smtClean="0"/>
              <a:t>mengelola</a:t>
            </a:r>
            <a:r>
              <a:rPr lang="en-US" dirty="0" smtClean="0"/>
              <a:t> </a:t>
            </a:r>
            <a:r>
              <a:rPr lang="en-US" dirty="0" err="1" smtClean="0"/>
              <a:t>logistik</a:t>
            </a:r>
            <a:r>
              <a:rPr lang="en-US" dirty="0" smtClean="0"/>
              <a:t> :</a:t>
            </a:r>
          </a:p>
          <a:p>
            <a:pPr lvl="1"/>
            <a:r>
              <a:rPr lang="en-US" dirty="0" err="1" smtClean="0"/>
              <a:t>Pembuatan</a:t>
            </a:r>
            <a:r>
              <a:rPr lang="en-US" dirty="0" smtClean="0"/>
              <a:t> </a:t>
            </a:r>
            <a:r>
              <a:rPr lang="en-US" dirty="0" err="1" smtClean="0"/>
              <a:t>keputusan</a:t>
            </a:r>
            <a:r>
              <a:rPr lang="en-US" dirty="0" smtClean="0"/>
              <a:t> </a:t>
            </a:r>
            <a:r>
              <a:rPr lang="en-US" dirty="0" err="1" smtClean="0"/>
              <a:t>untuk</a:t>
            </a:r>
            <a:r>
              <a:rPr lang="en-US" dirty="0" smtClean="0"/>
              <a:t> outsourcing</a:t>
            </a:r>
          </a:p>
          <a:p>
            <a:pPr lvl="1"/>
            <a:r>
              <a:rPr lang="en-US" dirty="0" err="1" smtClean="0"/>
              <a:t>Pengembangan</a:t>
            </a:r>
            <a:r>
              <a:rPr lang="en-US" dirty="0" smtClean="0"/>
              <a:t> </a:t>
            </a:r>
            <a:r>
              <a:rPr lang="en-US" dirty="0" err="1" smtClean="0"/>
              <a:t>strategi</a:t>
            </a:r>
            <a:r>
              <a:rPr lang="en-US" dirty="0" smtClean="0"/>
              <a:t> </a:t>
            </a:r>
            <a:r>
              <a:rPr lang="en-US" dirty="0" err="1" smtClean="0"/>
              <a:t>dan</a:t>
            </a:r>
            <a:r>
              <a:rPr lang="en-US" dirty="0" smtClean="0"/>
              <a:t> </a:t>
            </a:r>
            <a:r>
              <a:rPr lang="en-US" dirty="0" err="1" smtClean="0"/>
              <a:t>pendekatan</a:t>
            </a:r>
            <a:r>
              <a:rPr lang="en-US" dirty="0" smtClean="0"/>
              <a:t> </a:t>
            </a:r>
            <a:r>
              <a:rPr lang="en-US" dirty="0" err="1" smtClean="0"/>
              <a:t>untuk</a:t>
            </a:r>
            <a:r>
              <a:rPr lang="en-US" dirty="0" smtClean="0"/>
              <a:t> </a:t>
            </a:r>
            <a:r>
              <a:rPr lang="en-US" i="1" dirty="0" smtClean="0"/>
              <a:t>outsourcing</a:t>
            </a:r>
          </a:p>
          <a:p>
            <a:pPr lvl="1"/>
            <a:r>
              <a:rPr lang="en-US" dirty="0" err="1" smtClean="0"/>
              <a:t>Seleksi</a:t>
            </a:r>
            <a:r>
              <a:rPr lang="en-US" dirty="0" smtClean="0"/>
              <a:t> </a:t>
            </a:r>
            <a:r>
              <a:rPr lang="en-US" dirty="0" err="1" smtClean="0"/>
              <a:t>penyedia</a:t>
            </a:r>
            <a:r>
              <a:rPr lang="en-US" dirty="0" smtClean="0"/>
              <a:t> </a:t>
            </a:r>
            <a:r>
              <a:rPr lang="en-US" dirty="0" err="1" smtClean="0"/>
              <a:t>layanan</a:t>
            </a:r>
            <a:r>
              <a:rPr lang="en-US" dirty="0" smtClean="0"/>
              <a:t> </a:t>
            </a:r>
            <a:r>
              <a:rPr lang="en-US" dirty="0" err="1" smtClean="0"/>
              <a:t>atau</a:t>
            </a:r>
            <a:r>
              <a:rPr lang="en-US" dirty="0" smtClean="0"/>
              <a:t> </a:t>
            </a:r>
            <a:r>
              <a:rPr lang="en-US" i="1" dirty="0" smtClean="0"/>
              <a:t>service provider</a:t>
            </a:r>
          </a:p>
          <a:p>
            <a:pPr lvl="1"/>
            <a:r>
              <a:rPr lang="en-US" dirty="0" err="1" smtClean="0"/>
              <a:t>Penyusunan</a:t>
            </a:r>
            <a:r>
              <a:rPr lang="en-US" dirty="0" smtClean="0"/>
              <a:t> </a:t>
            </a:r>
            <a:r>
              <a:rPr lang="en-US" dirty="0" err="1" smtClean="0"/>
              <a:t>kontrak</a:t>
            </a:r>
            <a:r>
              <a:rPr lang="en-US" dirty="0" smtClean="0"/>
              <a:t> </a:t>
            </a:r>
            <a:r>
              <a:rPr lang="en-US" dirty="0" err="1" smtClean="0"/>
              <a:t>dengan</a:t>
            </a:r>
            <a:r>
              <a:rPr lang="en-US" dirty="0" smtClean="0"/>
              <a:t> </a:t>
            </a:r>
            <a:r>
              <a:rPr lang="en-US" dirty="0" err="1" smtClean="0"/>
              <a:t>penyedia</a:t>
            </a:r>
            <a:r>
              <a:rPr lang="en-US" dirty="0" smtClean="0"/>
              <a:t> </a:t>
            </a:r>
            <a:r>
              <a:rPr lang="en-US" dirty="0" err="1" smtClean="0"/>
              <a:t>layanan</a:t>
            </a:r>
            <a:endParaRPr lang="en-US" dirty="0" smtClean="0"/>
          </a:p>
          <a:p>
            <a:pPr lvl="1"/>
            <a:r>
              <a:rPr lang="en-US" dirty="0" err="1" smtClean="0"/>
              <a:t>Penunjukan</a:t>
            </a:r>
            <a:r>
              <a:rPr lang="en-US" dirty="0" smtClean="0"/>
              <a:t> </a:t>
            </a:r>
            <a:r>
              <a:rPr lang="en-US" dirty="0" err="1" smtClean="0"/>
              <a:t>pengawasan</a:t>
            </a:r>
            <a:r>
              <a:rPr lang="en-US" dirty="0" smtClean="0"/>
              <a:t> </a:t>
            </a:r>
            <a:r>
              <a:rPr lang="en-US" dirty="0" err="1" smtClean="0"/>
              <a:t>pihak</a:t>
            </a:r>
            <a:r>
              <a:rPr lang="en-US" dirty="0" smtClean="0"/>
              <a:t> </a:t>
            </a:r>
            <a:r>
              <a:rPr lang="en-US" dirty="0" err="1" smtClean="0"/>
              <a:t>ketiga</a:t>
            </a:r>
            <a:endParaRPr lang="en-US" dirty="0" smtClean="0"/>
          </a:p>
          <a:p>
            <a:pPr lvl="1"/>
            <a:r>
              <a:rPr lang="en-US" dirty="0" smtClean="0"/>
              <a:t>Monitoring </a:t>
            </a:r>
            <a:r>
              <a:rPr lang="en-US" dirty="0" err="1" smtClean="0"/>
              <a:t>dan</a:t>
            </a:r>
            <a:r>
              <a:rPr lang="en-US" dirty="0" smtClean="0"/>
              <a:t> </a:t>
            </a:r>
            <a:r>
              <a:rPr lang="en-US" dirty="0" err="1" smtClean="0"/>
              <a:t>pengukuran</a:t>
            </a:r>
            <a:r>
              <a:rPr lang="en-US" dirty="0" smtClean="0"/>
              <a:t> </a:t>
            </a:r>
            <a:r>
              <a:rPr lang="en-US" dirty="0" err="1" smtClean="0"/>
              <a:t>kinerja</a:t>
            </a:r>
            <a:endParaRPr lang="en-US" dirty="0" smtClean="0"/>
          </a:p>
          <a:p>
            <a:pPr lvl="1"/>
            <a:r>
              <a:rPr lang="en-US" dirty="0" err="1" smtClean="0"/>
              <a:t>Pemeliharaan</a:t>
            </a:r>
            <a:r>
              <a:rPr lang="en-US" dirty="0" smtClean="0"/>
              <a:t> </a:t>
            </a:r>
            <a:r>
              <a:rPr lang="en-US" dirty="0" err="1" smtClean="0"/>
              <a:t>hubungan</a:t>
            </a:r>
            <a:r>
              <a:rPr lang="en-US" dirty="0" smtClean="0"/>
              <a:t> yang </a:t>
            </a:r>
            <a:r>
              <a:rPr lang="en-US" dirty="0" err="1" smtClean="0"/>
              <a:t>produktif</a:t>
            </a:r>
            <a:endParaRPr lang="en-US" dirty="0" smtClean="0"/>
          </a:p>
          <a:p>
            <a:pPr lvl="1"/>
            <a:r>
              <a:rPr lang="en-US" dirty="0" err="1" smtClean="0"/>
              <a:t>Evaluasi</a:t>
            </a:r>
            <a:r>
              <a:rPr lang="en-US" dirty="0" smtClean="0"/>
              <a:t> </a:t>
            </a:r>
            <a:r>
              <a:rPr lang="en-US" dirty="0" err="1" smtClean="0"/>
              <a:t>keuntungan</a:t>
            </a:r>
            <a:r>
              <a:rPr lang="en-US" dirty="0" smtClean="0"/>
              <a:t> </a:t>
            </a:r>
            <a:r>
              <a:rPr lang="en-US" dirty="0" err="1" smtClean="0"/>
              <a:t>bisnis</a:t>
            </a:r>
            <a:r>
              <a:rPr lang="en-US" dirty="0" smtClean="0"/>
              <a:t> </a:t>
            </a:r>
            <a:r>
              <a:rPr lang="en-US" dirty="0" err="1" smtClean="0"/>
              <a:t>dari</a:t>
            </a:r>
            <a:r>
              <a:rPr lang="en-US" dirty="0" smtClean="0"/>
              <a:t> </a:t>
            </a:r>
            <a:r>
              <a:rPr lang="en-US" i="1" dirty="0" smtClean="0"/>
              <a:t>outsourcing</a:t>
            </a:r>
            <a:endParaRPr lang="en-US" i="1" dirty="0"/>
          </a:p>
        </p:txBody>
      </p:sp>
    </p:spTree>
  </p:cSld>
  <p:clrMapOvr>
    <a:masterClrMapping/>
  </p:clrMapOvr>
  <p:transition>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 </a:t>
            </a:r>
            <a:r>
              <a:rPr lang="en-US" dirty="0" err="1" smtClean="0"/>
              <a:t>Faktor-Faktor</a:t>
            </a:r>
            <a:r>
              <a:rPr lang="en-US" dirty="0" smtClean="0"/>
              <a:t> </a:t>
            </a:r>
            <a:r>
              <a:rPr lang="en-US" dirty="0" err="1" smtClean="0"/>
              <a:t>Pendukung</a:t>
            </a:r>
            <a:r>
              <a:rPr lang="en-US" dirty="0" smtClean="0"/>
              <a:t> </a:t>
            </a:r>
            <a:r>
              <a:rPr lang="en-US" dirty="0" err="1" smtClean="0"/>
              <a:t>Keberhasilan</a:t>
            </a:r>
            <a:r>
              <a:rPr lang="en-US" dirty="0" smtClean="0"/>
              <a:t> </a:t>
            </a:r>
            <a:r>
              <a:rPr lang="en-US" i="1" dirty="0" smtClean="0"/>
              <a:t>Outsourcing </a:t>
            </a:r>
            <a:endParaRPr lang="en-US" i="1" dirty="0"/>
          </a:p>
        </p:txBody>
      </p:sp>
      <p:sp>
        <p:nvSpPr>
          <p:cNvPr id="3" name="Content Placeholder 2"/>
          <p:cNvSpPr>
            <a:spLocks noGrp="1"/>
          </p:cNvSpPr>
          <p:nvPr>
            <p:ph idx="1"/>
          </p:nvPr>
        </p:nvSpPr>
        <p:spPr/>
        <p:txBody>
          <a:bodyPr>
            <a:normAutofit fontScale="70000" lnSpcReduction="20000"/>
          </a:bodyPr>
          <a:lstStyle/>
          <a:p>
            <a:r>
              <a:rPr lang="en-US" dirty="0" err="1" smtClean="0"/>
              <a:t>Berikut</a:t>
            </a:r>
            <a:r>
              <a:rPr lang="en-US" dirty="0" smtClean="0"/>
              <a:t> </a:t>
            </a:r>
            <a:r>
              <a:rPr lang="en-US" dirty="0" err="1" smtClean="0"/>
              <a:t>faktor</a:t>
            </a:r>
            <a:r>
              <a:rPr lang="en-US" dirty="0" smtClean="0"/>
              <a:t> yang </a:t>
            </a:r>
            <a:r>
              <a:rPr lang="en-US" dirty="0" err="1" smtClean="0"/>
              <a:t>menyebabkan</a:t>
            </a:r>
            <a:r>
              <a:rPr lang="en-US" dirty="0" smtClean="0"/>
              <a:t> </a:t>
            </a:r>
            <a:r>
              <a:rPr lang="en-US" dirty="0" err="1" smtClean="0"/>
              <a:t>dan</a:t>
            </a:r>
            <a:r>
              <a:rPr lang="en-US" dirty="0" smtClean="0"/>
              <a:t> </a:t>
            </a:r>
            <a:r>
              <a:rPr lang="en-US" dirty="0" err="1" smtClean="0"/>
              <a:t>mendukung</a:t>
            </a:r>
            <a:r>
              <a:rPr lang="en-US" dirty="0" smtClean="0"/>
              <a:t> </a:t>
            </a:r>
            <a:r>
              <a:rPr lang="en-US" dirty="0" err="1" smtClean="0"/>
              <a:t>keberhasilan</a:t>
            </a:r>
            <a:r>
              <a:rPr lang="en-US" dirty="0" smtClean="0"/>
              <a:t> </a:t>
            </a:r>
            <a:r>
              <a:rPr lang="en-US" dirty="0" err="1" smtClean="0"/>
              <a:t>langkah</a:t>
            </a:r>
            <a:r>
              <a:rPr lang="en-US" dirty="0" smtClean="0"/>
              <a:t> </a:t>
            </a:r>
            <a:r>
              <a:rPr lang="en-US" i="1" dirty="0" smtClean="0"/>
              <a:t>outsourcing</a:t>
            </a:r>
            <a:r>
              <a:rPr lang="en-US" dirty="0" smtClean="0"/>
              <a:t>, </a:t>
            </a:r>
            <a:r>
              <a:rPr lang="en-US" dirty="0" err="1" smtClean="0"/>
              <a:t>yaitu</a:t>
            </a:r>
            <a:r>
              <a:rPr lang="en-US" dirty="0" smtClean="0"/>
              <a:t> :</a:t>
            </a:r>
          </a:p>
          <a:p>
            <a:pPr marL="971550" lvl="1" indent="-514350">
              <a:buFont typeface="+mj-lt"/>
              <a:buAutoNum type="alphaLcPeriod"/>
            </a:pPr>
            <a:r>
              <a:rPr lang="en-US" dirty="0" err="1" smtClean="0"/>
              <a:t>Memahami</a:t>
            </a:r>
            <a:r>
              <a:rPr lang="en-US" dirty="0" smtClean="0"/>
              <a:t> </a:t>
            </a: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a:t>
            </a:r>
            <a:r>
              <a:rPr lang="en-US" dirty="0" err="1" smtClean="0"/>
              <a:t>perusahaan</a:t>
            </a:r>
            <a:endParaRPr lang="en-US" dirty="0" smtClean="0"/>
          </a:p>
          <a:p>
            <a:pPr marL="971550" lvl="1" indent="-514350">
              <a:buFont typeface="+mj-lt"/>
              <a:buAutoNum type="alphaLcPeriod"/>
            </a:pPr>
            <a:r>
              <a:rPr lang="en-US" dirty="0" err="1" smtClean="0"/>
              <a:t>Memiliki</a:t>
            </a:r>
            <a:r>
              <a:rPr lang="en-US" dirty="0" smtClean="0"/>
              <a:t> </a:t>
            </a:r>
            <a:r>
              <a:rPr lang="en-US" dirty="0" err="1" smtClean="0"/>
              <a:t>visi</a:t>
            </a:r>
            <a:r>
              <a:rPr lang="en-US" dirty="0" smtClean="0"/>
              <a:t> </a:t>
            </a:r>
            <a:r>
              <a:rPr lang="en-US" dirty="0" err="1" smtClean="0"/>
              <a:t>perencanaan</a:t>
            </a:r>
            <a:r>
              <a:rPr lang="en-US" dirty="0" smtClean="0"/>
              <a:t> </a:t>
            </a:r>
            <a:r>
              <a:rPr lang="en-US" dirty="0" err="1" smtClean="0"/>
              <a:t>strategis</a:t>
            </a:r>
            <a:endParaRPr lang="en-US" dirty="0" smtClean="0"/>
          </a:p>
          <a:p>
            <a:pPr marL="971550" lvl="1" indent="-514350">
              <a:buFont typeface="+mj-lt"/>
              <a:buAutoNum type="alphaLcPeriod"/>
            </a:pPr>
            <a:r>
              <a:rPr lang="en-US" dirty="0" err="1" smtClean="0"/>
              <a:t>Memilih</a:t>
            </a:r>
            <a:r>
              <a:rPr lang="en-US" dirty="0" smtClean="0"/>
              <a:t> </a:t>
            </a:r>
            <a:r>
              <a:rPr lang="en-US" dirty="0" err="1" smtClean="0"/>
              <a:t>secara</a:t>
            </a:r>
            <a:r>
              <a:rPr lang="en-US" dirty="0" smtClean="0"/>
              <a:t> </a:t>
            </a:r>
            <a:r>
              <a:rPr lang="en-US" dirty="0" err="1" smtClean="0"/>
              <a:t>tepat</a:t>
            </a:r>
            <a:r>
              <a:rPr lang="en-US" dirty="0" smtClean="0"/>
              <a:t> </a:t>
            </a:r>
            <a:r>
              <a:rPr lang="en-US" dirty="0" err="1" smtClean="0"/>
              <a:t>penyedia</a:t>
            </a:r>
            <a:r>
              <a:rPr lang="en-US" dirty="0" smtClean="0"/>
              <a:t> </a:t>
            </a:r>
            <a:r>
              <a:rPr lang="en-US" dirty="0" err="1" smtClean="0"/>
              <a:t>layanan</a:t>
            </a:r>
            <a:r>
              <a:rPr lang="en-US" dirty="0" smtClean="0"/>
              <a:t> </a:t>
            </a:r>
            <a:r>
              <a:rPr lang="en-US" dirty="0" err="1" smtClean="0"/>
              <a:t>atau</a:t>
            </a:r>
            <a:r>
              <a:rPr lang="en-US" dirty="0" smtClean="0"/>
              <a:t> </a:t>
            </a:r>
            <a:r>
              <a:rPr lang="en-US" dirty="0" err="1" smtClean="0"/>
              <a:t>mitra</a:t>
            </a:r>
            <a:r>
              <a:rPr lang="en-US" dirty="0" smtClean="0"/>
              <a:t> </a:t>
            </a:r>
            <a:r>
              <a:rPr lang="en-US" i="1" dirty="0" err="1" smtClean="0"/>
              <a:t>outsorcer</a:t>
            </a:r>
            <a:endParaRPr lang="en-US" i="1" dirty="0" smtClean="0"/>
          </a:p>
          <a:p>
            <a:pPr marL="971550" lvl="1" indent="-514350">
              <a:buFont typeface="+mj-lt"/>
              <a:buAutoNum type="alphaLcPeriod"/>
            </a:pPr>
            <a:r>
              <a:rPr lang="en-US" dirty="0" err="1" smtClean="0"/>
              <a:t>Melakukan</a:t>
            </a:r>
            <a:r>
              <a:rPr lang="en-US" dirty="0" smtClean="0"/>
              <a:t> </a:t>
            </a:r>
            <a:r>
              <a:rPr lang="en-US" dirty="0" err="1" smtClean="0"/>
              <a:t>pengawasan</a:t>
            </a:r>
            <a:r>
              <a:rPr lang="en-US" dirty="0" smtClean="0"/>
              <a:t> </a:t>
            </a:r>
            <a:r>
              <a:rPr lang="en-US" dirty="0" err="1" smtClean="0"/>
              <a:t>dan</a:t>
            </a:r>
            <a:r>
              <a:rPr lang="en-US" dirty="0" smtClean="0"/>
              <a:t> </a:t>
            </a:r>
            <a:r>
              <a:rPr lang="en-US" dirty="0" err="1" smtClean="0"/>
              <a:t>pengelolaan</a:t>
            </a:r>
            <a:r>
              <a:rPr lang="en-US" dirty="0" smtClean="0"/>
              <a:t> yang </a:t>
            </a:r>
            <a:r>
              <a:rPr lang="en-US" dirty="0" err="1" smtClean="0"/>
              <a:t>terus</a:t>
            </a:r>
            <a:r>
              <a:rPr lang="en-US" dirty="0" smtClean="0"/>
              <a:t> </a:t>
            </a:r>
            <a:r>
              <a:rPr lang="en-US" dirty="0" err="1" smtClean="0"/>
              <a:t>menerus</a:t>
            </a:r>
            <a:r>
              <a:rPr lang="en-US" dirty="0" smtClean="0"/>
              <a:t> </a:t>
            </a:r>
            <a:r>
              <a:rPr lang="en-US" dirty="0" err="1" smtClean="0"/>
              <a:t>terhadap</a:t>
            </a:r>
            <a:r>
              <a:rPr lang="en-US" dirty="0" smtClean="0"/>
              <a:t> </a:t>
            </a:r>
            <a:r>
              <a:rPr lang="en-US" dirty="0" err="1" smtClean="0"/>
              <a:t>hubungan</a:t>
            </a:r>
            <a:r>
              <a:rPr lang="en-US" dirty="0" smtClean="0"/>
              <a:t> </a:t>
            </a:r>
            <a:r>
              <a:rPr lang="en-US" dirty="0" err="1" smtClean="0"/>
              <a:t>antara</a:t>
            </a:r>
            <a:r>
              <a:rPr lang="en-US" dirty="0" smtClean="0"/>
              <a:t> </a:t>
            </a:r>
            <a:r>
              <a:rPr lang="en-US" dirty="0" err="1" smtClean="0"/>
              <a:t>perusahaan</a:t>
            </a:r>
            <a:r>
              <a:rPr lang="en-US" dirty="0" smtClean="0"/>
              <a:t> </a:t>
            </a:r>
            <a:r>
              <a:rPr lang="en-US" dirty="0" err="1" smtClean="0"/>
              <a:t>dan</a:t>
            </a:r>
            <a:r>
              <a:rPr lang="en-US" dirty="0" smtClean="0"/>
              <a:t> </a:t>
            </a:r>
            <a:r>
              <a:rPr lang="en-US" dirty="0" err="1" smtClean="0"/>
              <a:t>penyedia</a:t>
            </a:r>
            <a:r>
              <a:rPr lang="en-US" dirty="0" smtClean="0"/>
              <a:t> </a:t>
            </a:r>
            <a:r>
              <a:rPr lang="en-US" dirty="0" err="1" smtClean="0"/>
              <a:t>layanan</a:t>
            </a:r>
            <a:endParaRPr lang="en-US" dirty="0" smtClean="0"/>
          </a:p>
          <a:p>
            <a:pPr marL="971550" lvl="1" indent="-514350">
              <a:buFont typeface="+mj-lt"/>
              <a:buAutoNum type="alphaLcPeriod"/>
            </a:pPr>
            <a:r>
              <a:rPr lang="en-US" dirty="0" err="1" smtClean="0"/>
              <a:t>Memiliki</a:t>
            </a:r>
            <a:r>
              <a:rPr lang="en-US" dirty="0" smtClean="0"/>
              <a:t> </a:t>
            </a:r>
            <a:r>
              <a:rPr lang="en-US" dirty="0" err="1" smtClean="0"/>
              <a:t>kontrak</a:t>
            </a:r>
            <a:r>
              <a:rPr lang="en-US" dirty="0" smtClean="0"/>
              <a:t> yang </a:t>
            </a:r>
            <a:r>
              <a:rPr lang="en-US" dirty="0" err="1" smtClean="0"/>
              <a:t>tersusun</a:t>
            </a:r>
            <a:r>
              <a:rPr lang="en-US" dirty="0" smtClean="0"/>
              <a:t> </a:t>
            </a:r>
            <a:r>
              <a:rPr lang="en-US" dirty="0" err="1" smtClean="0"/>
              <a:t>dengan</a:t>
            </a:r>
            <a:r>
              <a:rPr lang="en-US" dirty="0" smtClean="0"/>
              <a:t> </a:t>
            </a:r>
            <a:r>
              <a:rPr lang="en-US" dirty="0" err="1" smtClean="0"/>
              <a:t>cukup</a:t>
            </a:r>
            <a:r>
              <a:rPr lang="en-US" dirty="0" smtClean="0"/>
              <a:t> </a:t>
            </a:r>
            <a:r>
              <a:rPr lang="en-US" dirty="0" err="1" smtClean="0"/>
              <a:t>baik</a:t>
            </a:r>
            <a:endParaRPr lang="en-US" dirty="0" smtClean="0"/>
          </a:p>
          <a:p>
            <a:pPr marL="971550" lvl="1" indent="-514350">
              <a:buFont typeface="+mj-lt"/>
              <a:buAutoNum type="alphaLcPeriod"/>
            </a:pPr>
            <a:r>
              <a:rPr lang="en-US" dirty="0" err="1" smtClean="0"/>
              <a:t>Memelihara</a:t>
            </a:r>
            <a:r>
              <a:rPr lang="en-US" dirty="0" smtClean="0"/>
              <a:t> </a:t>
            </a:r>
            <a:r>
              <a:rPr lang="en-US" dirty="0" err="1" smtClean="0"/>
              <a:t>komunikasi</a:t>
            </a:r>
            <a:r>
              <a:rPr lang="en-US" dirty="0" smtClean="0"/>
              <a:t> yang </a:t>
            </a:r>
            <a:r>
              <a:rPr lang="en-US" dirty="0" err="1" smtClean="0"/>
              <a:t>baik</a:t>
            </a:r>
            <a:r>
              <a:rPr lang="en-US" dirty="0" smtClean="0"/>
              <a:t> </a:t>
            </a:r>
            <a:r>
              <a:rPr lang="en-US" dirty="0" err="1" smtClean="0"/>
              <a:t>dan</a:t>
            </a:r>
            <a:r>
              <a:rPr lang="en-US" dirty="0" smtClean="0"/>
              <a:t> </a:t>
            </a:r>
            <a:r>
              <a:rPr lang="en-US" dirty="0" err="1" smtClean="0"/>
              <a:t>terbuka</a:t>
            </a:r>
            <a:r>
              <a:rPr lang="en-US" dirty="0" smtClean="0"/>
              <a:t> </a:t>
            </a:r>
            <a:r>
              <a:rPr lang="en-US" dirty="0" err="1" smtClean="0"/>
              <a:t>dengan</a:t>
            </a:r>
            <a:r>
              <a:rPr lang="en-US" dirty="0" smtClean="0"/>
              <a:t> </a:t>
            </a:r>
            <a:r>
              <a:rPr lang="en-US" dirty="0" err="1" smtClean="0"/>
              <a:t>individu</a:t>
            </a:r>
            <a:r>
              <a:rPr lang="en-US" dirty="0" smtClean="0"/>
              <a:t> </a:t>
            </a:r>
            <a:r>
              <a:rPr lang="en-US" dirty="0" err="1" smtClean="0"/>
              <a:t>atau</a:t>
            </a:r>
            <a:r>
              <a:rPr lang="en-US" dirty="0" smtClean="0"/>
              <a:t> </a:t>
            </a:r>
            <a:r>
              <a:rPr lang="en-US" dirty="0" err="1" smtClean="0"/>
              <a:t>kelompok</a:t>
            </a:r>
            <a:r>
              <a:rPr lang="en-US" dirty="0" smtClean="0"/>
              <a:t> yang </a:t>
            </a:r>
            <a:r>
              <a:rPr lang="en-US" dirty="0" err="1" smtClean="0"/>
              <a:t>terkait</a:t>
            </a:r>
            <a:endParaRPr lang="en-US" dirty="0" smtClean="0"/>
          </a:p>
          <a:p>
            <a:pPr marL="971550" lvl="1" indent="-514350">
              <a:buFont typeface="+mj-lt"/>
              <a:buAutoNum type="alphaLcPeriod"/>
            </a:pPr>
            <a:r>
              <a:rPr lang="en-US" dirty="0" err="1" smtClean="0"/>
              <a:t>Mendapatkan</a:t>
            </a:r>
            <a:r>
              <a:rPr lang="en-US" dirty="0" smtClean="0"/>
              <a:t> </a:t>
            </a:r>
            <a:r>
              <a:rPr lang="en-US" dirty="0" err="1" smtClean="0"/>
              <a:t>dukungan</a:t>
            </a:r>
            <a:r>
              <a:rPr lang="en-US" dirty="0" smtClean="0"/>
              <a:t> </a:t>
            </a:r>
            <a:r>
              <a:rPr lang="en-US" dirty="0" err="1" smtClean="0"/>
              <a:t>dan</a:t>
            </a:r>
            <a:r>
              <a:rPr lang="en-US" dirty="0" smtClean="0"/>
              <a:t> </a:t>
            </a:r>
            <a:r>
              <a:rPr lang="en-US" dirty="0" err="1" smtClean="0"/>
              <a:t>keikutsertaan</a:t>
            </a:r>
            <a:r>
              <a:rPr lang="en-US" dirty="0" smtClean="0"/>
              <a:t> </a:t>
            </a:r>
            <a:r>
              <a:rPr lang="en-US" dirty="0" err="1" smtClean="0"/>
              <a:t>manajemen</a:t>
            </a:r>
            <a:endParaRPr lang="en-US" dirty="0" smtClean="0"/>
          </a:p>
          <a:p>
            <a:pPr marL="971550" lvl="1" indent="-514350">
              <a:buFont typeface="+mj-lt"/>
              <a:buAutoNum type="alphaLcPeriod"/>
            </a:pPr>
            <a:r>
              <a:rPr lang="en-US" dirty="0" err="1" smtClean="0"/>
              <a:t>Memberikan</a:t>
            </a:r>
            <a:r>
              <a:rPr lang="en-US" dirty="0" smtClean="0"/>
              <a:t> </a:t>
            </a:r>
            <a:r>
              <a:rPr lang="en-US" dirty="0" err="1" smtClean="0"/>
              <a:t>perhatian</a:t>
            </a:r>
            <a:r>
              <a:rPr lang="en-US" dirty="0" smtClean="0"/>
              <a:t> </a:t>
            </a:r>
            <a:r>
              <a:rPr lang="en-US" dirty="0" err="1" smtClean="0"/>
              <a:t>secara</a:t>
            </a:r>
            <a:r>
              <a:rPr lang="en-US" dirty="0" smtClean="0"/>
              <a:t> </a:t>
            </a:r>
            <a:r>
              <a:rPr lang="en-US" dirty="0" err="1" smtClean="0"/>
              <a:t>berhati-hati</a:t>
            </a:r>
            <a:r>
              <a:rPr lang="en-US" dirty="0" smtClean="0"/>
              <a:t> </a:t>
            </a:r>
            <a:r>
              <a:rPr lang="en-US" dirty="0" err="1" smtClean="0"/>
              <a:t>pada</a:t>
            </a:r>
            <a:r>
              <a:rPr lang="en-US" dirty="0" smtClean="0"/>
              <a:t> </a:t>
            </a:r>
            <a:r>
              <a:rPr lang="en-US" dirty="0" err="1" smtClean="0"/>
              <a:t>persoalan</a:t>
            </a:r>
            <a:r>
              <a:rPr lang="en-US" dirty="0" smtClean="0"/>
              <a:t> yang </a:t>
            </a:r>
            <a:r>
              <a:rPr lang="en-US" dirty="0" err="1" smtClean="0"/>
              <a:t>menyangkut</a:t>
            </a:r>
            <a:r>
              <a:rPr lang="en-US" dirty="0" smtClean="0"/>
              <a:t> </a:t>
            </a:r>
            <a:r>
              <a:rPr lang="en-US" dirty="0" err="1" smtClean="0"/>
              <a:t>karyawan</a:t>
            </a:r>
            <a:endParaRPr lang="en-US" dirty="0" smtClean="0"/>
          </a:p>
          <a:p>
            <a:pPr marL="971550" lvl="1" indent="-514350">
              <a:buFont typeface="+mj-lt"/>
              <a:buAutoNum type="alphaLcPeriod"/>
            </a:pPr>
            <a:r>
              <a:rPr lang="en-US" dirty="0" err="1" smtClean="0"/>
              <a:t>Memiliki</a:t>
            </a:r>
            <a:r>
              <a:rPr lang="en-US" dirty="0" smtClean="0"/>
              <a:t> </a:t>
            </a:r>
            <a:r>
              <a:rPr lang="en-US" dirty="0" err="1" smtClean="0"/>
              <a:t>justifikasi</a:t>
            </a:r>
            <a:r>
              <a:rPr lang="en-US" dirty="0" smtClean="0"/>
              <a:t> </a:t>
            </a:r>
            <a:r>
              <a:rPr lang="en-US" dirty="0" err="1" smtClean="0"/>
              <a:t>ekonomi</a:t>
            </a:r>
            <a:r>
              <a:rPr lang="en-US" dirty="0" smtClean="0"/>
              <a:t> </a:t>
            </a:r>
            <a:r>
              <a:rPr lang="en-US" dirty="0" err="1" smtClean="0"/>
              <a:t>dan</a:t>
            </a:r>
            <a:r>
              <a:rPr lang="en-US" dirty="0" smtClean="0"/>
              <a:t> </a:t>
            </a:r>
            <a:r>
              <a:rPr lang="en-US" dirty="0" err="1" smtClean="0"/>
              <a:t>keuangan</a:t>
            </a:r>
            <a:r>
              <a:rPr lang="en-US" dirty="0" smtClean="0"/>
              <a:t> yang </a:t>
            </a:r>
            <a:r>
              <a:rPr lang="en-US" dirty="0" err="1" smtClean="0"/>
              <a:t>layak</a:t>
            </a:r>
            <a:endParaRPr lang="en-US" dirty="0" smtClean="0"/>
          </a:p>
          <a:p>
            <a:pPr marL="971550" lvl="1" indent="-514350">
              <a:buFont typeface="+mj-lt"/>
              <a:buAutoNum type="alphaLcPeriod"/>
            </a:pPr>
            <a:r>
              <a:rPr lang="en-US" dirty="0" err="1" smtClean="0"/>
              <a:t>Menggunakan</a:t>
            </a:r>
            <a:r>
              <a:rPr lang="en-US" dirty="0" smtClean="0"/>
              <a:t> </a:t>
            </a:r>
            <a:r>
              <a:rPr lang="en-US" dirty="0" err="1" smtClean="0"/>
              <a:t>tenaga</a:t>
            </a:r>
            <a:r>
              <a:rPr lang="en-US" dirty="0" smtClean="0"/>
              <a:t> </a:t>
            </a:r>
            <a:r>
              <a:rPr lang="en-US" dirty="0" err="1" smtClean="0"/>
              <a:t>berpengalaman</a:t>
            </a:r>
            <a:r>
              <a:rPr lang="en-US" dirty="0" smtClean="0"/>
              <a:t> </a:t>
            </a:r>
            <a:r>
              <a:rPr lang="en-US" dirty="0" err="1" smtClean="0"/>
              <a:t>dari</a:t>
            </a:r>
            <a:r>
              <a:rPr lang="en-US" dirty="0" smtClean="0"/>
              <a:t> </a:t>
            </a:r>
            <a:r>
              <a:rPr lang="en-US" dirty="0" err="1" smtClean="0"/>
              <a:t>luar</a:t>
            </a:r>
            <a:endParaRPr lang="en-US" dirty="0"/>
          </a:p>
        </p:txBody>
      </p:sp>
    </p:spTree>
  </p:cSld>
  <p:clrMapOvr>
    <a:masterClrMapping/>
  </p:clrMapOvr>
  <p:transition>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Berikut</a:t>
            </a:r>
            <a:r>
              <a:rPr lang="en-US" dirty="0" smtClean="0"/>
              <a:t> </a:t>
            </a:r>
            <a:r>
              <a:rPr lang="en-US" dirty="0" err="1" smtClean="0"/>
              <a:t>adalah</a:t>
            </a:r>
            <a:r>
              <a:rPr lang="en-US" dirty="0" smtClean="0"/>
              <a:t> </a:t>
            </a:r>
            <a:r>
              <a:rPr lang="en-US" dirty="0" err="1" smtClean="0"/>
              <a:t>pendukung</a:t>
            </a:r>
            <a:r>
              <a:rPr lang="en-US" dirty="0" smtClean="0"/>
              <a:t> </a:t>
            </a:r>
            <a:r>
              <a:rPr lang="en-US" dirty="0" err="1" smtClean="0"/>
              <a:t>utama</a:t>
            </a:r>
            <a:r>
              <a:rPr lang="en-US" dirty="0" smtClean="0"/>
              <a:t> </a:t>
            </a:r>
            <a:r>
              <a:rPr lang="en-US" dirty="0" err="1" smtClean="0"/>
              <a:t>dibelakang</a:t>
            </a:r>
            <a:r>
              <a:rPr lang="en-US" dirty="0" smtClean="0"/>
              <a:t> </a:t>
            </a:r>
            <a:r>
              <a:rPr lang="en-US" dirty="0" err="1" smtClean="0"/>
              <a:t>proyek</a:t>
            </a:r>
            <a:r>
              <a:rPr lang="en-US" dirty="0" smtClean="0"/>
              <a:t> </a:t>
            </a:r>
            <a:r>
              <a:rPr lang="en-US" dirty="0" err="1" smtClean="0"/>
              <a:t>atau</a:t>
            </a:r>
            <a:r>
              <a:rPr lang="en-US" dirty="0" smtClean="0"/>
              <a:t> </a:t>
            </a:r>
            <a:r>
              <a:rPr lang="en-US" dirty="0" err="1" smtClean="0"/>
              <a:t>usaha</a:t>
            </a:r>
            <a:r>
              <a:rPr lang="en-US" dirty="0" smtClean="0"/>
              <a:t> </a:t>
            </a:r>
            <a:r>
              <a:rPr lang="en-US" i="1" dirty="0" smtClean="0"/>
              <a:t>outsourcing</a:t>
            </a:r>
            <a:r>
              <a:rPr lang="en-US" dirty="0" smtClean="0"/>
              <a:t> : </a:t>
            </a:r>
          </a:p>
          <a:p>
            <a:pPr lvl="1"/>
            <a:r>
              <a:rPr lang="en-US" dirty="0" err="1" smtClean="0"/>
              <a:t>Direksi</a:t>
            </a:r>
            <a:endParaRPr lang="en-US" dirty="0" smtClean="0"/>
          </a:p>
          <a:p>
            <a:pPr lvl="1"/>
            <a:r>
              <a:rPr lang="en-US" dirty="0" err="1" smtClean="0"/>
              <a:t>Manajer</a:t>
            </a:r>
            <a:r>
              <a:rPr lang="en-US" dirty="0" smtClean="0"/>
              <a:t> senior</a:t>
            </a:r>
          </a:p>
          <a:p>
            <a:pPr lvl="1"/>
            <a:r>
              <a:rPr lang="en-US" dirty="0" err="1" smtClean="0"/>
              <a:t>Manajer</a:t>
            </a:r>
            <a:r>
              <a:rPr lang="en-US" dirty="0" smtClean="0"/>
              <a:t> </a:t>
            </a:r>
            <a:r>
              <a:rPr lang="en-US" dirty="0" err="1" smtClean="0"/>
              <a:t>fungsional</a:t>
            </a:r>
            <a:r>
              <a:rPr lang="en-US" dirty="0" smtClean="0"/>
              <a:t> </a:t>
            </a:r>
            <a:endParaRPr 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lvl="1">
              <a:buNone/>
            </a:pPr>
            <a:endParaRPr lang="en-US" b="1" dirty="0" smtClean="0"/>
          </a:p>
          <a:p>
            <a:pPr lvl="1">
              <a:buNone/>
            </a:pPr>
            <a:r>
              <a:rPr lang="en-US" b="1" dirty="0" err="1" smtClean="0"/>
              <a:t>Kemitraan</a:t>
            </a:r>
            <a:r>
              <a:rPr lang="en-US" b="1" dirty="0" smtClean="0"/>
              <a:t> </a:t>
            </a:r>
            <a:r>
              <a:rPr lang="en-US" b="1" dirty="0" err="1" smtClean="0"/>
              <a:t>didalam</a:t>
            </a:r>
            <a:endParaRPr lang="en-US" b="1" dirty="0" smtClean="0"/>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bawahan</a:t>
            </a:r>
            <a:endParaRPr lang="en-US" dirty="0" smtClean="0"/>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rekan</a:t>
            </a:r>
            <a:r>
              <a:rPr lang="en-US" dirty="0" smtClean="0"/>
              <a:t> </a:t>
            </a:r>
            <a:r>
              <a:rPr lang="en-US" dirty="0" err="1" smtClean="0"/>
              <a:t>sekerja</a:t>
            </a:r>
            <a:endParaRPr lang="en-US" dirty="0" smtClean="0"/>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atasan</a:t>
            </a:r>
            <a:r>
              <a:rPr lang="en-US" dirty="0" smtClean="0"/>
              <a:t> </a:t>
            </a:r>
          </a:p>
          <a:p>
            <a:pPr lvl="1">
              <a:buNone/>
            </a:pPr>
            <a:r>
              <a:rPr lang="en-US" b="1" dirty="0" err="1" smtClean="0"/>
              <a:t>Kemitraan</a:t>
            </a:r>
            <a:r>
              <a:rPr lang="en-US" b="1" dirty="0" smtClean="0"/>
              <a:t> </a:t>
            </a:r>
            <a:r>
              <a:rPr lang="en-US" b="1" dirty="0" err="1" smtClean="0"/>
              <a:t>diluar</a:t>
            </a:r>
            <a:endParaRPr lang="en-US" b="1" dirty="0" smtClean="0"/>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pelanggan</a:t>
            </a:r>
            <a:r>
              <a:rPr lang="en-US" dirty="0" smtClean="0"/>
              <a:t> </a:t>
            </a:r>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pemasok</a:t>
            </a:r>
            <a:endParaRPr lang="en-US" dirty="0" smtClean="0"/>
          </a:p>
          <a:p>
            <a:pPr lvl="2">
              <a:buFont typeface="Wingdings" pitchFamily="2" charset="2"/>
              <a:buChar char="ü"/>
            </a:pPr>
            <a:r>
              <a:rPr lang="en-US" dirty="0" err="1" smtClean="0"/>
              <a:t>Kemitraan</a:t>
            </a:r>
            <a:r>
              <a:rPr lang="en-US" dirty="0" smtClean="0"/>
              <a:t> </a:t>
            </a:r>
            <a:r>
              <a:rPr lang="en-US" dirty="0" err="1" smtClean="0"/>
              <a:t>dengan</a:t>
            </a:r>
            <a:r>
              <a:rPr lang="en-US" dirty="0" smtClean="0"/>
              <a:t> </a:t>
            </a:r>
            <a:r>
              <a:rPr lang="en-US" dirty="0" err="1" smtClean="0"/>
              <a:t>pesaing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3">
                                            <p:txEl>
                                              <p:pRg st="1" end="1"/>
                                            </p:txEl>
                                          </p:spTgt>
                                        </p:tgtEl>
                                        <p:attrNameLst>
                                          <p:attrName>style.visibility</p:attrName>
                                        </p:attrNameLst>
                                      </p:cBhvr>
                                      <p:to>
                                        <p:strVal val="visible"/>
                                      </p:to>
                                    </p:set>
                                  </p:childTnLst>
                                </p:cTn>
                              </p:par>
                              <p:par>
                                <p:cTn id="7" presetID="11" presetClass="entr" presetSubtype="0" fill="hold" grpId="0" nodeType="withEffect">
                                  <p:stCondLst>
                                    <p:cond delay="0"/>
                                  </p:stCondLst>
                                  <p:childTnLst>
                                    <p:set>
                                      <p:cBhvr>
                                        <p:cTn id="8" dur="1000">
                                          <p:stCondLst>
                                            <p:cond delay="0"/>
                                          </p:stCondLst>
                                        </p:cTn>
                                        <p:tgtEl>
                                          <p:spTgt spid="3">
                                            <p:txEl>
                                              <p:pRg st="2" end="2"/>
                                            </p:txEl>
                                          </p:spTgt>
                                        </p:tgtEl>
                                        <p:attrNameLst>
                                          <p:attrName>style.visibility</p:attrName>
                                        </p:attrNameLst>
                                      </p:cBhvr>
                                      <p:to>
                                        <p:strVal val="visible"/>
                                      </p:to>
                                    </p:set>
                                  </p:childTnLst>
                                </p:cTn>
                              </p:par>
                              <p:par>
                                <p:cTn id="9" presetID="11" presetClass="entr" presetSubtype="0" fill="hold" grpId="0" nodeType="withEffect">
                                  <p:stCondLst>
                                    <p:cond delay="0"/>
                                  </p:stCondLst>
                                  <p:childTnLst>
                                    <p:set>
                                      <p:cBhvr>
                                        <p:cTn id="10" dur="1000">
                                          <p:stCondLst>
                                            <p:cond delay="0"/>
                                          </p:stCondLst>
                                        </p:cTn>
                                        <p:tgtEl>
                                          <p:spTgt spid="3">
                                            <p:txEl>
                                              <p:pRg st="3" end="3"/>
                                            </p:txEl>
                                          </p:spTgt>
                                        </p:tgtEl>
                                        <p:attrNameLst>
                                          <p:attrName>style.visibility</p:attrName>
                                        </p:attrNameLst>
                                      </p:cBhvr>
                                      <p:to>
                                        <p:strVal val="visible"/>
                                      </p:to>
                                    </p:set>
                                  </p:childTnLst>
                                </p:cTn>
                              </p:par>
                              <p:par>
                                <p:cTn id="11" presetID="11" presetClass="entr" presetSubtype="0" fill="hold" grpId="0" nodeType="withEffect">
                                  <p:stCondLst>
                                    <p:cond delay="0"/>
                                  </p:stCondLst>
                                  <p:childTnLst>
                                    <p:set>
                                      <p:cBhvr>
                                        <p:cTn id="12" dur="1000">
                                          <p:stCondLst>
                                            <p:cond delay="0"/>
                                          </p:stCondLst>
                                        </p:cTn>
                                        <p:tgtEl>
                                          <p:spTgt spid="3">
                                            <p:txEl>
                                              <p:pRg st="4" end="4"/>
                                            </p:txEl>
                                          </p:spTgt>
                                        </p:tgtEl>
                                        <p:attrNameLst>
                                          <p:attrName>style.visibility</p:attrName>
                                        </p:attrNameLst>
                                      </p:cBhvr>
                                      <p:to>
                                        <p:strVal val="visible"/>
                                      </p:to>
                                    </p:set>
                                  </p:childTnLst>
                                </p:cTn>
                              </p:par>
                              <p:par>
                                <p:cTn id="13" presetID="11" presetClass="entr" presetSubtype="0" fill="hold" grpId="0" nodeType="withEffect">
                                  <p:stCondLst>
                                    <p:cond delay="0"/>
                                  </p:stCondLst>
                                  <p:childTnLst>
                                    <p:set>
                                      <p:cBhvr>
                                        <p:cTn id="14" dur="1000">
                                          <p:stCondLst>
                                            <p:cond delay="0"/>
                                          </p:stCondLst>
                                        </p:cTn>
                                        <p:tgtEl>
                                          <p:spTgt spid="3">
                                            <p:txEl>
                                              <p:pRg st="5" end="5"/>
                                            </p:txEl>
                                          </p:spTgt>
                                        </p:tgtEl>
                                        <p:attrNameLst>
                                          <p:attrName>style.visibility</p:attrName>
                                        </p:attrNameLst>
                                      </p:cBhvr>
                                      <p:to>
                                        <p:strVal val="visible"/>
                                      </p:to>
                                    </p:set>
                                  </p:childTnLst>
                                </p:cTn>
                              </p:par>
                              <p:par>
                                <p:cTn id="15" presetID="11" presetClass="entr" presetSubtype="0" fill="hold" grpId="0" nodeType="withEffect">
                                  <p:stCondLst>
                                    <p:cond delay="0"/>
                                  </p:stCondLst>
                                  <p:childTnLst>
                                    <p:set>
                                      <p:cBhvr>
                                        <p:cTn id="16" dur="1000">
                                          <p:stCondLst>
                                            <p:cond delay="0"/>
                                          </p:stCondLst>
                                        </p:cTn>
                                        <p:tgtEl>
                                          <p:spTgt spid="3">
                                            <p:txEl>
                                              <p:pRg st="6" end="6"/>
                                            </p:txEl>
                                          </p:spTgt>
                                        </p:tgtEl>
                                        <p:attrNameLst>
                                          <p:attrName>style.visibility</p:attrName>
                                        </p:attrNameLst>
                                      </p:cBhvr>
                                      <p:to>
                                        <p:strVal val="visible"/>
                                      </p:to>
                                    </p:set>
                                  </p:childTnLst>
                                </p:cTn>
                              </p:par>
                              <p:par>
                                <p:cTn id="17" presetID="11" presetClass="entr" presetSubtype="0" fill="hold" grpId="0" nodeType="withEffect">
                                  <p:stCondLst>
                                    <p:cond delay="0"/>
                                  </p:stCondLst>
                                  <p:childTnLst>
                                    <p:set>
                                      <p:cBhvr>
                                        <p:cTn id="18" dur="1000">
                                          <p:stCondLst>
                                            <p:cond delay="0"/>
                                          </p:stCondLst>
                                        </p:cTn>
                                        <p:tgtEl>
                                          <p:spTgt spid="3">
                                            <p:txEl>
                                              <p:pRg st="7" end="7"/>
                                            </p:txEl>
                                          </p:spTgt>
                                        </p:tgtEl>
                                        <p:attrNameLst>
                                          <p:attrName>style.visibility</p:attrName>
                                        </p:attrNameLst>
                                      </p:cBhvr>
                                      <p:to>
                                        <p:strVal val="visible"/>
                                      </p:to>
                                    </p:set>
                                  </p:childTnLst>
                                </p:cTn>
                              </p:par>
                              <p:par>
                                <p:cTn id="19" presetID="11" presetClass="entr" presetSubtype="0" fill="hold" grpId="0" nodeType="withEffect">
                                  <p:stCondLst>
                                    <p:cond delay="0"/>
                                  </p:stCondLst>
                                  <p:childTnLst>
                                    <p:set>
                                      <p:cBhvr>
                                        <p:cTn id="20" dur="1000">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a:t>
            </a:r>
            <a:r>
              <a:rPr lang="en-US" dirty="0" err="1" smtClean="0"/>
              <a:t>Profil</a:t>
            </a:r>
            <a:r>
              <a:rPr lang="en-US" dirty="0" smtClean="0"/>
              <a:t> </a:t>
            </a:r>
            <a:r>
              <a:rPr lang="en-US" dirty="0" err="1" smtClean="0"/>
              <a:t>Hubungan</a:t>
            </a:r>
            <a:r>
              <a:rPr lang="en-US" dirty="0" smtClean="0"/>
              <a:t> </a:t>
            </a:r>
            <a:r>
              <a:rPr lang="en-US" dirty="0" err="1" smtClean="0"/>
              <a:t>dan</a:t>
            </a:r>
            <a:r>
              <a:rPr lang="en-US" dirty="0" smtClean="0"/>
              <a:t> </a:t>
            </a:r>
            <a:r>
              <a:rPr lang="en-US" dirty="0" err="1" smtClean="0"/>
              <a:t>Konsep</a:t>
            </a:r>
            <a:r>
              <a:rPr lang="en-US" dirty="0" smtClean="0"/>
              <a:t> </a:t>
            </a:r>
            <a:r>
              <a:rPr lang="en-US" dirty="0" err="1" smtClean="0"/>
              <a:t>Kemitraan</a:t>
            </a:r>
            <a:r>
              <a:rPr lang="en-US" dirty="0" smtClean="0"/>
              <a:t> </a:t>
            </a:r>
            <a:r>
              <a:rPr lang="en-US" dirty="0" err="1" smtClean="0"/>
              <a:t>Pembeli-Penjual</a:t>
            </a:r>
            <a:endParaRPr lang="en-US" dirty="0"/>
          </a:p>
        </p:txBody>
      </p:sp>
      <p:sp>
        <p:nvSpPr>
          <p:cNvPr id="3" name="Content Placeholder 2"/>
          <p:cNvSpPr>
            <a:spLocks noGrp="1"/>
          </p:cNvSpPr>
          <p:nvPr>
            <p:ph idx="1"/>
          </p:nvPr>
        </p:nvSpPr>
        <p:spPr/>
        <p:txBody>
          <a:bodyPr/>
          <a:lstStyle/>
          <a:p>
            <a:pPr algn="ctr">
              <a:buNone/>
            </a:pPr>
            <a:r>
              <a:rPr lang="en-US" dirty="0" smtClean="0"/>
              <a:t>		</a:t>
            </a:r>
            <a:r>
              <a:rPr lang="en-US" i="1" dirty="0"/>
              <a:t>S</a:t>
            </a:r>
            <a:r>
              <a:rPr lang="en-US" i="1" dirty="0" smtClean="0"/>
              <a:t>upplier-buyer partnership </a:t>
            </a:r>
            <a:r>
              <a:rPr lang="en-US" dirty="0" err="1" smtClean="0"/>
              <a:t>atau</a:t>
            </a:r>
            <a:r>
              <a:rPr lang="en-US" dirty="0" smtClean="0"/>
              <a:t> </a:t>
            </a:r>
            <a:r>
              <a:rPr lang="en-US" dirty="0" err="1" smtClean="0"/>
              <a:t>kemitraan</a:t>
            </a:r>
            <a:r>
              <a:rPr lang="en-US" dirty="0" smtClean="0"/>
              <a:t> </a:t>
            </a:r>
            <a:r>
              <a:rPr lang="en-US" dirty="0" err="1" smtClean="0"/>
              <a:t>pembeli-penjual</a:t>
            </a:r>
            <a:r>
              <a:rPr lang="en-US" dirty="0" smtClean="0"/>
              <a:t> </a:t>
            </a:r>
            <a:r>
              <a:rPr lang="en-US" dirty="0" err="1" smtClean="0"/>
              <a:t>berarti</a:t>
            </a:r>
            <a:r>
              <a:rPr lang="en-US" dirty="0" smtClean="0"/>
              <a:t> </a:t>
            </a:r>
            <a:r>
              <a:rPr lang="en-US" dirty="0" err="1" smtClean="0"/>
              <a:t>hubungan</a:t>
            </a:r>
            <a:r>
              <a:rPr lang="en-US" dirty="0" smtClean="0"/>
              <a:t> yang </a:t>
            </a:r>
            <a:r>
              <a:rPr lang="en-US" dirty="0" err="1" smtClean="0"/>
              <a:t>saling</a:t>
            </a:r>
            <a:r>
              <a:rPr lang="en-US" dirty="0" smtClean="0"/>
              <a:t> </a:t>
            </a:r>
            <a:r>
              <a:rPr lang="en-US" dirty="0" err="1" smtClean="0"/>
              <a:t>menguntungkan</a:t>
            </a:r>
            <a:r>
              <a:rPr lang="en-US" dirty="0" smtClean="0"/>
              <a:t> </a:t>
            </a:r>
            <a:r>
              <a:rPr lang="en-US" dirty="0" err="1" smtClean="0"/>
              <a:t>antara</a:t>
            </a:r>
            <a:r>
              <a:rPr lang="en-US" dirty="0" smtClean="0"/>
              <a:t> </a:t>
            </a:r>
            <a:r>
              <a:rPr lang="en-US" dirty="0" err="1" smtClean="0"/>
              <a:t>pembeli</a:t>
            </a:r>
            <a:r>
              <a:rPr lang="en-US" dirty="0" smtClean="0"/>
              <a:t> </a:t>
            </a:r>
            <a:r>
              <a:rPr lang="en-US" dirty="0" err="1" smtClean="0"/>
              <a:t>dan</a:t>
            </a:r>
            <a:r>
              <a:rPr lang="en-US" dirty="0" smtClean="0"/>
              <a:t> </a:t>
            </a:r>
            <a:r>
              <a:rPr lang="en-US" dirty="0" err="1" smtClean="0"/>
              <a:t>pemasok</a:t>
            </a:r>
            <a:r>
              <a:rPr lang="en-US" dirty="0" smtClean="0"/>
              <a:t> </a:t>
            </a:r>
            <a:r>
              <a:rPr lang="en-US" dirty="0" err="1" smtClean="0"/>
              <a:t>dimana</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 </a:t>
            </a:r>
            <a:r>
              <a:rPr lang="en-US" dirty="0" err="1" smtClean="0"/>
              <a:t>memahami</a:t>
            </a:r>
            <a:r>
              <a:rPr lang="en-US" dirty="0" smtClean="0"/>
              <a:t> </a:t>
            </a:r>
            <a:r>
              <a:rPr lang="en-US" dirty="0" err="1" smtClean="0"/>
              <a:t>kepentingan</a:t>
            </a:r>
            <a:r>
              <a:rPr lang="en-US" dirty="0" smtClean="0"/>
              <a:t> </a:t>
            </a:r>
            <a:r>
              <a:rPr lang="en-US" dirty="0" err="1" smtClean="0"/>
              <a:t>dan</a:t>
            </a:r>
            <a:r>
              <a:rPr lang="en-US" dirty="0" smtClean="0"/>
              <a:t> </a:t>
            </a:r>
            <a:r>
              <a:rPr lang="en-US" dirty="0" err="1" smtClean="0"/>
              <a:t>kemampuan</a:t>
            </a:r>
            <a:r>
              <a:rPr lang="en-US" dirty="0" smtClean="0"/>
              <a:t> </a:t>
            </a:r>
            <a:r>
              <a:rPr lang="en-US" dirty="0" err="1" smtClean="0"/>
              <a:t>masing-masing</a:t>
            </a:r>
            <a:r>
              <a:rPr lang="en-US" dirty="0" smtClean="0"/>
              <a:t>, </a:t>
            </a:r>
            <a:r>
              <a:rPr lang="en-US" dirty="0" err="1" smtClean="0"/>
              <a:t>dan</a:t>
            </a:r>
            <a:r>
              <a:rPr lang="en-US" dirty="0" smtClean="0"/>
              <a:t> </a:t>
            </a:r>
            <a:r>
              <a:rPr lang="en-US" dirty="0" err="1" smtClean="0"/>
              <a:t>membentuk</a:t>
            </a:r>
            <a:r>
              <a:rPr lang="en-US" dirty="0" smtClean="0"/>
              <a:t> </a:t>
            </a:r>
            <a:r>
              <a:rPr lang="en-US" dirty="0" err="1" smtClean="0"/>
              <a:t>suatu</a:t>
            </a:r>
            <a:r>
              <a:rPr lang="en-US" dirty="0" smtClean="0"/>
              <a:t> </a:t>
            </a:r>
            <a:r>
              <a:rPr lang="en-US" dirty="0" err="1" smtClean="0"/>
              <a:t>kerjasama</a:t>
            </a:r>
            <a:r>
              <a:rPr lang="en-US" dirty="0" smtClean="0"/>
              <a:t> yang </a:t>
            </a:r>
            <a:r>
              <a:rPr lang="en-US" dirty="0" err="1" smtClean="0"/>
              <a:t>memuaskan</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err="1" smtClean="0"/>
              <a:t>Contoh</a:t>
            </a:r>
            <a:r>
              <a:rPr lang="en-US" dirty="0" smtClean="0"/>
              <a:t> </a:t>
            </a:r>
            <a:r>
              <a:rPr lang="en-US" dirty="0" err="1" smtClean="0"/>
              <a:t>tipikal</a:t>
            </a:r>
            <a:r>
              <a:rPr lang="en-US" dirty="0"/>
              <a:t> </a:t>
            </a:r>
            <a:r>
              <a:rPr lang="en-US" dirty="0" err="1" smtClean="0"/>
              <a:t>hubungan</a:t>
            </a:r>
            <a:r>
              <a:rPr lang="en-US" dirty="0" smtClean="0"/>
              <a:t> yang </a:t>
            </a:r>
            <a:r>
              <a:rPr lang="en-US" dirty="0" err="1" smtClean="0"/>
              <a:t>ada</a:t>
            </a:r>
            <a:r>
              <a:rPr lang="en-US" dirty="0" smtClean="0"/>
              <a:t>, yang </a:t>
            </a:r>
            <a:r>
              <a:rPr lang="en-US" dirty="0" err="1" smtClean="0"/>
              <a:t>dapat</a:t>
            </a:r>
            <a:r>
              <a:rPr lang="en-US" dirty="0" smtClean="0"/>
              <a:t> </a:t>
            </a:r>
            <a:r>
              <a:rPr lang="en-US" dirty="0" err="1" smtClean="0"/>
              <a:t>dialami</a:t>
            </a:r>
            <a:r>
              <a:rPr lang="en-US" dirty="0" smtClean="0"/>
              <a:t> </a:t>
            </a:r>
            <a:r>
              <a:rPr lang="en-US" dirty="0" err="1" smtClean="0"/>
              <a:t>oleh</a:t>
            </a:r>
            <a:r>
              <a:rPr lang="en-US" dirty="0" smtClean="0"/>
              <a:t> </a:t>
            </a:r>
            <a:r>
              <a:rPr lang="en-US" dirty="0" err="1" smtClean="0"/>
              <a:t>suatu</a:t>
            </a:r>
            <a:r>
              <a:rPr lang="en-US" dirty="0" smtClean="0"/>
              <a:t> </a:t>
            </a:r>
            <a:r>
              <a:rPr lang="en-US" dirty="0" err="1" smtClean="0"/>
              <a:t>perusahaan</a:t>
            </a:r>
            <a:r>
              <a:rPr lang="en-US" dirty="0" smtClean="0"/>
              <a:t> </a:t>
            </a:r>
            <a:r>
              <a:rPr lang="en-US" dirty="0" err="1" smtClean="0"/>
              <a:t>dengan</a:t>
            </a:r>
            <a:r>
              <a:rPr lang="en-US" dirty="0" smtClean="0"/>
              <a:t> </a:t>
            </a:r>
            <a:r>
              <a:rPr lang="en-US" dirty="0" err="1" smtClean="0"/>
              <a:t>para</a:t>
            </a:r>
            <a:r>
              <a:rPr lang="en-US" dirty="0" smtClean="0"/>
              <a:t> </a:t>
            </a:r>
            <a:r>
              <a:rPr lang="en-US" dirty="0" err="1" smtClean="0"/>
              <a:t>pemasoknya</a:t>
            </a:r>
            <a:r>
              <a:rPr lang="en-US" dirty="0" smtClean="0"/>
              <a:t> :</a:t>
            </a:r>
          </a:p>
          <a:p>
            <a:pPr marL="971550" lvl="1" indent="-514350">
              <a:buFont typeface="+mj-lt"/>
              <a:buAutoNum type="arabicParenR"/>
            </a:pPr>
            <a:r>
              <a:rPr lang="en-US" dirty="0" smtClean="0"/>
              <a:t>Para </a:t>
            </a:r>
            <a:r>
              <a:rPr lang="en-US" dirty="0" err="1" smtClean="0"/>
              <a:t>pemasok</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musuh</a:t>
            </a:r>
            <a:endParaRPr lang="en-US" dirty="0" smtClean="0"/>
          </a:p>
          <a:p>
            <a:pPr marL="971550" lvl="1" indent="-514350">
              <a:buFont typeface="+mj-lt"/>
              <a:buAutoNum type="arabicParenR"/>
            </a:pPr>
            <a:r>
              <a:rPr lang="en-US" dirty="0" smtClean="0"/>
              <a:t>Para </a:t>
            </a:r>
            <a:r>
              <a:rPr lang="en-US" smtClean="0"/>
              <a:t>pemasok</a:t>
            </a:r>
            <a:r>
              <a:rPr lang="en-US" dirty="0" smtClean="0"/>
              <a:t> </a:t>
            </a:r>
            <a:r>
              <a:rPr lang="en-US" dirty="0" err="1" smtClean="0"/>
              <a:t>dikuasai</a:t>
            </a:r>
            <a:r>
              <a:rPr lang="en-US" dirty="0" smtClean="0"/>
              <a:t> </a:t>
            </a:r>
            <a:r>
              <a:rPr lang="en-US" dirty="0" err="1" smtClean="0"/>
              <a:t>oleh</a:t>
            </a:r>
            <a:r>
              <a:rPr lang="en-US" dirty="0" smtClean="0"/>
              <a:t> </a:t>
            </a:r>
            <a:r>
              <a:rPr lang="en-US" dirty="0" err="1" smtClean="0"/>
              <a:t>pembeli</a:t>
            </a:r>
            <a:endParaRPr lang="en-US" dirty="0" smtClean="0"/>
          </a:p>
          <a:p>
            <a:pPr marL="971550" lvl="1" indent="-514350">
              <a:buFont typeface="+mj-lt"/>
              <a:buAutoNum type="arabicParenR"/>
            </a:pPr>
            <a:r>
              <a:rPr lang="en-US" dirty="0" err="1" smtClean="0"/>
              <a:t>Pemasok</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lawan</a:t>
            </a:r>
            <a:r>
              <a:rPr lang="en-US" dirty="0" smtClean="0"/>
              <a:t>”</a:t>
            </a:r>
          </a:p>
          <a:p>
            <a:pPr marL="971550" lvl="1" indent="-514350">
              <a:buFont typeface="+mj-lt"/>
              <a:buAutoNum type="arabicParenR"/>
            </a:pPr>
            <a:r>
              <a:rPr lang="en-US" dirty="0" err="1" smtClean="0"/>
              <a:t>Menuju</a:t>
            </a:r>
            <a:r>
              <a:rPr lang="en-US" dirty="0" smtClean="0"/>
              <a:t> </a:t>
            </a:r>
            <a:r>
              <a:rPr lang="en-US" dirty="0" err="1" smtClean="0"/>
              <a:t>kemitraan</a:t>
            </a:r>
            <a:endParaRPr lang="en-US" dirty="0" smtClean="0"/>
          </a:p>
          <a:p>
            <a:pPr marL="971550" lvl="1" indent="-514350">
              <a:buFont typeface="+mj-lt"/>
              <a:buAutoNum type="arabicParenR"/>
            </a:pPr>
            <a:r>
              <a:rPr lang="en-US" dirty="0" err="1" smtClean="0"/>
              <a:t>Pemasok</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mitra</a:t>
            </a:r>
            <a:r>
              <a:rPr lang="en-US" dirty="0" smtClean="0"/>
              <a:t> </a:t>
            </a:r>
            <a:r>
              <a:rPr lang="en-US" dirty="0" err="1" smtClean="0"/>
              <a:t>hanya</a:t>
            </a:r>
            <a:r>
              <a:rPr lang="en-US" dirty="0" smtClean="0"/>
              <a:t> </a:t>
            </a:r>
            <a:r>
              <a:rPr lang="en-US" dirty="0" err="1" smtClean="0"/>
              <a:t>karena</a:t>
            </a:r>
            <a:r>
              <a:rPr lang="en-US" dirty="0" smtClean="0"/>
              <a:t> </a:t>
            </a:r>
            <a:r>
              <a:rPr lang="en-US" dirty="0" err="1" smtClean="0"/>
              <a:t>statusnya</a:t>
            </a:r>
            <a:r>
              <a:rPr lang="en-US" dirty="0" smtClean="0"/>
              <a:t> yang </a:t>
            </a:r>
            <a:r>
              <a:rPr lang="en-US" dirty="0" err="1" smtClean="0"/>
              <a:t>sudah</a:t>
            </a:r>
            <a:r>
              <a:rPr lang="en-US" dirty="0" smtClean="0"/>
              <a:t> lama </a:t>
            </a:r>
            <a:r>
              <a:rPr lang="en-US" dirty="0" err="1" smtClean="0"/>
              <a:t>menjadi</a:t>
            </a:r>
            <a:r>
              <a:rPr lang="en-US" dirty="0" smtClean="0"/>
              <a:t> </a:t>
            </a:r>
            <a:r>
              <a:rPr lang="en-US" dirty="0" err="1" smtClean="0"/>
              <a:t>pemasok</a:t>
            </a:r>
            <a:endParaRPr lang="en-US" dirty="0" smtClean="0"/>
          </a:p>
          <a:p>
            <a:pPr marL="971550" lvl="1" indent="-514350">
              <a:buFont typeface="+mj-lt"/>
              <a:buAutoNum type="arabicParenR"/>
            </a:pPr>
            <a:r>
              <a:rPr lang="en-US" dirty="0" err="1" smtClean="0"/>
              <a:t>Pemasok</a:t>
            </a:r>
            <a:r>
              <a:rPr lang="en-US" dirty="0" smtClean="0"/>
              <a:t> </a:t>
            </a:r>
            <a:r>
              <a:rPr lang="en-US" dirty="0" err="1" smtClean="0"/>
              <a:t>dianggap</a:t>
            </a:r>
            <a:r>
              <a:rPr lang="en-US" dirty="0" smtClean="0"/>
              <a:t> </a:t>
            </a:r>
            <a:r>
              <a:rPr lang="en-US" dirty="0" err="1" smtClean="0"/>
              <a:t>sebagai</a:t>
            </a:r>
            <a:r>
              <a:rPr lang="en-US" dirty="0" smtClean="0"/>
              <a:t> </a:t>
            </a:r>
            <a:r>
              <a:rPr lang="en-US" dirty="0" err="1" smtClean="0"/>
              <a:t>teman</a:t>
            </a:r>
            <a:r>
              <a:rPr lang="en-US" dirty="0" smtClean="0"/>
              <a:t> yang </a:t>
            </a:r>
            <a:r>
              <a:rPr lang="en-US" dirty="0" err="1" smtClean="0"/>
              <a:t>bersifat</a:t>
            </a:r>
            <a:r>
              <a:rPr lang="en-US" dirty="0" smtClean="0"/>
              <a:t> </a:t>
            </a:r>
            <a:r>
              <a:rPr lang="en-US" dirty="0" err="1" smtClean="0"/>
              <a:t>parasit</a:t>
            </a:r>
            <a:endParaRPr lang="en-US" dirty="0" smtClean="0"/>
          </a:p>
          <a:p>
            <a:pPr marL="971550" lvl="1" indent="-514350">
              <a:buFont typeface="+mj-lt"/>
              <a:buAutoNum type="arabicParenR"/>
            </a:pPr>
            <a:r>
              <a:rPr lang="en-US" dirty="0" err="1" smtClean="0"/>
              <a:t>Hubungan</a:t>
            </a:r>
            <a:r>
              <a:rPr lang="en-US" dirty="0" smtClean="0"/>
              <a:t> </a:t>
            </a:r>
            <a:r>
              <a:rPr lang="en-US" dirty="0" err="1" smtClean="0"/>
              <a:t>telah</a:t>
            </a:r>
            <a:r>
              <a:rPr lang="en-US" dirty="0" smtClean="0"/>
              <a:t> </a:t>
            </a:r>
            <a:r>
              <a:rPr lang="en-US" dirty="0" err="1" smtClean="0"/>
              <a:t>berada</a:t>
            </a:r>
            <a:r>
              <a:rPr lang="en-US" dirty="0" smtClean="0"/>
              <a:t> </a:t>
            </a:r>
            <a:r>
              <a:rPr lang="en-US" dirty="0" err="1" smtClean="0"/>
              <a:t>di</a:t>
            </a:r>
            <a:r>
              <a:rPr lang="en-US" dirty="0" smtClean="0"/>
              <a:t> </a:t>
            </a:r>
            <a:r>
              <a:rPr lang="en-US" dirty="0" err="1" smtClean="0"/>
              <a:t>jalur</a:t>
            </a:r>
            <a:r>
              <a:rPr lang="en-US" dirty="0" smtClean="0"/>
              <a:t> yang </a:t>
            </a:r>
            <a:r>
              <a:rPr lang="en-US" dirty="0" err="1" smtClean="0"/>
              <a:t>benar</a:t>
            </a:r>
            <a:endParaRPr lang="en-US" dirty="0" smtClean="0"/>
          </a:p>
          <a:p>
            <a:pPr marL="971550" lvl="1" indent="-514350">
              <a:buFont typeface="+mj-lt"/>
              <a:buAutoNum type="arabicParenR"/>
            </a:pPr>
            <a:r>
              <a:rPr lang="en-US" dirty="0" err="1" smtClean="0"/>
              <a:t>Hubungan</a:t>
            </a:r>
            <a:r>
              <a:rPr lang="en-US" dirty="0" smtClean="0"/>
              <a:t> yang </a:t>
            </a:r>
            <a:r>
              <a:rPr lang="en-US" dirty="0" err="1" smtClean="0"/>
              <a:t>bersifat</a:t>
            </a:r>
            <a:r>
              <a:rPr lang="en-US" dirty="0" smtClean="0"/>
              <a:t> </a:t>
            </a:r>
            <a:r>
              <a:rPr lang="en-US" dirty="0" err="1" smtClean="0"/>
              <a:t>aliansi</a:t>
            </a:r>
            <a:r>
              <a:rPr lang="en-US" dirty="0" smtClean="0"/>
              <a:t> </a:t>
            </a:r>
            <a:r>
              <a:rPr lang="en-US" dirty="0" err="1" smtClean="0"/>
              <a:t>strategis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err="1" smtClean="0"/>
              <a:t>Bagaimana</a:t>
            </a:r>
            <a:r>
              <a:rPr lang="en-US" dirty="0" smtClean="0"/>
              <a:t> </a:t>
            </a:r>
            <a:r>
              <a:rPr lang="en-US" dirty="0" err="1" smtClean="0"/>
              <a:t>Menentukan</a:t>
            </a:r>
            <a:r>
              <a:rPr lang="en-US" dirty="0" smtClean="0"/>
              <a:t> </a:t>
            </a:r>
            <a:r>
              <a:rPr lang="en-US" dirty="0" err="1" smtClean="0"/>
              <a:t>Apakah</a:t>
            </a:r>
            <a:r>
              <a:rPr lang="en-US" dirty="0" smtClean="0"/>
              <a:t> </a:t>
            </a:r>
            <a:r>
              <a:rPr lang="en-US" dirty="0" err="1" smtClean="0"/>
              <a:t>Kemitraan</a:t>
            </a:r>
            <a:r>
              <a:rPr lang="en-US" dirty="0" smtClean="0"/>
              <a:t> </a:t>
            </a:r>
            <a:r>
              <a:rPr lang="en-US" dirty="0" err="1" smtClean="0"/>
              <a:t>Perlu</a:t>
            </a:r>
            <a:r>
              <a:rPr lang="en-US" dirty="0" smtClean="0"/>
              <a:t> </a:t>
            </a:r>
            <a:r>
              <a:rPr lang="en-US" dirty="0" err="1" smtClean="0"/>
              <a:t>Dikembangkan</a:t>
            </a:r>
            <a:r>
              <a:rPr lang="en-US" dirty="0" smtClean="0"/>
              <a:t> </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r>
              <a:rPr lang="en-US" dirty="0" err="1" smtClean="0"/>
              <a:t>Hukum</a:t>
            </a:r>
            <a:r>
              <a:rPr lang="en-US" dirty="0" smtClean="0"/>
              <a:t> </a:t>
            </a:r>
            <a:r>
              <a:rPr lang="en-US" dirty="0" err="1" smtClean="0"/>
              <a:t>peratama</a:t>
            </a:r>
            <a:r>
              <a:rPr lang="en-US" dirty="0" smtClean="0"/>
              <a:t> </a:t>
            </a:r>
            <a:r>
              <a:rPr lang="en-US" dirty="0" err="1" smtClean="0"/>
              <a:t>dalam</a:t>
            </a:r>
            <a:r>
              <a:rPr lang="en-US" dirty="0" smtClean="0"/>
              <a:t> </a:t>
            </a:r>
            <a:r>
              <a:rPr lang="en-US" dirty="0" err="1" smtClean="0"/>
              <a:t>kemitraan</a:t>
            </a:r>
            <a:r>
              <a:rPr lang="en-US" dirty="0" smtClean="0"/>
              <a:t> </a:t>
            </a:r>
          </a:p>
          <a:p>
            <a:pPr algn="ctr">
              <a:buNone/>
            </a:pPr>
            <a:endParaRPr lang="en-US" i="1" dirty="0" smtClean="0"/>
          </a:p>
          <a:p>
            <a:pPr algn="ctr">
              <a:buNone/>
            </a:pPr>
            <a:r>
              <a:rPr lang="en-US" i="1" dirty="0" smtClean="0"/>
              <a:t>The degree to which cost, service and quality goals are achieved is driven by the degree to which a true partnership process is implemented</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Hal yang </a:t>
            </a:r>
            <a:r>
              <a:rPr lang="en-US" dirty="0" err="1" smtClean="0"/>
              <a:t>perlu</a:t>
            </a:r>
            <a:r>
              <a:rPr lang="en-US" dirty="0" smtClean="0"/>
              <a:t> </a:t>
            </a:r>
            <a:r>
              <a:rPr lang="en-US" dirty="0" err="1" smtClean="0"/>
              <a:t>dipertimbangkan</a:t>
            </a:r>
            <a:r>
              <a:rPr lang="en-US" dirty="0" smtClean="0"/>
              <a:t> </a:t>
            </a:r>
            <a:r>
              <a:rPr lang="en-US" dirty="0" err="1" smtClean="0"/>
              <a:t>sebelum</a:t>
            </a:r>
            <a:r>
              <a:rPr lang="en-US" dirty="0" smtClean="0"/>
              <a:t> </a:t>
            </a:r>
            <a:r>
              <a:rPr lang="en-US" dirty="0" err="1" smtClean="0"/>
              <a:t>membentuk</a:t>
            </a:r>
            <a:r>
              <a:rPr lang="en-US" dirty="0" smtClean="0"/>
              <a:t> </a:t>
            </a:r>
            <a:r>
              <a:rPr lang="en-US" dirty="0" err="1" smtClean="0"/>
              <a:t>atau</a:t>
            </a:r>
            <a:r>
              <a:rPr lang="en-US" dirty="0" smtClean="0"/>
              <a:t> </a:t>
            </a:r>
            <a:r>
              <a:rPr lang="en-US" dirty="0" err="1" smtClean="0"/>
              <a:t>mengembangkan</a:t>
            </a:r>
            <a:r>
              <a:rPr lang="en-US" dirty="0" smtClean="0"/>
              <a:t> </a:t>
            </a:r>
            <a:r>
              <a:rPr lang="en-US" dirty="0" err="1" smtClean="0"/>
              <a:t>kemitraan</a:t>
            </a:r>
            <a:r>
              <a:rPr lang="en-US" dirty="0" smtClean="0"/>
              <a:t> </a:t>
            </a:r>
            <a:r>
              <a:rPr lang="en-US" dirty="0" err="1" smtClean="0"/>
              <a:t>diantaranya</a:t>
            </a:r>
            <a:r>
              <a:rPr lang="en-US" dirty="0" smtClean="0"/>
              <a:t> :</a:t>
            </a:r>
          </a:p>
          <a:p>
            <a:pPr marL="971550" lvl="1" indent="-514350">
              <a:buFont typeface="+mj-lt"/>
              <a:buAutoNum type="arabicPeriod"/>
            </a:pPr>
            <a:r>
              <a:rPr lang="en-US" dirty="0" err="1" smtClean="0"/>
              <a:t>Bagaimana</a:t>
            </a:r>
            <a:r>
              <a:rPr lang="en-US" dirty="0" smtClean="0"/>
              <a:t> </a:t>
            </a:r>
            <a:r>
              <a:rPr lang="en-US" dirty="0" err="1" smtClean="0"/>
              <a:t>menentukan</a:t>
            </a:r>
            <a:r>
              <a:rPr lang="en-US" dirty="0" smtClean="0"/>
              <a:t> </a:t>
            </a:r>
            <a:r>
              <a:rPr lang="en-US" dirty="0" err="1" smtClean="0"/>
              <a:t>apakah</a:t>
            </a:r>
            <a:r>
              <a:rPr lang="en-US" dirty="0" smtClean="0"/>
              <a:t> </a:t>
            </a:r>
            <a:r>
              <a:rPr lang="en-US" dirty="0" err="1" smtClean="0"/>
              <a:t>suatu</a:t>
            </a:r>
            <a:r>
              <a:rPr lang="en-US" dirty="0" smtClean="0"/>
              <a:t> </a:t>
            </a:r>
            <a:r>
              <a:rPr lang="en-US" dirty="0" err="1" smtClean="0"/>
              <a:t>kemitraan</a:t>
            </a:r>
            <a:r>
              <a:rPr lang="en-US" dirty="0" smtClean="0"/>
              <a:t> </a:t>
            </a:r>
            <a:r>
              <a:rPr lang="en-US" dirty="0" err="1" smtClean="0"/>
              <a:t>pembeli-penjual</a:t>
            </a:r>
            <a:r>
              <a:rPr lang="en-US" dirty="0" smtClean="0"/>
              <a:t> </a:t>
            </a:r>
            <a:r>
              <a:rPr lang="en-US" dirty="0" err="1" smtClean="0"/>
              <a:t>perlu</a:t>
            </a:r>
            <a:r>
              <a:rPr lang="en-US" dirty="0" smtClean="0"/>
              <a:t> </a:t>
            </a:r>
            <a:r>
              <a:rPr lang="en-US" dirty="0" err="1" smtClean="0"/>
              <a:t>dikembangkan</a:t>
            </a:r>
            <a:r>
              <a:rPr lang="en-US" dirty="0" smtClean="0"/>
              <a:t> ?</a:t>
            </a:r>
          </a:p>
          <a:p>
            <a:pPr marL="971550" lvl="1" indent="-514350">
              <a:buFont typeface="+mj-lt"/>
              <a:buAutoNum type="arabicPeriod"/>
            </a:pPr>
            <a:r>
              <a:rPr lang="en-US" dirty="0" err="1" smtClean="0"/>
              <a:t>Identifikasi</a:t>
            </a:r>
            <a:r>
              <a:rPr lang="en-US" dirty="0" smtClean="0"/>
              <a:t> </a:t>
            </a:r>
            <a:r>
              <a:rPr lang="en-US" dirty="0" err="1" smtClean="0"/>
              <a:t>jumlah</a:t>
            </a:r>
            <a:r>
              <a:rPr lang="en-US" dirty="0" smtClean="0"/>
              <a:t> </a:t>
            </a:r>
            <a:r>
              <a:rPr lang="en-US" dirty="0" err="1" smtClean="0"/>
              <a:t>pemasok</a:t>
            </a:r>
            <a:r>
              <a:rPr lang="en-US" dirty="0" smtClean="0"/>
              <a:t> yang </a:t>
            </a:r>
            <a:r>
              <a:rPr lang="en-US" dirty="0" err="1" smtClean="0"/>
              <a:t>diperlukan</a:t>
            </a:r>
            <a:r>
              <a:rPr lang="en-US" dirty="0" smtClean="0"/>
              <a:t> </a:t>
            </a:r>
            <a:r>
              <a:rPr lang="en-US" dirty="0" err="1" smtClean="0"/>
              <a:t>untuk</a:t>
            </a:r>
            <a:r>
              <a:rPr lang="en-US" dirty="0" smtClean="0"/>
              <a:t> </a:t>
            </a:r>
            <a:r>
              <a:rPr lang="en-US" dirty="0" err="1" smtClean="0"/>
              <a:t>setiap</a:t>
            </a:r>
            <a:r>
              <a:rPr lang="en-US" dirty="0" smtClean="0"/>
              <a:t> </a:t>
            </a:r>
            <a:r>
              <a:rPr lang="en-US" dirty="0" err="1" smtClean="0"/>
              <a:t>barang</a:t>
            </a:r>
            <a:endParaRPr lang="en-US" dirty="0" smtClean="0"/>
          </a:p>
          <a:p>
            <a:pPr marL="971550" lvl="1" indent="-514350">
              <a:buFont typeface="+mj-lt"/>
              <a:buAutoNum type="arabicPeriod"/>
            </a:pPr>
            <a:r>
              <a:rPr lang="en-US" dirty="0" err="1" smtClean="0"/>
              <a:t>Periksa</a:t>
            </a:r>
            <a:r>
              <a:rPr lang="en-US" dirty="0" smtClean="0"/>
              <a:t> </a:t>
            </a:r>
            <a:r>
              <a:rPr lang="en-US" dirty="0" err="1" smtClean="0"/>
              <a:t>jarak</a:t>
            </a:r>
            <a:r>
              <a:rPr lang="en-US" dirty="0" smtClean="0"/>
              <a:t> </a:t>
            </a:r>
            <a:r>
              <a:rPr lang="en-US" dirty="0" err="1" smtClean="0"/>
              <a:t>perbedaan</a:t>
            </a:r>
            <a:r>
              <a:rPr lang="en-US" dirty="0" smtClean="0"/>
              <a:t> </a:t>
            </a:r>
            <a:r>
              <a:rPr lang="en-US" dirty="0" err="1" smtClean="0"/>
              <a:t>antara</a:t>
            </a:r>
            <a:r>
              <a:rPr lang="en-US" dirty="0" smtClean="0"/>
              <a:t> </a:t>
            </a:r>
            <a:r>
              <a:rPr lang="en-US" dirty="0" err="1" smtClean="0"/>
              <a:t>harga-harga</a:t>
            </a:r>
            <a:r>
              <a:rPr lang="en-US" dirty="0" smtClean="0"/>
              <a:t> yang </a:t>
            </a:r>
            <a:r>
              <a:rPr lang="en-US" dirty="0" err="1" smtClean="0"/>
              <a:t>terendah</a:t>
            </a:r>
            <a:r>
              <a:rPr lang="en-US" dirty="0" smtClean="0"/>
              <a:t> </a:t>
            </a:r>
            <a:r>
              <a:rPr lang="en-US" dirty="0" err="1" smtClean="0"/>
              <a:t>dan</a:t>
            </a:r>
            <a:r>
              <a:rPr lang="en-US" dirty="0" smtClean="0"/>
              <a:t> </a:t>
            </a:r>
            <a:r>
              <a:rPr lang="en-US" dirty="0" err="1" smtClean="0"/>
              <a:t>tertinggi</a:t>
            </a:r>
            <a:endParaRPr lang="en-US" dirty="0" smtClean="0"/>
          </a:p>
          <a:p>
            <a:pPr marL="971550" lvl="1" indent="-514350">
              <a:buFont typeface="+mj-lt"/>
              <a:buAutoNum type="arabicPeriod"/>
            </a:pPr>
            <a:r>
              <a:rPr lang="en-US" dirty="0" err="1" smtClean="0"/>
              <a:t>Periksa</a:t>
            </a:r>
            <a:r>
              <a:rPr lang="en-US" dirty="0" smtClean="0"/>
              <a:t> </a:t>
            </a:r>
            <a:r>
              <a:rPr lang="en-US" dirty="0" err="1" smtClean="0"/>
              <a:t>jangka</a:t>
            </a:r>
            <a:r>
              <a:rPr lang="en-US" dirty="0" smtClean="0"/>
              <a:t> </a:t>
            </a:r>
            <a:r>
              <a:rPr lang="en-US" dirty="0" err="1" smtClean="0"/>
              <a:t>waktu</a:t>
            </a:r>
            <a:r>
              <a:rPr lang="en-US" dirty="0" smtClean="0"/>
              <a:t> </a:t>
            </a:r>
            <a:r>
              <a:rPr lang="en-US" dirty="0" err="1" smtClean="0"/>
              <a:t>kontrak</a:t>
            </a:r>
            <a:r>
              <a:rPr lang="en-US" dirty="0" smtClean="0"/>
              <a:t> yang </a:t>
            </a:r>
            <a:r>
              <a:rPr lang="en-US" dirty="0" err="1" smtClean="0"/>
              <a:t>sedang</a:t>
            </a:r>
            <a:r>
              <a:rPr lang="en-US" dirty="0" smtClean="0"/>
              <a:t> </a:t>
            </a:r>
            <a:r>
              <a:rPr lang="en-US" dirty="0" err="1" smtClean="0"/>
              <a:t>berjalan</a:t>
            </a:r>
            <a:r>
              <a:rPr lang="en-US" dirty="0" smtClean="0"/>
              <a:t> </a:t>
            </a:r>
            <a:r>
              <a:rPr lang="en-US" dirty="0" err="1" smtClean="0"/>
              <a:t>dengan</a:t>
            </a:r>
            <a:r>
              <a:rPr lang="en-US" dirty="0" smtClean="0"/>
              <a:t> </a:t>
            </a:r>
            <a:r>
              <a:rPr lang="en-US" dirty="0" err="1" smtClean="0"/>
              <a:t>pemasok</a:t>
            </a:r>
            <a:endParaRPr lang="en-US" dirty="0" smtClean="0"/>
          </a:p>
          <a:p>
            <a:pPr marL="971550" lvl="1" indent="-514350">
              <a:buFont typeface="+mj-lt"/>
              <a:buAutoNum type="arabicPeriod"/>
            </a:pPr>
            <a:r>
              <a:rPr lang="en-US" dirty="0" err="1" smtClean="0"/>
              <a:t>Bandingkan</a:t>
            </a:r>
            <a:r>
              <a:rPr lang="en-US" dirty="0" smtClean="0"/>
              <a:t> </a:t>
            </a:r>
            <a:r>
              <a:rPr lang="en-US" dirty="0" err="1" smtClean="0"/>
              <a:t>biaya</a:t>
            </a:r>
            <a:r>
              <a:rPr lang="en-US" dirty="0" smtClean="0"/>
              <a:t> rata-rata </a:t>
            </a:r>
            <a:r>
              <a:rPr lang="en-US" dirty="0" err="1" smtClean="0"/>
              <a:t>dalam</a:t>
            </a:r>
            <a:r>
              <a:rPr lang="en-US" dirty="0" smtClean="0"/>
              <a:t> </a:t>
            </a:r>
            <a:r>
              <a:rPr lang="en-US" dirty="0" err="1" smtClean="0"/>
              <a:t>industri</a:t>
            </a:r>
            <a:r>
              <a:rPr lang="en-US" dirty="0" smtClean="0"/>
              <a:t> yang </a:t>
            </a:r>
            <a:r>
              <a:rPr lang="en-US" dirty="0" err="1" smtClean="0"/>
              <a:t>sama</a:t>
            </a:r>
            <a:r>
              <a:rPr lang="en-US" dirty="0" smtClean="0"/>
              <a:t> </a:t>
            </a:r>
            <a:r>
              <a:rPr lang="en-US" dirty="0" err="1" smtClean="0"/>
              <a:t>dengan</a:t>
            </a:r>
            <a:r>
              <a:rPr lang="en-US" dirty="0" smtClean="0"/>
              <a:t> </a:t>
            </a:r>
            <a:r>
              <a:rPr lang="en-US" dirty="0" err="1" smtClean="0"/>
              <a:t>biaya</a:t>
            </a:r>
            <a:r>
              <a:rPr lang="en-US" dirty="0" smtClean="0"/>
              <a:t> </a:t>
            </a:r>
            <a:r>
              <a:rPr lang="en-US" dirty="0" err="1" smtClean="0"/>
              <a:t>perusahaan</a:t>
            </a:r>
            <a:endParaRPr lang="en-US" dirty="0" smtClean="0"/>
          </a:p>
          <a:p>
            <a:pPr marL="971550" lvl="1" indent="-514350">
              <a:buFont typeface="+mj-lt"/>
              <a:buAutoNum type="arabicPeriod"/>
            </a:pPr>
            <a:r>
              <a:rPr lang="en-US" dirty="0" err="1" smtClean="0"/>
              <a:t>Tentukan</a:t>
            </a:r>
            <a:r>
              <a:rPr lang="en-US" dirty="0" smtClean="0"/>
              <a:t> </a:t>
            </a:r>
            <a:r>
              <a:rPr lang="en-US" dirty="0" err="1" smtClean="0"/>
              <a:t>keunikan</a:t>
            </a:r>
            <a:r>
              <a:rPr lang="en-US" dirty="0" smtClean="0"/>
              <a:t> </a:t>
            </a:r>
            <a:r>
              <a:rPr lang="en-US" dirty="0" err="1" smtClean="0"/>
              <a:t>bisnis</a:t>
            </a:r>
            <a:r>
              <a:rPr lang="en-US" dirty="0" smtClean="0"/>
              <a:t> </a:t>
            </a:r>
            <a:r>
              <a:rPr lang="en-US" dirty="0" err="1" smtClean="0"/>
              <a:t>perusahaan</a:t>
            </a:r>
            <a:r>
              <a:rPr lang="en-US" dirty="0" smtClean="0"/>
              <a:t> </a:t>
            </a:r>
          </a:p>
          <a:p>
            <a:pPr marL="971550" lvl="1" indent="-514350">
              <a:buFont typeface="+mj-lt"/>
              <a:buAutoNum type="arabicPeriod"/>
            </a:pPr>
            <a:r>
              <a:rPr lang="en-US" dirty="0" err="1" smtClean="0"/>
              <a:t>Pelajari</a:t>
            </a:r>
            <a:r>
              <a:rPr lang="en-US" dirty="0" smtClean="0"/>
              <a:t> </a:t>
            </a:r>
            <a:r>
              <a:rPr lang="en-US" dirty="0" err="1" smtClean="0"/>
              <a:t>keuntungan-keuntungan</a:t>
            </a:r>
            <a:r>
              <a:rPr lang="en-US" dirty="0" smtClean="0"/>
              <a:t> </a:t>
            </a:r>
            <a:r>
              <a:rPr lang="en-US" dirty="0" err="1" smtClean="0"/>
              <a:t>kemitraan</a:t>
            </a:r>
            <a:r>
              <a:rPr lang="en-US" dirty="0" smtClean="0"/>
              <a:t> </a:t>
            </a:r>
            <a:endParaRPr lang="en-US"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a:t>
            </a:r>
            <a:r>
              <a:rPr lang="en-US" dirty="0" err="1" smtClean="0"/>
              <a:t>Keuntungan</a:t>
            </a:r>
            <a:r>
              <a:rPr lang="en-US" dirty="0" smtClean="0"/>
              <a:t> </a:t>
            </a:r>
            <a:r>
              <a:rPr lang="en-US" dirty="0" err="1" smtClean="0"/>
              <a:t>Aliansi</a:t>
            </a:r>
            <a:r>
              <a:rPr lang="en-US" dirty="0" smtClean="0"/>
              <a:t> </a:t>
            </a:r>
            <a:r>
              <a:rPr lang="en-US" dirty="0" err="1" smtClean="0"/>
              <a:t>dan</a:t>
            </a:r>
            <a:r>
              <a:rPr lang="en-US" dirty="0" smtClean="0"/>
              <a:t> </a:t>
            </a:r>
            <a:r>
              <a:rPr lang="en-US" dirty="0" err="1" smtClean="0"/>
              <a:t>Alasan</a:t>
            </a:r>
            <a:r>
              <a:rPr lang="en-US" dirty="0" smtClean="0"/>
              <a:t> Di </a:t>
            </a:r>
            <a:r>
              <a:rPr lang="en-US" dirty="0" err="1" smtClean="0"/>
              <a:t>Balik</a:t>
            </a:r>
            <a:r>
              <a:rPr lang="en-US" dirty="0" smtClean="0"/>
              <a:t> </a:t>
            </a:r>
            <a:r>
              <a:rPr lang="en-US" dirty="0" err="1" smtClean="0"/>
              <a:t>Terobosan</a:t>
            </a:r>
            <a:r>
              <a:rPr lang="en-US" dirty="0" smtClean="0"/>
              <a:t> </a:t>
            </a:r>
            <a:r>
              <a:rPr lang="en-US" dirty="0" err="1" smtClean="0"/>
              <a:t>Tersebut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Sebelum</a:t>
            </a:r>
            <a:r>
              <a:rPr lang="en-US" dirty="0" smtClean="0"/>
              <a:t> </a:t>
            </a:r>
            <a:r>
              <a:rPr lang="en-US" dirty="0" err="1" smtClean="0"/>
              <a:t>mencantumkan</a:t>
            </a:r>
            <a:r>
              <a:rPr lang="en-US" dirty="0" smtClean="0"/>
              <a:t> </a:t>
            </a:r>
            <a:r>
              <a:rPr lang="en-US" dirty="0" err="1" smtClean="0"/>
              <a:t>apa</a:t>
            </a:r>
            <a:r>
              <a:rPr lang="en-US" dirty="0" smtClean="0"/>
              <a:t> </a:t>
            </a:r>
            <a:r>
              <a:rPr lang="en-US" dirty="0" err="1" smtClean="0"/>
              <a:t>sajakeuntungannya</a:t>
            </a:r>
            <a:r>
              <a:rPr lang="en-US" dirty="0" smtClean="0"/>
              <a:t> </a:t>
            </a:r>
            <a:r>
              <a:rPr lang="en-US" dirty="0" err="1" smtClean="0"/>
              <a:t>dalam</a:t>
            </a:r>
            <a:r>
              <a:rPr lang="en-US" dirty="0" smtClean="0"/>
              <a:t> </a:t>
            </a:r>
            <a:r>
              <a:rPr lang="en-US" dirty="0" err="1" smtClean="0"/>
              <a:t>hubungan</a:t>
            </a:r>
            <a:r>
              <a:rPr lang="en-US" dirty="0" smtClean="0"/>
              <a:t> </a:t>
            </a:r>
            <a:r>
              <a:rPr lang="en-US" dirty="0" err="1" smtClean="0"/>
              <a:t>kemitraan</a:t>
            </a:r>
            <a:r>
              <a:rPr lang="en-US" dirty="0" smtClean="0"/>
              <a:t> </a:t>
            </a:r>
            <a:r>
              <a:rPr lang="en-US" dirty="0" err="1" smtClean="0"/>
              <a:t>atau</a:t>
            </a:r>
            <a:r>
              <a:rPr lang="en-US" dirty="0" smtClean="0"/>
              <a:t> </a:t>
            </a:r>
            <a:r>
              <a:rPr lang="en-US" dirty="0" err="1" smtClean="0"/>
              <a:t>aliansi</a:t>
            </a:r>
            <a:r>
              <a:rPr lang="en-US" dirty="0" smtClean="0"/>
              <a:t> </a:t>
            </a:r>
            <a:r>
              <a:rPr lang="en-US" dirty="0" err="1" smtClean="0"/>
              <a:t>tersebut</a:t>
            </a:r>
            <a:r>
              <a:rPr lang="en-US" dirty="0" smtClean="0"/>
              <a:t>, </a:t>
            </a:r>
            <a:r>
              <a:rPr lang="en-US" dirty="0" err="1" smtClean="0"/>
              <a:t>ada</a:t>
            </a:r>
            <a:r>
              <a:rPr lang="en-US" dirty="0" smtClean="0"/>
              <a:t> </a:t>
            </a:r>
            <a:r>
              <a:rPr lang="en-US" dirty="0" err="1" smtClean="0"/>
              <a:t>baiknya</a:t>
            </a:r>
            <a:r>
              <a:rPr lang="en-US" dirty="0" smtClean="0"/>
              <a:t> </a:t>
            </a:r>
            <a:r>
              <a:rPr lang="en-US" dirty="0" err="1" smtClean="0"/>
              <a:t>menganalisis</a:t>
            </a:r>
            <a:r>
              <a:rPr lang="en-US" dirty="0" smtClean="0"/>
              <a:t> </a:t>
            </a:r>
            <a:r>
              <a:rPr lang="en-US" dirty="0" err="1" smtClean="0"/>
              <a:t>kerugian</a:t>
            </a:r>
            <a:r>
              <a:rPr lang="en-US" dirty="0" smtClean="0"/>
              <a:t> </a:t>
            </a:r>
            <a:r>
              <a:rPr lang="en-US" dirty="0" err="1" smtClean="0"/>
              <a:t>pendekatan</a:t>
            </a:r>
            <a:r>
              <a:rPr lang="en-US" dirty="0" smtClean="0"/>
              <a:t> yang lama, </a:t>
            </a:r>
            <a:r>
              <a:rPr lang="en-US" dirty="0" err="1" smtClean="0"/>
              <a:t>seperti</a:t>
            </a:r>
            <a:r>
              <a:rPr lang="en-US" dirty="0" smtClean="0"/>
              <a:t> </a:t>
            </a:r>
            <a:r>
              <a:rPr lang="en-US" dirty="0" err="1" smtClean="0"/>
              <a:t>berikut</a:t>
            </a:r>
            <a:r>
              <a:rPr lang="en-US" dirty="0" smtClean="0"/>
              <a:t> :</a:t>
            </a:r>
            <a:endParaRPr lang="en-US" dirty="0"/>
          </a:p>
          <a:p>
            <a:pPr lvl="1">
              <a:buFont typeface="Courier New" pitchFamily="49" charset="0"/>
              <a:buChar char="o"/>
            </a:pPr>
            <a:r>
              <a:rPr lang="en-US" dirty="0" err="1" smtClean="0"/>
              <a:t>Setiap</a:t>
            </a:r>
            <a:r>
              <a:rPr lang="en-US" dirty="0" smtClean="0"/>
              <a:t> </a:t>
            </a:r>
            <a:r>
              <a:rPr lang="en-US" dirty="0" err="1" smtClean="0"/>
              <a:t>akan</a:t>
            </a:r>
            <a:r>
              <a:rPr lang="en-US" dirty="0" smtClean="0"/>
              <a:t> </a:t>
            </a:r>
            <a:r>
              <a:rPr lang="en-US" dirty="0" err="1" smtClean="0"/>
              <a:t>membeli</a:t>
            </a:r>
            <a:r>
              <a:rPr lang="en-US" dirty="0" smtClean="0"/>
              <a:t> </a:t>
            </a:r>
            <a:r>
              <a:rPr lang="en-US" dirty="0" err="1" smtClean="0"/>
              <a:t>barang</a:t>
            </a:r>
            <a:r>
              <a:rPr lang="en-US" dirty="0" smtClean="0"/>
              <a:t>, </a:t>
            </a:r>
            <a:r>
              <a:rPr lang="en-US" dirty="0" err="1" smtClean="0"/>
              <a:t>pembeli</a:t>
            </a:r>
            <a:r>
              <a:rPr lang="en-US" dirty="0" smtClean="0"/>
              <a:t> </a:t>
            </a:r>
            <a:r>
              <a:rPr lang="en-US" dirty="0" err="1" smtClean="0"/>
              <a:t>harus</a:t>
            </a:r>
            <a:r>
              <a:rPr lang="en-US" dirty="0" smtClean="0"/>
              <a:t> </a:t>
            </a:r>
            <a:r>
              <a:rPr lang="en-US" dirty="0" err="1" smtClean="0"/>
              <a:t>melakukan</a:t>
            </a:r>
            <a:r>
              <a:rPr lang="en-US" dirty="0" smtClean="0"/>
              <a:t> tender yang </a:t>
            </a:r>
            <a:r>
              <a:rPr lang="en-US" dirty="0" err="1" smtClean="0"/>
              <a:t>memakan</a:t>
            </a:r>
            <a:r>
              <a:rPr lang="en-US" dirty="0" smtClean="0"/>
              <a:t> </a:t>
            </a:r>
            <a:r>
              <a:rPr lang="en-US" dirty="0" err="1" smtClean="0"/>
              <a:t>waktu</a:t>
            </a:r>
            <a:r>
              <a:rPr lang="en-US" dirty="0" smtClean="0"/>
              <a:t> lama</a:t>
            </a:r>
          </a:p>
          <a:p>
            <a:pPr lvl="1">
              <a:buFont typeface="Courier New" pitchFamily="49" charset="0"/>
              <a:buChar char="o"/>
            </a:pPr>
            <a:r>
              <a:rPr lang="en-US" dirty="0" err="1" smtClean="0"/>
              <a:t>Pemasok</a:t>
            </a:r>
            <a:r>
              <a:rPr lang="en-US" dirty="0" smtClean="0"/>
              <a:t> </a:t>
            </a:r>
            <a:r>
              <a:rPr lang="en-US" dirty="0" err="1" smtClean="0"/>
              <a:t>cenderung</a:t>
            </a:r>
            <a:r>
              <a:rPr lang="en-US" dirty="0" smtClean="0"/>
              <a:t> </a:t>
            </a:r>
            <a:r>
              <a:rPr lang="en-US" dirty="0" err="1" smtClean="0"/>
              <a:t>ingin</a:t>
            </a:r>
            <a:r>
              <a:rPr lang="en-US" dirty="0" smtClean="0"/>
              <a:t> </a:t>
            </a:r>
            <a:r>
              <a:rPr lang="en-US" dirty="0" err="1" smtClean="0"/>
              <a:t>meraih</a:t>
            </a:r>
            <a:r>
              <a:rPr lang="en-US" dirty="0" smtClean="0"/>
              <a:t> </a:t>
            </a:r>
            <a:r>
              <a:rPr lang="en-US" dirty="0" err="1" smtClean="0"/>
              <a:t>keuntungan</a:t>
            </a:r>
            <a:r>
              <a:rPr lang="en-US" dirty="0" smtClean="0"/>
              <a:t> yang </a:t>
            </a:r>
            <a:r>
              <a:rPr lang="en-US" dirty="0" err="1" smtClean="0"/>
              <a:t>besar</a:t>
            </a:r>
            <a:endParaRPr lang="en-US" dirty="0" smtClean="0"/>
          </a:p>
          <a:p>
            <a:pPr lvl="1">
              <a:buFont typeface="Courier New" pitchFamily="49" charset="0"/>
              <a:buChar char="o"/>
            </a:pPr>
            <a:r>
              <a:rPr lang="en-US" dirty="0" err="1" smtClean="0"/>
              <a:t>Potongan</a:t>
            </a:r>
            <a:r>
              <a:rPr lang="en-US" dirty="0" smtClean="0"/>
              <a:t> </a:t>
            </a:r>
            <a:r>
              <a:rPr lang="en-US" dirty="0" err="1" smtClean="0"/>
              <a:t>harga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diberikan</a:t>
            </a:r>
            <a:r>
              <a:rPr lang="en-US" dirty="0" smtClean="0"/>
              <a:t> </a:t>
            </a:r>
            <a:r>
              <a:rPr lang="en-US" dirty="0" err="1" smtClean="0"/>
              <a:t>karena</a:t>
            </a:r>
            <a:r>
              <a:rPr lang="en-US" dirty="0" smtClean="0"/>
              <a:t> </a:t>
            </a:r>
            <a:r>
              <a:rPr lang="en-US" dirty="0" err="1" smtClean="0"/>
              <a:t>pembelian</a:t>
            </a:r>
            <a:r>
              <a:rPr lang="en-US" dirty="0" smtClean="0"/>
              <a:t> </a:t>
            </a:r>
            <a:r>
              <a:rPr lang="en-US" dirty="0" err="1" smtClean="0"/>
              <a:t>cenderung</a:t>
            </a:r>
            <a:r>
              <a:rPr lang="en-US" dirty="0" smtClean="0"/>
              <a:t> </a:t>
            </a:r>
            <a:r>
              <a:rPr lang="en-US" dirty="0" err="1" smtClean="0"/>
              <a:t>dalam</a:t>
            </a:r>
            <a:r>
              <a:rPr lang="en-US" dirty="0" smtClean="0"/>
              <a:t> </a:t>
            </a:r>
            <a:r>
              <a:rPr lang="en-US" dirty="0" err="1" smtClean="0"/>
              <a:t>jumlah</a:t>
            </a:r>
            <a:r>
              <a:rPr lang="en-US" dirty="0" smtClean="0"/>
              <a:t> yang </a:t>
            </a:r>
            <a:r>
              <a:rPr lang="en-US" dirty="0" err="1" smtClean="0"/>
              <a:t>kecil</a:t>
            </a:r>
            <a:endParaRPr lang="en-US" dirty="0"/>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lvl="1">
              <a:buFont typeface="Courier New" pitchFamily="49" charset="0"/>
              <a:buChar char="o"/>
            </a:pPr>
            <a:r>
              <a:rPr lang="en-US" dirty="0" err="1" smtClean="0"/>
              <a:t>Menambah</a:t>
            </a:r>
            <a:r>
              <a:rPr lang="en-US" dirty="0" smtClean="0"/>
              <a:t> </a:t>
            </a:r>
            <a:r>
              <a:rPr lang="en-US" dirty="0" err="1" smtClean="0"/>
              <a:t>biaya</a:t>
            </a:r>
            <a:r>
              <a:rPr lang="en-US" dirty="0" smtClean="0"/>
              <a:t> </a:t>
            </a:r>
            <a:r>
              <a:rPr lang="en-US" dirty="0" err="1" smtClean="0"/>
              <a:t>pengawasan</a:t>
            </a:r>
            <a:r>
              <a:rPr lang="en-US" dirty="0" smtClean="0"/>
              <a:t> </a:t>
            </a:r>
            <a:r>
              <a:rPr lang="en-US" dirty="0" err="1" smtClean="0"/>
              <a:t>mutu</a:t>
            </a:r>
            <a:endParaRPr lang="en-US" dirty="0" smtClean="0"/>
          </a:p>
          <a:p>
            <a:pPr lvl="1">
              <a:buFont typeface="Courier New" pitchFamily="49" charset="0"/>
              <a:buChar char="o"/>
            </a:pPr>
            <a:r>
              <a:rPr lang="en-US" dirty="0" err="1" smtClean="0"/>
              <a:t>Waktu</a:t>
            </a:r>
            <a:r>
              <a:rPr lang="en-US" dirty="0" smtClean="0"/>
              <a:t> </a:t>
            </a:r>
            <a:r>
              <a:rPr lang="en-US" dirty="0" err="1" smtClean="0"/>
              <a:t>pemesanan</a:t>
            </a:r>
            <a:r>
              <a:rPr lang="en-US" dirty="0" smtClean="0"/>
              <a:t> </a:t>
            </a:r>
            <a:r>
              <a:rPr lang="en-US" dirty="0" err="1" smtClean="0"/>
              <a:t>atau</a:t>
            </a:r>
            <a:r>
              <a:rPr lang="en-US" dirty="0" smtClean="0"/>
              <a:t> </a:t>
            </a:r>
            <a:r>
              <a:rPr lang="en-US" dirty="0" err="1"/>
              <a:t>p</a:t>
            </a:r>
            <a:r>
              <a:rPr lang="en-US" dirty="0" err="1" smtClean="0"/>
              <a:t>embelian</a:t>
            </a:r>
            <a:r>
              <a:rPr lang="en-US" dirty="0" smtClean="0"/>
              <a:t> yang </a:t>
            </a:r>
            <a:r>
              <a:rPr lang="en-US" dirty="0" err="1" smtClean="0"/>
              <a:t>lebih</a:t>
            </a:r>
            <a:r>
              <a:rPr lang="en-US" dirty="0" smtClean="0"/>
              <a:t> lama</a:t>
            </a:r>
          </a:p>
          <a:p>
            <a:pPr lvl="1">
              <a:buFont typeface="Courier New" pitchFamily="49" charset="0"/>
              <a:buChar char="o"/>
            </a:pPr>
            <a:r>
              <a:rPr lang="en-US" dirty="0" err="1" smtClean="0"/>
              <a:t>Kualitas</a:t>
            </a:r>
            <a:r>
              <a:rPr lang="en-US" dirty="0" smtClean="0"/>
              <a:t> </a:t>
            </a:r>
            <a:r>
              <a:rPr lang="en-US" dirty="0" err="1" smtClean="0"/>
              <a:t>barang</a:t>
            </a:r>
            <a:r>
              <a:rPr lang="en-US" dirty="0" smtClean="0"/>
              <a:t> yang </a:t>
            </a:r>
            <a:r>
              <a:rPr lang="en-US" dirty="0" err="1" smtClean="0"/>
              <a:t>tidak</a:t>
            </a:r>
            <a:r>
              <a:rPr lang="en-US" dirty="0" smtClean="0"/>
              <a:t> </a:t>
            </a:r>
            <a:r>
              <a:rPr lang="en-US" dirty="0" err="1" smtClean="0"/>
              <a:t>seragam</a:t>
            </a:r>
            <a:endParaRPr lang="en-US" dirty="0" smtClean="0"/>
          </a:p>
          <a:p>
            <a:pPr lvl="1">
              <a:buFont typeface="Courier New" pitchFamily="49" charset="0"/>
              <a:buChar char="o"/>
            </a:pPr>
            <a:r>
              <a:rPr lang="en-US" dirty="0" err="1" smtClean="0"/>
              <a:t>Pemasok</a:t>
            </a:r>
            <a:r>
              <a:rPr lang="en-US" dirty="0" smtClean="0"/>
              <a:t> </a:t>
            </a:r>
            <a:r>
              <a:rPr lang="en-US" dirty="0" err="1" smtClean="0"/>
              <a:t>tidak</a:t>
            </a:r>
            <a:r>
              <a:rPr lang="en-US" dirty="0" smtClean="0"/>
              <a:t> </a:t>
            </a:r>
            <a:r>
              <a:rPr lang="en-US" dirty="0" err="1" smtClean="0"/>
              <a:t>terdorong</a:t>
            </a:r>
            <a:r>
              <a:rPr lang="en-US" dirty="0" smtClean="0"/>
              <a:t> </a:t>
            </a:r>
            <a:r>
              <a:rPr lang="en-US" dirty="0" err="1" smtClean="0"/>
              <a:t>untuk</a:t>
            </a:r>
            <a:r>
              <a:rPr lang="en-US" dirty="0" smtClean="0"/>
              <a:t> </a:t>
            </a:r>
            <a:r>
              <a:rPr lang="en-US" dirty="0" err="1" smtClean="0"/>
              <a:t>memperbaiki</a:t>
            </a:r>
            <a:r>
              <a:rPr lang="en-US" dirty="0" smtClean="0"/>
              <a:t> </a:t>
            </a:r>
            <a:r>
              <a:rPr lang="en-US" dirty="0" err="1" smtClean="0"/>
              <a:t>mutu</a:t>
            </a:r>
            <a:r>
              <a:rPr lang="en-US" dirty="0" smtClean="0"/>
              <a:t> </a:t>
            </a:r>
            <a:r>
              <a:rPr lang="en-US" dirty="0" err="1" smtClean="0"/>
              <a:t>barang</a:t>
            </a:r>
            <a:r>
              <a:rPr lang="en-US" dirty="0" smtClean="0"/>
              <a:t> yang </a:t>
            </a:r>
            <a:r>
              <a:rPr lang="en-US" dirty="0" err="1" smtClean="0"/>
              <a:t>sesuai</a:t>
            </a:r>
            <a:r>
              <a:rPr lang="en-US" dirty="0" smtClean="0"/>
              <a:t> </a:t>
            </a:r>
            <a:r>
              <a:rPr lang="en-US" dirty="0" err="1" smtClean="0"/>
              <a:t>dengan</a:t>
            </a:r>
            <a:r>
              <a:rPr lang="en-US" dirty="0" smtClean="0"/>
              <a:t> </a:t>
            </a:r>
            <a:r>
              <a:rPr lang="en-US" dirty="0" err="1" smtClean="0"/>
              <a:t>kebutuhan</a:t>
            </a:r>
            <a:r>
              <a:rPr lang="en-US" dirty="0" smtClean="0"/>
              <a:t> </a:t>
            </a:r>
            <a:r>
              <a:rPr lang="en-US" dirty="0" err="1" smtClean="0"/>
              <a:t>pembeli</a:t>
            </a:r>
            <a:endParaRPr lang="en-US" dirty="0" smtClean="0"/>
          </a:p>
          <a:p>
            <a:pPr lvl="1">
              <a:buFont typeface="Courier New" pitchFamily="49" charset="0"/>
              <a:buChar char="o"/>
            </a:pPr>
            <a:r>
              <a:rPr lang="en-US" dirty="0" err="1" smtClean="0"/>
              <a:t>Untuk</a:t>
            </a:r>
            <a:r>
              <a:rPr lang="en-US" dirty="0" smtClean="0"/>
              <a:t> </a:t>
            </a:r>
            <a:r>
              <a:rPr lang="en-US" dirty="0" err="1" smtClean="0"/>
              <a:t>perbaikan</a:t>
            </a:r>
            <a:r>
              <a:rPr lang="en-US" dirty="0" smtClean="0"/>
              <a:t> </a:t>
            </a:r>
            <a:r>
              <a:rPr lang="en-US" dirty="0" err="1" smtClean="0"/>
              <a:t>mutu</a:t>
            </a:r>
            <a:r>
              <a:rPr lang="en-US" dirty="0" smtClean="0"/>
              <a:t> </a:t>
            </a:r>
            <a:r>
              <a:rPr lang="en-US" dirty="0" err="1" smtClean="0"/>
              <a:t>barang</a:t>
            </a:r>
            <a:r>
              <a:rPr lang="en-US" dirty="0" smtClean="0"/>
              <a:t>, </a:t>
            </a:r>
            <a:r>
              <a:rPr lang="en-US" dirty="0" err="1" smtClean="0"/>
              <a:t>perusahaan</a:t>
            </a:r>
            <a:r>
              <a:rPr lang="en-US" dirty="0" smtClean="0"/>
              <a:t> </a:t>
            </a:r>
            <a:r>
              <a:rPr lang="en-US" dirty="0" err="1" smtClean="0"/>
              <a:t>harus</a:t>
            </a:r>
            <a:r>
              <a:rPr lang="en-US" dirty="0" smtClean="0"/>
              <a:t> </a:t>
            </a:r>
            <a:r>
              <a:rPr lang="en-US" dirty="0" err="1" smtClean="0"/>
              <a:t>mengadakan</a:t>
            </a:r>
            <a:r>
              <a:rPr lang="en-US" dirty="0" smtClean="0"/>
              <a:t> </a:t>
            </a:r>
            <a:r>
              <a:rPr lang="en-US" dirty="0" err="1" smtClean="0"/>
              <a:t>riset</a:t>
            </a:r>
            <a:r>
              <a:rPr lang="en-US" dirty="0" smtClean="0"/>
              <a:t> </a:t>
            </a:r>
            <a:r>
              <a:rPr lang="en-US" dirty="0" err="1" smtClean="0"/>
              <a:t>sendiri</a:t>
            </a:r>
            <a:endParaRPr lang="en-US" dirty="0" smtClean="0"/>
          </a:p>
          <a:p>
            <a:pPr lvl="1">
              <a:buFont typeface="Courier New" pitchFamily="49" charset="0"/>
              <a:buChar char="o"/>
            </a:pPr>
            <a:r>
              <a:rPr lang="en-US" dirty="0" err="1" smtClean="0"/>
              <a:t>Sistem</a:t>
            </a:r>
            <a:r>
              <a:rPr lang="en-US" dirty="0" smtClean="0"/>
              <a:t> </a:t>
            </a:r>
            <a:r>
              <a:rPr lang="en-US" dirty="0" err="1" smtClean="0"/>
              <a:t>penyerahan</a:t>
            </a:r>
            <a:r>
              <a:rPr lang="en-US" dirty="0" smtClean="0"/>
              <a:t> </a:t>
            </a:r>
            <a:r>
              <a:rPr lang="en-US" dirty="0" err="1" smtClean="0"/>
              <a:t>tepat</a:t>
            </a:r>
            <a:r>
              <a:rPr lang="en-US" dirty="0" smtClean="0"/>
              <a:t> </a:t>
            </a:r>
            <a:r>
              <a:rPr lang="en-US" dirty="0" err="1" smtClean="0"/>
              <a:t>waktu</a:t>
            </a:r>
            <a:r>
              <a:rPr lang="en-US" dirty="0" smtClean="0"/>
              <a:t> </a:t>
            </a:r>
            <a:r>
              <a:rPr lang="en-US" dirty="0" err="1" smtClean="0"/>
              <a:t>kurang</a:t>
            </a:r>
            <a:r>
              <a:rPr lang="en-US" dirty="0" smtClean="0"/>
              <a:t> </a:t>
            </a:r>
            <a:r>
              <a:rPr lang="en-US" dirty="0" err="1" smtClean="0"/>
              <a:t>dapat</a:t>
            </a:r>
            <a:r>
              <a:rPr lang="en-US" dirty="0" smtClean="0"/>
              <a:t> </a:t>
            </a:r>
            <a:r>
              <a:rPr lang="en-US" dirty="0" err="1" smtClean="0"/>
              <a:t>diterapkan</a:t>
            </a:r>
            <a:endParaRPr lang="en-US" dirty="0" smtClean="0"/>
          </a:p>
          <a:p>
            <a:pPr lvl="1">
              <a:buFont typeface="Courier New" pitchFamily="49" charset="0"/>
              <a:buChar char="o"/>
            </a:pPr>
            <a:r>
              <a:rPr lang="en-US" dirty="0" err="1" smtClean="0"/>
              <a:t>Informasi</a:t>
            </a:r>
            <a:r>
              <a:rPr lang="en-US" dirty="0" smtClean="0"/>
              <a:t> </a:t>
            </a:r>
            <a:r>
              <a:rPr lang="en-US" dirty="0" err="1" smtClean="0"/>
              <a:t>rahasia</a:t>
            </a:r>
            <a:r>
              <a:rPr lang="en-US" dirty="0" smtClean="0"/>
              <a:t> </a:t>
            </a:r>
            <a:r>
              <a:rPr lang="en-US" dirty="0" err="1" smtClean="0"/>
              <a:t>perusahaan</a:t>
            </a:r>
            <a:r>
              <a:rPr lang="en-US" dirty="0" smtClean="0"/>
              <a:t> </a:t>
            </a:r>
            <a:r>
              <a:rPr lang="en-US" dirty="0" err="1" smtClean="0"/>
              <a:t>harus</a:t>
            </a:r>
            <a:r>
              <a:rPr lang="en-US" dirty="0" smtClean="0"/>
              <a:t> </a:t>
            </a:r>
            <a:r>
              <a:rPr lang="en-US" dirty="0" err="1" smtClean="0"/>
              <a:t>dberikan</a:t>
            </a:r>
            <a:r>
              <a:rPr lang="en-US" dirty="0" smtClean="0"/>
              <a:t> </a:t>
            </a:r>
            <a:r>
              <a:rPr lang="en-US" dirty="0" err="1" smtClean="0"/>
              <a:t>pada</a:t>
            </a:r>
            <a:r>
              <a:rPr lang="en-US" dirty="0" smtClean="0"/>
              <a:t> </a:t>
            </a:r>
            <a:r>
              <a:rPr lang="en-US" dirty="0" err="1" smtClean="0"/>
              <a:t>banyak</a:t>
            </a:r>
            <a:r>
              <a:rPr lang="en-US" dirty="0" smtClean="0"/>
              <a:t> </a:t>
            </a:r>
            <a:r>
              <a:rPr lang="en-US" dirty="0" err="1" smtClean="0"/>
              <a:t>pihak</a:t>
            </a:r>
            <a:endParaRPr lang="en-US" dirty="0" smtClean="0"/>
          </a:p>
          <a:p>
            <a:pPr lvl="1">
              <a:buFont typeface="Courier New" pitchFamily="49" charset="0"/>
              <a:buChar char="o"/>
            </a:pPr>
            <a:r>
              <a:rPr lang="en-US" dirty="0" err="1" smtClean="0"/>
              <a:t>Menimbulkan</a:t>
            </a:r>
            <a:r>
              <a:rPr lang="en-US" dirty="0" smtClean="0"/>
              <a:t> </a:t>
            </a:r>
            <a:r>
              <a:rPr lang="en-US" dirty="0" err="1" smtClean="0"/>
              <a:t>biaya</a:t>
            </a:r>
            <a:r>
              <a:rPr lang="en-US" dirty="0" smtClean="0"/>
              <a:t> total yang </a:t>
            </a:r>
            <a:r>
              <a:rPr lang="en-US" dirty="0" err="1" smtClean="0"/>
              <a:t>lebih</a:t>
            </a:r>
            <a:r>
              <a:rPr lang="en-US" dirty="0" smtClean="0"/>
              <a:t> </a:t>
            </a:r>
            <a:r>
              <a:rPr lang="en-US" dirty="0" err="1" smtClean="0"/>
              <a:t>besar</a:t>
            </a:r>
            <a:endParaRPr lang="en-US" dirty="0"/>
          </a:p>
        </p:txBody>
      </p:sp>
    </p:spTree>
  </p:cSld>
  <p:clrMapOvr>
    <a:masterClrMapping/>
  </p:clrMapOvr>
  <p:transition>
    <p:pull dir="l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239</TotalTime>
  <Words>1071</Words>
  <Application>Microsoft Office PowerPoint</Application>
  <PresentationFormat>On-screen Show (4:3)</PresentationFormat>
  <Paragraphs>212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 KEMITRAAN PEMBELI-PENJUAL</vt:lpstr>
      <vt:lpstr>A. Membangun Kemitraan</vt:lpstr>
      <vt:lpstr>Slide 3</vt:lpstr>
      <vt:lpstr>B. Profil Hubungan dan Konsep Kemitraan Pembeli-Penjual</vt:lpstr>
      <vt:lpstr>Slide 5</vt:lpstr>
      <vt:lpstr>C. Bagaimana Menentukan Apakah Kemitraan Perlu Dikembangkan </vt:lpstr>
      <vt:lpstr>Slide 7</vt:lpstr>
      <vt:lpstr>D. Keuntungan Aliansi dan Alasan Di Balik Terobosan Tersebut</vt:lpstr>
      <vt:lpstr>(cont)</vt:lpstr>
      <vt:lpstr>Slide 10</vt:lpstr>
      <vt:lpstr>F. Prinsip-Prinsip Kemitraan</vt:lpstr>
      <vt:lpstr>F. Kemitraan Strategis</vt:lpstr>
      <vt:lpstr>Slide 13</vt:lpstr>
      <vt:lpstr>BAB 13 OUTSOURCING DALAM PEMBELIAN</vt:lpstr>
      <vt:lpstr>A. Konsep Outsourcing</vt:lpstr>
      <vt:lpstr>Slide 16</vt:lpstr>
      <vt:lpstr>Slide 17</vt:lpstr>
      <vt:lpstr> PENGELOLAAN PERUSAHAAN DAHULU DAN SEKARANG  </vt:lpstr>
      <vt:lpstr>B. Bentuk Outsourcing</vt:lpstr>
      <vt:lpstr>C. Alasan Mengapa Melakukan Outsourcing </vt:lpstr>
      <vt:lpstr>D. Membandingkan Kemampuan Perusahaan sendiri Dengan Outsourcing</vt:lpstr>
      <vt:lpstr>(cont)</vt:lpstr>
      <vt:lpstr>E. Aktifitas yang Dapat dan Tidak Dapat di-Outsource-kan</vt:lpstr>
      <vt:lpstr>F. Outsourcing di Bidang Pembelian</vt:lpstr>
      <vt:lpstr>G. Faktor-Faktor Pendukung Keberhasilan Outsourcing </vt:lpstr>
      <vt:lpstr>Slide 26</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KEMITRAAN PEMBELI-PENJUAL</dc:title>
  <dc:creator>Ferdy</dc:creator>
  <cp:lastModifiedBy>Lenovo</cp:lastModifiedBy>
  <cp:revision>8</cp:revision>
  <dcterms:created xsi:type="dcterms:W3CDTF">2014-10-26T13:06:28Z</dcterms:created>
  <dcterms:modified xsi:type="dcterms:W3CDTF">2014-11-21T02:40:15Z</dcterms:modified>
</cp:coreProperties>
</file>