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2"/>
    <p:restoredTop sz="94674"/>
  </p:normalViewPr>
  <p:slideViewPr>
    <p:cSldViewPr snapToGrid="0" snapToObjects="1">
      <p:cViewPr varScale="1">
        <p:scale>
          <a:sx n="155" d="100"/>
          <a:sy n="155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1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9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3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1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9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2A57-F8B4-6E49-B0B1-1F255C379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0137"/>
            <a:ext cx="6172200" cy="1463040"/>
          </a:xfrm>
        </p:spPr>
        <p:txBody>
          <a:bodyPr>
            <a:normAutofit/>
          </a:bodyPr>
          <a:lstStyle/>
          <a:p>
            <a:r>
              <a:rPr lang="en-US" dirty="0"/>
              <a:t>Introduction to GR6130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0A92F-ECEB-E540-941A-4C766B96B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Baldassano</a:t>
            </a:r>
          </a:p>
          <a:p>
            <a:r>
              <a:rPr lang="en-US" dirty="0"/>
              <a:t>Agnes Chang</a:t>
            </a:r>
          </a:p>
        </p:txBody>
      </p:sp>
    </p:spTree>
    <p:extLst>
      <p:ext uri="{BB962C8B-B14F-4D97-AF65-F5344CB8AC3E}">
        <p14:creationId xmlns:p14="http://schemas.microsoft.com/office/powerpoint/2010/main" val="366531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D08EAB-CDD1-F44B-B521-2E8737C56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45" y="0"/>
            <a:ext cx="8395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6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{E530D00F-3052-4848-97DE-AC6D6C673EBF}tf10001061</Template>
  <TotalTime>7205</TotalTime>
  <Words>7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Introduction to GR6130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Notebooks for python and R </dc:title>
  <dc:creator>Christopher Baldassano</dc:creator>
  <cp:lastModifiedBy>Christopher Baldassano</cp:lastModifiedBy>
  <cp:revision>23</cp:revision>
  <dcterms:created xsi:type="dcterms:W3CDTF">2019-07-11T19:59:44Z</dcterms:created>
  <dcterms:modified xsi:type="dcterms:W3CDTF">2019-07-16T20:05:10Z</dcterms:modified>
</cp:coreProperties>
</file>