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sldIdLst>
    <p:sldId id="256" r:id="rId2"/>
    <p:sldId id="258" r:id="rId3"/>
    <p:sldId id="260" r:id="rId4"/>
    <p:sldId id="264" r:id="rId5"/>
    <p:sldId id="257" r:id="rId6"/>
    <p:sldId id="265" r:id="rId7"/>
    <p:sldId id="262" r:id="rId8"/>
    <p:sldId id="263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6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1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8FE4181-5A30-C047-9A64-4BBB96F6F930}" type="datetimeFigureOut">
              <a:rPr lang="en-US" smtClean="0"/>
              <a:t>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FB079-DA95-1C41-8006-19AAA78C713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316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4181-5A30-C047-9A64-4BBB96F6F930}" type="datetimeFigureOut">
              <a:rPr lang="en-US" smtClean="0"/>
              <a:t>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FB079-DA95-1C41-8006-19AAA78C7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9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4181-5A30-C047-9A64-4BBB96F6F930}" type="datetimeFigureOut">
              <a:rPr lang="en-US" smtClean="0"/>
              <a:t>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FB079-DA95-1C41-8006-19AAA78C713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934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4181-5A30-C047-9A64-4BBB96F6F930}" type="datetimeFigureOut">
              <a:rPr lang="en-US" smtClean="0"/>
              <a:t>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FB079-DA95-1C41-8006-19AAA78C7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714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4181-5A30-C047-9A64-4BBB96F6F930}" type="datetimeFigureOut">
              <a:rPr lang="en-US" smtClean="0"/>
              <a:t>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FB079-DA95-1C41-8006-19AAA78C713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075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4181-5A30-C047-9A64-4BBB96F6F930}" type="datetimeFigureOut">
              <a:rPr lang="en-US" smtClean="0"/>
              <a:t>7/11/19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FB079-DA95-1C41-8006-19AAA78C7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07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4181-5A30-C047-9A64-4BBB96F6F930}" type="datetimeFigureOut">
              <a:rPr lang="en-US" smtClean="0"/>
              <a:t>7/11/19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FB079-DA95-1C41-8006-19AAA78C7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97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4181-5A30-C047-9A64-4BBB96F6F930}" type="datetimeFigureOut">
              <a:rPr lang="en-US" smtClean="0"/>
              <a:t>7/11/19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FB079-DA95-1C41-8006-19AAA78C7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48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4181-5A30-C047-9A64-4BBB96F6F930}" type="datetimeFigureOut">
              <a:rPr lang="en-US" smtClean="0"/>
              <a:t>7/11/19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FB079-DA95-1C41-8006-19AAA78C7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6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4181-5A30-C047-9A64-4BBB96F6F930}" type="datetimeFigureOut">
              <a:rPr lang="en-US" smtClean="0"/>
              <a:t>7/11/19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FB079-DA95-1C41-8006-19AAA78C7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495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4181-5A30-C047-9A64-4BBB96F6F930}" type="datetimeFigureOut">
              <a:rPr lang="en-US" smtClean="0"/>
              <a:t>7/11/19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FB079-DA95-1C41-8006-19AAA78C713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760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8FE4181-5A30-C047-9A64-4BBB96F6F930}" type="datetimeFigureOut">
              <a:rPr lang="en-US" smtClean="0"/>
              <a:t>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33FB079-DA95-1C41-8006-19AAA78C713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794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" TargetMode="External"/><Relationship Id="rId2" Type="http://schemas.openxmlformats.org/officeDocument/2006/relationships/hyperlink" Target="https://nbviewer.jupyter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A2A57-F8B4-6E49-B0B1-1F255C3791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960137"/>
            <a:ext cx="6172200" cy="1463040"/>
          </a:xfrm>
        </p:spPr>
        <p:txBody>
          <a:bodyPr>
            <a:normAutofit/>
          </a:bodyPr>
          <a:lstStyle/>
          <a:p>
            <a:r>
              <a:rPr lang="en-US" dirty="0"/>
              <a:t>Notebooks for python and 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C0A92F-ECEB-E540-941A-4C766B96BB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 Baldassano</a:t>
            </a:r>
          </a:p>
          <a:p>
            <a:r>
              <a:rPr lang="en-US" dirty="0"/>
              <a:t>PSYC GR6130, Fall 2019</a:t>
            </a:r>
          </a:p>
        </p:txBody>
      </p:sp>
    </p:spTree>
    <p:extLst>
      <p:ext uri="{BB962C8B-B14F-4D97-AF65-F5344CB8AC3E}">
        <p14:creationId xmlns:p14="http://schemas.microsoft.com/office/powerpoint/2010/main" val="3665313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DBB87-2B0A-B04C-AC81-C0AB91437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Markdown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692149-4E96-3647-9591-21FA2CC2E1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350" y="3171270"/>
            <a:ext cx="7289800" cy="22521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D667AC-3E4A-2F49-BAD3-6D793697419C}"/>
              </a:ext>
            </a:extLst>
          </p:cNvPr>
          <p:cNvSpPr txBox="1"/>
          <p:nvPr/>
        </p:nvSpPr>
        <p:spPr>
          <a:xfrm>
            <a:off x="1837401" y="2675293"/>
            <a:ext cx="116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Markdown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EBC41B-B784-094E-8272-2E97C78F6D1F}"/>
              </a:ext>
            </a:extLst>
          </p:cNvPr>
          <p:cNvSpPr txBox="1"/>
          <p:nvPr/>
        </p:nvSpPr>
        <p:spPr>
          <a:xfrm>
            <a:off x="5327515" y="2675293"/>
            <a:ext cx="1641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Rendered HTML</a:t>
            </a:r>
          </a:p>
        </p:txBody>
      </p:sp>
    </p:spTree>
    <p:extLst>
      <p:ext uri="{BB962C8B-B14F-4D97-AF65-F5344CB8AC3E}">
        <p14:creationId xmlns:p14="http://schemas.microsoft.com/office/powerpoint/2010/main" val="799781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DBB87-2B0A-B04C-AC81-C0AB91437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Markdown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D667AC-3E4A-2F49-BAD3-6D793697419C}"/>
              </a:ext>
            </a:extLst>
          </p:cNvPr>
          <p:cNvSpPr txBox="1"/>
          <p:nvPr/>
        </p:nvSpPr>
        <p:spPr>
          <a:xfrm>
            <a:off x="1837401" y="2675293"/>
            <a:ext cx="116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Markdown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EBC41B-B784-094E-8272-2E97C78F6D1F}"/>
              </a:ext>
            </a:extLst>
          </p:cNvPr>
          <p:cNvSpPr txBox="1"/>
          <p:nvPr/>
        </p:nvSpPr>
        <p:spPr>
          <a:xfrm>
            <a:off x="5327515" y="2675293"/>
            <a:ext cx="1641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Rendered HTML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9B170E1-E2E1-E747-BB9F-967CA4FA7C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350" y="3502961"/>
            <a:ext cx="7289800" cy="158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019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DBB87-2B0A-B04C-AC81-C0AB91437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Markdown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D667AC-3E4A-2F49-BAD3-6D793697419C}"/>
              </a:ext>
            </a:extLst>
          </p:cNvPr>
          <p:cNvSpPr txBox="1"/>
          <p:nvPr/>
        </p:nvSpPr>
        <p:spPr>
          <a:xfrm>
            <a:off x="1837401" y="2675293"/>
            <a:ext cx="116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Markdown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EBC41B-B784-094E-8272-2E97C78F6D1F}"/>
              </a:ext>
            </a:extLst>
          </p:cNvPr>
          <p:cNvSpPr txBox="1"/>
          <p:nvPr/>
        </p:nvSpPr>
        <p:spPr>
          <a:xfrm>
            <a:off x="5327515" y="2675293"/>
            <a:ext cx="1641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Rendered HTML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33C9BBC-F3E2-0C43-BC6F-F9EF1ECE45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350" y="3561464"/>
            <a:ext cx="7289800" cy="147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112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DBB87-2B0A-B04C-AC81-C0AB91437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Markdown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D667AC-3E4A-2F49-BAD3-6D793697419C}"/>
              </a:ext>
            </a:extLst>
          </p:cNvPr>
          <p:cNvSpPr txBox="1"/>
          <p:nvPr/>
        </p:nvSpPr>
        <p:spPr>
          <a:xfrm>
            <a:off x="1837401" y="2675293"/>
            <a:ext cx="116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Markdown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EBC41B-B784-094E-8272-2E97C78F6D1F}"/>
              </a:ext>
            </a:extLst>
          </p:cNvPr>
          <p:cNvSpPr txBox="1"/>
          <p:nvPr/>
        </p:nvSpPr>
        <p:spPr>
          <a:xfrm>
            <a:off x="5327515" y="2675293"/>
            <a:ext cx="1641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Rendered HTML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4FAFBCC-DC0B-4940-A3D8-5CBE6A1F89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350" y="3150300"/>
            <a:ext cx="7289800" cy="229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491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DBB87-2B0A-B04C-AC81-C0AB91437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Markdown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D667AC-3E4A-2F49-BAD3-6D793697419C}"/>
              </a:ext>
            </a:extLst>
          </p:cNvPr>
          <p:cNvSpPr txBox="1"/>
          <p:nvPr/>
        </p:nvSpPr>
        <p:spPr>
          <a:xfrm>
            <a:off x="1837401" y="2675293"/>
            <a:ext cx="116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Markdown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EBC41B-B784-094E-8272-2E97C78F6D1F}"/>
              </a:ext>
            </a:extLst>
          </p:cNvPr>
          <p:cNvSpPr txBox="1"/>
          <p:nvPr/>
        </p:nvSpPr>
        <p:spPr>
          <a:xfrm>
            <a:off x="5327515" y="2675293"/>
            <a:ext cx="1641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Rendered HTML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005C02E-6FB5-264C-B9FF-133669142D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350" y="3291121"/>
            <a:ext cx="7289800" cy="201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988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DBB87-2B0A-B04C-AC81-C0AB91437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Markdown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D667AC-3E4A-2F49-BAD3-6D793697419C}"/>
              </a:ext>
            </a:extLst>
          </p:cNvPr>
          <p:cNvSpPr txBox="1"/>
          <p:nvPr/>
        </p:nvSpPr>
        <p:spPr>
          <a:xfrm>
            <a:off x="1837401" y="2675293"/>
            <a:ext cx="116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Markdown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EBC41B-B784-094E-8272-2E97C78F6D1F}"/>
              </a:ext>
            </a:extLst>
          </p:cNvPr>
          <p:cNvSpPr txBox="1"/>
          <p:nvPr/>
        </p:nvSpPr>
        <p:spPr>
          <a:xfrm>
            <a:off x="5327515" y="2675293"/>
            <a:ext cx="1641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Rendered HTML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5EA9EA2-7A12-1649-8389-4A967532F7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350" y="3540874"/>
            <a:ext cx="7289800" cy="151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712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1A752-6CE2-0446-B213-342A49C6C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 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134C7-B4FD-5443-B22A-1883F68F4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Simply share </a:t>
            </a:r>
            <a:r>
              <a:rPr lang="en-US" dirty="0" err="1"/>
              <a:t>ipynb</a:t>
            </a:r>
            <a:r>
              <a:rPr lang="en-US" dirty="0"/>
              <a:t> files – requires python setup with all libraries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2"/>
              </a:rPr>
              <a:t>https://nbviewer.jupyter.org/</a:t>
            </a:r>
            <a:r>
              <a:rPr lang="en-US" dirty="0"/>
              <a:t> – renders any python notebook in a public repository as static HTML</a:t>
            </a:r>
          </a:p>
          <a:p>
            <a:pPr marL="528066" lvl="2" indent="-171450"/>
            <a:r>
              <a:rPr lang="en-US" sz="1800" dirty="0"/>
              <a:t>Can also run </a:t>
            </a:r>
            <a:r>
              <a:rPr lang="en-US" sz="1800" dirty="0" err="1"/>
              <a:t>nbviewer</a:t>
            </a:r>
            <a:r>
              <a:rPr lang="en-US" sz="1800" dirty="0"/>
              <a:t> command locally to convert notebook to an HTML/pdf 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3"/>
              </a:rPr>
              <a:t>https://colab.research.google.com/</a:t>
            </a:r>
            <a:r>
              <a:rPr lang="en-US" dirty="0"/>
              <a:t> – opens any public notebook in an interactive environment! (12 hour time limit)</a:t>
            </a:r>
          </a:p>
          <a:p>
            <a:pPr lvl="2"/>
            <a:r>
              <a:rPr lang="en-US" sz="1800" dirty="0"/>
              <a:t>Can also open </a:t>
            </a:r>
            <a:r>
              <a:rPr lang="en-US" sz="1800" dirty="0" err="1"/>
              <a:t>ipynb</a:t>
            </a:r>
            <a:r>
              <a:rPr lang="en-US" sz="1800" dirty="0"/>
              <a:t> files in Google Drive</a:t>
            </a:r>
          </a:p>
          <a:p>
            <a:pPr lvl="2"/>
            <a:r>
              <a:rPr lang="en-US" sz="1800" dirty="0"/>
              <a:t>Can install libraries using “!pip” or !apt-get”</a:t>
            </a:r>
          </a:p>
          <a:p>
            <a:pPr lvl="2"/>
            <a:r>
              <a:rPr lang="en-US" sz="1800" dirty="0"/>
              <a:t>Free access to a GPU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CodeOcean</a:t>
            </a:r>
            <a:r>
              <a:rPr lang="en-US" dirty="0"/>
              <a:t> – create an interactive shareable environment</a:t>
            </a:r>
          </a:p>
          <a:p>
            <a:pPr lvl="2"/>
            <a:r>
              <a:rPr lang="en-US" sz="1800" dirty="0"/>
              <a:t>More details later in the semester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900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6CCA6-4DEE-6846-AAAE-7461C14A1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50377-3B24-B949-8F59-D1C2CBDBF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2286000"/>
            <a:ext cx="7290055" cy="4299626"/>
          </a:xfrm>
        </p:spPr>
        <p:txBody>
          <a:bodyPr>
            <a:normAutofit/>
          </a:bodyPr>
          <a:lstStyle/>
          <a:p>
            <a:r>
              <a:rPr lang="en-US" sz="2200" b="1" dirty="0"/>
              <a:t>Features for academic research:</a:t>
            </a:r>
            <a:endParaRPr lang="en-US" sz="2200" dirty="0"/>
          </a:p>
          <a:p>
            <a:pPr lvl="1"/>
            <a:r>
              <a:rPr lang="en-US" sz="2200" dirty="0"/>
              <a:t>Interactive code execution and visualization</a:t>
            </a:r>
          </a:p>
          <a:p>
            <a:pPr lvl="2"/>
            <a:r>
              <a:rPr lang="en-US" sz="1800" dirty="0"/>
              <a:t>Allows investigation of datasets</a:t>
            </a:r>
          </a:p>
          <a:p>
            <a:pPr lvl="2"/>
            <a:r>
              <a:rPr lang="en-US" sz="1800" dirty="0"/>
              <a:t>Can build and test an analysis pipeline piece-by-piece</a:t>
            </a:r>
          </a:p>
          <a:p>
            <a:pPr lvl="1"/>
            <a:endParaRPr lang="en-US" sz="1400" dirty="0"/>
          </a:p>
          <a:p>
            <a:pPr lvl="1"/>
            <a:r>
              <a:rPr lang="en-US" sz="2200" dirty="0"/>
              <a:t>Can intersperse code with text and equations</a:t>
            </a:r>
          </a:p>
          <a:p>
            <a:pPr lvl="2"/>
            <a:r>
              <a:rPr lang="en-US" sz="1800" dirty="0"/>
              <a:t>Can explain the purpose of the analysis for your future self or for sharing with others</a:t>
            </a:r>
          </a:p>
          <a:p>
            <a:pPr lvl="2"/>
            <a:endParaRPr lang="en-US" sz="1400" dirty="0"/>
          </a:p>
          <a:p>
            <a:pPr lvl="1"/>
            <a:r>
              <a:rPr lang="en-US" sz="2200" dirty="0"/>
              <a:t>Can use multiple languages, including python and R</a:t>
            </a:r>
          </a:p>
          <a:p>
            <a:pPr lvl="1"/>
            <a:endParaRPr lang="en-US" sz="1400" dirty="0"/>
          </a:p>
          <a:p>
            <a:pPr lvl="1"/>
            <a:r>
              <a:rPr lang="en-US" sz="2200" dirty="0"/>
              <a:t>Can share static or live versions easily online</a:t>
            </a:r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98365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4B0A849-C830-0E4A-B4F0-3CE6C8B35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090" y="196190"/>
            <a:ext cx="7787819" cy="646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502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2A63E-7221-6549-BA29-0331BCADC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200F9-4C10-6E47-BDAE-9D67244A4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34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D50E2-9D6C-6B44-925A-836D2C4C2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03F13D-8C41-6D48-9999-5780229D6E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7938" y="2286000"/>
            <a:ext cx="7130624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269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0D176-0EB3-7048-90EA-DF6DE519E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Ipynb</a:t>
            </a:r>
            <a:r>
              <a:rPr lang="en-US" dirty="0"/>
              <a:t>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3BF19-DA0D-7B43-AD53-B6E2D729B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368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1F6ED-6B10-2E4C-BD5C-532462A13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Jupyterlab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93CE9-4985-7D46-ABBD-B2D31E85F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058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51BAD-ED88-2F4B-A4B7-F6BD5A780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010AF-704A-8E4C-BBA6-D286B4BB9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03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DBB87-2B0A-B04C-AC81-C0AB91437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2DD2D-02A3-7C4D-BC7E-964859462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plain text documents to be rendered with formatting</a:t>
            </a:r>
          </a:p>
          <a:p>
            <a:r>
              <a:rPr lang="en-US" dirty="0"/>
              <a:t>Design goal: remain as readable as possible (unlike HTML)</a:t>
            </a:r>
          </a:p>
          <a:p>
            <a:r>
              <a:rPr lang="en-US" dirty="0"/>
              <a:t>Not specific to </a:t>
            </a:r>
            <a:r>
              <a:rPr lang="en-US" dirty="0" err="1"/>
              <a:t>Jupyter</a:t>
            </a:r>
            <a:r>
              <a:rPr lang="en-US" dirty="0"/>
              <a:t> notebooks – this syntax will show up in multiple tools throughout the course</a:t>
            </a:r>
          </a:p>
        </p:txBody>
      </p:sp>
    </p:spTree>
    <p:extLst>
      <p:ext uri="{BB962C8B-B14F-4D97-AF65-F5344CB8AC3E}">
        <p14:creationId xmlns:p14="http://schemas.microsoft.com/office/powerpoint/2010/main" val="8200985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{E530D00F-3052-4848-97DE-AC6D6C673EBF}tf10001061</Template>
  <TotalTime>41</TotalTime>
  <Words>258</Words>
  <Application>Microsoft Macintosh PowerPoint</Application>
  <PresentationFormat>On-screen Show (4:3)</PresentationFormat>
  <Paragraphs>52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Tw Cen MT</vt:lpstr>
      <vt:lpstr>Tw Cen MT Condensed</vt:lpstr>
      <vt:lpstr>Wingdings 3</vt:lpstr>
      <vt:lpstr>Integral</vt:lpstr>
      <vt:lpstr>Notebooks for python and R </vt:lpstr>
      <vt:lpstr>Jupyter Notebooks</vt:lpstr>
      <vt:lpstr>PowerPoint Presentation</vt:lpstr>
      <vt:lpstr>Live Demo</vt:lpstr>
      <vt:lpstr>Jupyter architecture</vt:lpstr>
      <vt:lpstr>Ipynb Files</vt:lpstr>
      <vt:lpstr>Jupyterlab</vt:lpstr>
      <vt:lpstr>Magic</vt:lpstr>
      <vt:lpstr>Markdown</vt:lpstr>
      <vt:lpstr>Markdown</vt:lpstr>
      <vt:lpstr>Markdown</vt:lpstr>
      <vt:lpstr>Markdown</vt:lpstr>
      <vt:lpstr>Markdown</vt:lpstr>
      <vt:lpstr>Markdown</vt:lpstr>
      <vt:lpstr>Markdown</vt:lpstr>
      <vt:lpstr>Sharing notebooks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Notebooks for python and R </dc:title>
  <dc:creator>Christopher Baldassano</dc:creator>
  <cp:lastModifiedBy>Christopher Baldassano</cp:lastModifiedBy>
  <cp:revision>16</cp:revision>
  <dcterms:created xsi:type="dcterms:W3CDTF">2019-07-11T19:59:44Z</dcterms:created>
  <dcterms:modified xsi:type="dcterms:W3CDTF">2019-07-11T20:41:21Z</dcterms:modified>
</cp:coreProperties>
</file>