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Source Code Pro"/>
      <p:regular r:id="rId11"/>
      <p:bold r:id="rId12"/>
      <p:italic r:id="rId13"/>
      <p:boldItalic r:id="rId14"/>
    </p:embeddedFont>
    <p:embeddedFont>
      <p:font typeface="Oswald Light"/>
      <p:regular r:id="rId15"/>
      <p:bold r:id="rId16"/>
    </p:embeddedFon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Light-regular.fntdata"/><Relationship Id="rId14" Type="http://schemas.openxmlformats.org/officeDocument/2006/relationships/font" Target="fonts/SourceCodePro-boldItalic.fntdata"/><Relationship Id="rId17" Type="http://schemas.openxmlformats.org/officeDocument/2006/relationships/font" Target="fonts/Average-regular.fntdata"/><Relationship Id="rId16" Type="http://schemas.openxmlformats.org/officeDocument/2006/relationships/font" Target="fonts/Oswald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78846a13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78846a13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78846a13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78846a13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78846a13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78846a13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78846a13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78846a13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Source Code Pro"/>
                <a:ea typeface="Source Code Pro"/>
                <a:cs typeface="Source Code Pro"/>
                <a:sym typeface="Source Code Pro"/>
              </a:rPr>
              <a:t>SideBird</a:t>
            </a:r>
            <a:endParaRPr sz="5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505000" y="3165975"/>
            <a:ext cx="413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Томулец Станислав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Введение</a:t>
            </a:r>
            <a:endParaRPr sz="34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66325" y="1490750"/>
            <a:ext cx="3957900" cy="24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Идея заключалась в том, чтобы создать простую в освоении игру, но не в убыток азарта и интереса во время игры</a:t>
            </a:r>
            <a:endParaRPr sz="24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59247">
            <a:off x="4764050" y="1716350"/>
            <a:ext cx="4050900" cy="196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Реализация</a:t>
            </a:r>
            <a:endParaRPr sz="34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25" y="1388600"/>
            <a:ext cx="8317952" cy="308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763" y="1620475"/>
            <a:ext cx="1627050" cy="16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5238" y="3031525"/>
            <a:ext cx="1627050" cy="16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1713" y="1620463"/>
            <a:ext cx="1627050" cy="162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8188" y="3031525"/>
            <a:ext cx="1627051" cy="16270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Используемые технологии</a:t>
            </a:r>
            <a:endParaRPr sz="3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Доработка</a:t>
            </a:r>
            <a:endParaRPr sz="34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315875"/>
            <a:ext cx="8222100" cy="3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 Light"/>
              <a:buChar char="●"/>
            </a:pP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Магазин, чтобы можно было тратить заработанные монеты </a:t>
            </a:r>
            <a:br>
              <a:rPr lang="en" sz="2400"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( скины / улучшения )</a:t>
            </a:r>
            <a:endParaRPr sz="24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Oswald Light"/>
              <a:buChar char="●"/>
            </a:pP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Появление временных бонусов во время игры</a:t>
            </a:r>
            <a:br>
              <a:rPr lang="en" sz="2400"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(щит / х2 монет / х2 очков)</a:t>
            </a:r>
            <a:endParaRPr sz="24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Oswald Light"/>
              <a:buChar char="●"/>
            </a:pP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Дополнительные спрайты сердец для восполнения здоровья во время забега</a:t>
            </a:r>
            <a:endParaRPr sz="24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240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