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Black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DD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A07DE-8514-4D28-84B3-DCF6852E7D81}">
  <a:tblStyle styleId="{FDBA07DE-8514-4D28-84B3-DCF6852E7D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3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7803134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67803134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7803134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7803134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67803134b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67803134b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7803134b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b67803134b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7803134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7803134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ac0337f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ac0337f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ac0337f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ac0337f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aac0337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aac0337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67803134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67803134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7803134b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7803134b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ac0337f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aac0337f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dressafreir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dressafreiresoliveira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31925" y="-304300"/>
            <a:ext cx="4527600" cy="5447700"/>
          </a:xfrm>
          <a:prstGeom prst="rect">
            <a:avLst/>
          </a:prstGeom>
          <a:solidFill>
            <a:srgbClr val="A866FF"/>
          </a:solidFill>
          <a:ln w="9525" cap="flat" cmpd="sng">
            <a:solidFill>
              <a:srgbClr val="A8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44775" y="2250450"/>
            <a:ext cx="4527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BANCO DE</a:t>
            </a:r>
            <a:endParaRPr sz="72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DADOS</a:t>
            </a:r>
            <a:endParaRPr sz="72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5" y="4783825"/>
            <a:ext cx="1795050" cy="2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7225" y="2002075"/>
            <a:ext cx="406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MER</a:t>
            </a:r>
            <a:endParaRPr sz="16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6260766" y="3055368"/>
            <a:ext cx="1407600" cy="7914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</a:t>
            </a:r>
            <a:endParaRPr dirty="0"/>
          </a:p>
        </p:txBody>
      </p:sp>
      <p:sp>
        <p:nvSpPr>
          <p:cNvPr id="180" name="Google Shape;180;p22"/>
          <p:cNvSpPr/>
          <p:nvPr/>
        </p:nvSpPr>
        <p:spPr>
          <a:xfrm>
            <a:off x="4497966" y="3202720"/>
            <a:ext cx="1407600" cy="536689"/>
          </a:xfrm>
          <a:prstGeom prst="rect">
            <a:avLst/>
          </a:prstGeom>
          <a:solidFill>
            <a:srgbClr val="9E5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</a:t>
            </a:r>
            <a:endParaRPr dirty="0"/>
          </a:p>
        </p:txBody>
      </p:sp>
      <p:sp>
        <p:nvSpPr>
          <p:cNvPr id="182" name="Google Shape;182;p22"/>
          <p:cNvSpPr/>
          <p:nvPr/>
        </p:nvSpPr>
        <p:spPr>
          <a:xfrm>
            <a:off x="3924578" y="4274647"/>
            <a:ext cx="1277188" cy="497281"/>
          </a:xfrm>
          <a:prstGeom prst="ellipse">
            <a:avLst/>
          </a:prstGeom>
          <a:solidFill>
            <a:srgbClr val="BC8FD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NOME</a:t>
            </a:r>
            <a:endParaRPr dirty="0"/>
          </a:p>
        </p:txBody>
      </p:sp>
      <p:sp>
        <p:nvSpPr>
          <p:cNvPr id="183" name="Google Shape;183;p22"/>
          <p:cNvSpPr/>
          <p:nvPr/>
        </p:nvSpPr>
        <p:spPr>
          <a:xfrm>
            <a:off x="5481460" y="4237478"/>
            <a:ext cx="1277188" cy="530685"/>
          </a:xfrm>
          <a:prstGeom prst="ellipse">
            <a:avLst/>
          </a:prstGeom>
          <a:solidFill>
            <a:srgbClr val="BC8FD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ID</a:t>
            </a:r>
            <a:endParaRPr dirty="0"/>
          </a:p>
        </p:txBody>
      </p:sp>
      <p:sp>
        <p:nvSpPr>
          <p:cNvPr id="184" name="Google Shape;184;p22"/>
          <p:cNvSpPr/>
          <p:nvPr/>
        </p:nvSpPr>
        <p:spPr>
          <a:xfrm>
            <a:off x="1475634" y="3451642"/>
            <a:ext cx="1326977" cy="49728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ENDEREÇO</a:t>
            </a:r>
            <a:endParaRPr dirty="0"/>
          </a:p>
        </p:txBody>
      </p:sp>
      <p:sp>
        <p:nvSpPr>
          <p:cNvPr id="185" name="Google Shape;185;p22"/>
          <p:cNvSpPr/>
          <p:nvPr/>
        </p:nvSpPr>
        <p:spPr>
          <a:xfrm>
            <a:off x="68523" y="3431938"/>
            <a:ext cx="1326977" cy="4972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ID(CPF)</a:t>
            </a:r>
            <a:endParaRPr dirty="0"/>
          </a:p>
        </p:txBody>
      </p:sp>
      <p:cxnSp>
        <p:nvCxnSpPr>
          <p:cNvPr id="186" name="Google Shape;186;p22"/>
          <p:cNvCxnSpPr>
            <a:endCxn id="179" idx="1"/>
          </p:cNvCxnSpPr>
          <p:nvPr/>
        </p:nvCxnSpPr>
        <p:spPr>
          <a:xfrm rot="10800000" flipH="1">
            <a:off x="5905566" y="3451068"/>
            <a:ext cx="3552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2"/>
          <p:cNvCxnSpPr>
            <a:cxnSpLocks/>
          </p:cNvCxnSpPr>
          <p:nvPr/>
        </p:nvCxnSpPr>
        <p:spPr>
          <a:xfrm rot="10800000" flipH="1">
            <a:off x="732012" y="3121786"/>
            <a:ext cx="637200" cy="3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2"/>
          <p:cNvCxnSpPr>
            <a:cxnSpLocks/>
          </p:cNvCxnSpPr>
          <p:nvPr/>
        </p:nvCxnSpPr>
        <p:spPr>
          <a:xfrm>
            <a:off x="1369212" y="3131995"/>
            <a:ext cx="631500" cy="3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2"/>
          <p:cNvCxnSpPr>
            <a:cxnSpLocks/>
            <a:stCxn id="182" idx="0"/>
            <a:endCxn id="180" idx="2"/>
          </p:cNvCxnSpPr>
          <p:nvPr/>
        </p:nvCxnSpPr>
        <p:spPr>
          <a:xfrm flipV="1">
            <a:off x="4563172" y="3739409"/>
            <a:ext cx="638594" cy="5352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2"/>
          <p:cNvCxnSpPr>
            <a:cxnSpLocks/>
            <a:stCxn id="180" idx="2"/>
            <a:endCxn id="183" idx="0"/>
          </p:cNvCxnSpPr>
          <p:nvPr/>
        </p:nvCxnSpPr>
        <p:spPr>
          <a:xfrm>
            <a:off x="5201766" y="3739409"/>
            <a:ext cx="918288" cy="4980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2"/>
          <p:cNvSpPr/>
          <p:nvPr/>
        </p:nvSpPr>
        <p:spPr>
          <a:xfrm>
            <a:off x="253212" y="1479934"/>
            <a:ext cx="2221953" cy="972717"/>
          </a:xfrm>
          <a:prstGeom prst="diamond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USER</a:t>
            </a:r>
            <a:endParaRPr dirty="0"/>
          </a:p>
        </p:txBody>
      </p:sp>
      <p:cxnSp>
        <p:nvCxnSpPr>
          <p:cNvPr id="193" name="Google Shape;193;p22"/>
          <p:cNvCxnSpPr>
            <a:cxnSpLocks/>
            <a:stCxn id="192" idx="2"/>
          </p:cNvCxnSpPr>
          <p:nvPr/>
        </p:nvCxnSpPr>
        <p:spPr>
          <a:xfrm flipH="1">
            <a:off x="1360572" y="2452651"/>
            <a:ext cx="3617" cy="6818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/>
          <p:nvPr/>
        </p:nvSpPr>
        <p:spPr>
          <a:xfrm>
            <a:off x="3132760" y="1528013"/>
            <a:ext cx="2348700" cy="97271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COMPRAR</a:t>
            </a:r>
            <a:endParaRPr dirty="0"/>
          </a:p>
        </p:txBody>
      </p:sp>
      <p:cxnSp>
        <p:nvCxnSpPr>
          <p:cNvPr id="201" name="Google Shape;201;p22"/>
          <p:cNvCxnSpPr>
            <a:cxnSpLocks/>
            <a:endCxn id="200" idx="1"/>
          </p:cNvCxnSpPr>
          <p:nvPr/>
        </p:nvCxnSpPr>
        <p:spPr>
          <a:xfrm>
            <a:off x="2472462" y="1997446"/>
            <a:ext cx="660298" cy="169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2"/>
          <p:cNvSpPr/>
          <p:nvPr/>
        </p:nvSpPr>
        <p:spPr>
          <a:xfrm>
            <a:off x="6034948" y="1659711"/>
            <a:ext cx="1877984" cy="677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PEDIDO</a:t>
            </a:r>
            <a:endParaRPr dirty="0"/>
          </a:p>
        </p:txBody>
      </p:sp>
      <p:cxnSp>
        <p:nvCxnSpPr>
          <p:cNvPr id="206" name="Google Shape;206;p22"/>
          <p:cNvCxnSpPr>
            <a:cxnSpLocks/>
          </p:cNvCxnSpPr>
          <p:nvPr/>
        </p:nvCxnSpPr>
        <p:spPr>
          <a:xfrm flipV="1">
            <a:off x="6973940" y="2347487"/>
            <a:ext cx="0" cy="704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2"/>
          <p:cNvCxnSpPr>
            <a:cxnSpLocks/>
            <a:stCxn id="200" idx="3"/>
            <a:endCxn id="202" idx="1"/>
          </p:cNvCxnSpPr>
          <p:nvPr/>
        </p:nvCxnSpPr>
        <p:spPr>
          <a:xfrm flipV="1">
            <a:off x="5481460" y="1998261"/>
            <a:ext cx="553488" cy="16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183;p22">
            <a:extLst>
              <a:ext uri="{FF2B5EF4-FFF2-40B4-BE49-F238E27FC236}">
                <a16:creationId xmlns:a16="http://schemas.microsoft.com/office/drawing/2014/main" id="{4E8C3518-BE70-4EBA-BC93-E19D912D47DA}"/>
              </a:ext>
            </a:extLst>
          </p:cNvPr>
          <p:cNvSpPr/>
          <p:nvPr/>
        </p:nvSpPr>
        <p:spPr>
          <a:xfrm>
            <a:off x="6335346" y="836462"/>
            <a:ext cx="1277188" cy="530685"/>
          </a:xfrm>
          <a:prstGeom prst="ellipse">
            <a:avLst/>
          </a:prstGeom>
          <a:solidFill>
            <a:srgbClr val="BC8FD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ID</a:t>
            </a:r>
            <a:endParaRPr dirty="0"/>
          </a:p>
        </p:txBody>
      </p:sp>
      <p:cxnSp>
        <p:nvCxnSpPr>
          <p:cNvPr id="62" name="Google Shape;193;p22">
            <a:extLst>
              <a:ext uri="{FF2B5EF4-FFF2-40B4-BE49-F238E27FC236}">
                <a16:creationId xmlns:a16="http://schemas.microsoft.com/office/drawing/2014/main" id="{8433A3CB-914A-45A6-8EDF-155BC24B722B}"/>
              </a:ext>
            </a:extLst>
          </p:cNvPr>
          <p:cNvCxnSpPr>
            <a:cxnSpLocks/>
          </p:cNvCxnSpPr>
          <p:nvPr/>
        </p:nvCxnSpPr>
        <p:spPr>
          <a:xfrm>
            <a:off x="6973940" y="1371667"/>
            <a:ext cx="0" cy="3126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F423626-8ADA-43DE-BFC4-46936E1D4BB4}"/>
              </a:ext>
            </a:extLst>
          </p:cNvPr>
          <p:cNvSpPr txBox="1"/>
          <p:nvPr/>
        </p:nvSpPr>
        <p:spPr>
          <a:xfrm>
            <a:off x="2660082" y="1669916"/>
            <a:ext cx="66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717DEC0-4E1B-4F08-888D-7D8A6B776E50}"/>
              </a:ext>
            </a:extLst>
          </p:cNvPr>
          <p:cNvSpPr txBox="1"/>
          <p:nvPr/>
        </p:nvSpPr>
        <p:spPr>
          <a:xfrm>
            <a:off x="5562270" y="1731691"/>
            <a:ext cx="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i="1" dirty="0"/>
              <a:t>M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C714171-56D2-4C2B-B734-9D0B84BC2C69}"/>
              </a:ext>
            </a:extLst>
          </p:cNvPr>
          <p:cNvSpPr txBox="1"/>
          <p:nvPr/>
        </p:nvSpPr>
        <p:spPr>
          <a:xfrm>
            <a:off x="6758648" y="2545953"/>
            <a:ext cx="71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/>
              <a:t>1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99AC265-5470-4A2D-A27C-F90085A3C3A7}"/>
              </a:ext>
            </a:extLst>
          </p:cNvPr>
          <p:cNvSpPr txBox="1"/>
          <p:nvPr/>
        </p:nvSpPr>
        <p:spPr>
          <a:xfrm>
            <a:off x="5905077" y="3113884"/>
            <a:ext cx="66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/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Tabela </a:t>
            </a:r>
            <a:endParaRPr sz="16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3" name="Google Shape;213;p23"/>
          <p:cNvGraphicFramePr/>
          <p:nvPr>
            <p:extLst>
              <p:ext uri="{D42A27DB-BD31-4B8C-83A1-F6EECF244321}">
                <p14:modId xmlns:p14="http://schemas.microsoft.com/office/powerpoint/2010/main" val="1812077"/>
              </p:ext>
            </p:extLst>
          </p:nvPr>
        </p:nvGraphicFramePr>
        <p:xfrm>
          <a:off x="197249" y="937849"/>
          <a:ext cx="2263063" cy="3099643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02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74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dirty="0"/>
                        <a:t>USER</a:t>
                      </a:r>
                      <a:endParaRPr sz="1800" b="1" i="1" dirty="0"/>
                    </a:p>
                  </a:txBody>
                  <a:tcPr marL="91425" marR="91425" marT="91425" marB="914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 dirty="0"/>
                        <a:t>CPF (ID)</a:t>
                      </a:r>
                      <a:endParaRPr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 dirty="0"/>
                        <a:t>ENDEREÇO</a:t>
                      </a:r>
                      <a:endParaRPr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541.783.111-96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Rua Luiz Felipe, nº 855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964.387.145-00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Rua Maria Antônia, nº 77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" name="Google Shape;214;p23"/>
          <p:cNvGraphicFramePr/>
          <p:nvPr>
            <p:extLst>
              <p:ext uri="{D42A27DB-BD31-4B8C-83A1-F6EECF244321}">
                <p14:modId xmlns:p14="http://schemas.microsoft.com/office/powerpoint/2010/main" val="3713715013"/>
              </p:ext>
            </p:extLst>
          </p:nvPr>
        </p:nvGraphicFramePr>
        <p:xfrm>
          <a:off x="6839457" y="937849"/>
          <a:ext cx="1928025" cy="222123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78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01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dirty="0"/>
                        <a:t>PRODUTO</a:t>
                      </a:r>
                      <a:endParaRPr sz="1800" b="1" i="1" dirty="0"/>
                    </a:p>
                  </a:txBody>
                  <a:tcPr marL="91425" marR="91425" marT="91425" marB="91425">
                    <a:solidFill>
                      <a:srgbClr val="BC8F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 dirty="0"/>
                        <a:t>NOME</a:t>
                      </a:r>
                      <a:endParaRPr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 dirty="0"/>
                        <a:t>ID</a:t>
                      </a:r>
                      <a:endParaRPr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pizza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10000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X-tudo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20000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5" name="Google Shape;215;p23"/>
          <p:cNvGraphicFramePr/>
          <p:nvPr>
            <p:extLst>
              <p:ext uri="{D42A27DB-BD31-4B8C-83A1-F6EECF244321}">
                <p14:modId xmlns:p14="http://schemas.microsoft.com/office/powerpoint/2010/main" val="2302652583"/>
              </p:ext>
            </p:extLst>
          </p:nvPr>
        </p:nvGraphicFramePr>
        <p:xfrm>
          <a:off x="2833276" y="937849"/>
          <a:ext cx="1949318" cy="2814614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97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46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dirty="0"/>
                        <a:t>COMPRAR</a:t>
                      </a:r>
                      <a:endParaRPr sz="1800" b="1" i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 dirty="0"/>
                        <a:t>CPF (ID)</a:t>
                      </a:r>
                      <a:endParaRPr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 dirty="0"/>
                        <a:t>ID PEDIDO</a:t>
                      </a:r>
                      <a:endParaRPr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541.783.111-96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00024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964.387.145-00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00103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6" name="Google Shape;216;p23"/>
          <p:cNvGraphicFramePr/>
          <p:nvPr>
            <p:extLst>
              <p:ext uri="{D42A27DB-BD31-4B8C-83A1-F6EECF244321}">
                <p14:modId xmlns:p14="http://schemas.microsoft.com/office/powerpoint/2010/main" val="1358782278"/>
              </p:ext>
            </p:extLst>
          </p:nvPr>
        </p:nvGraphicFramePr>
        <p:xfrm>
          <a:off x="5119094" y="937849"/>
          <a:ext cx="1213373" cy="322931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21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dirty="0"/>
                        <a:t>PEDIDO</a:t>
                      </a:r>
                      <a:endParaRPr sz="1800" b="1" i="1" dirty="0"/>
                    </a:p>
                  </a:txBody>
                  <a:tcPr marL="91425" marR="91425" marT="91425" marB="91425">
                    <a:solidFill>
                      <a:srgbClr val="9E5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 dirty="0"/>
                        <a:t>ID PEDIDO</a:t>
                      </a:r>
                      <a:endParaRPr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00024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00103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00200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42094683"/>
                  </a:ext>
                </a:extLst>
              </a:tr>
              <a:tr h="5401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00001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678879"/>
                  </a:ext>
                </a:extLst>
              </a:tr>
            </a:tbl>
          </a:graphicData>
        </a:graphic>
      </p:graphicFrame>
      <p:cxnSp>
        <p:nvCxnSpPr>
          <p:cNvPr id="217" name="Google Shape;217;p23"/>
          <p:cNvCxnSpPr>
            <a:cxnSpLocks/>
          </p:cNvCxnSpPr>
          <p:nvPr/>
        </p:nvCxnSpPr>
        <p:spPr>
          <a:xfrm>
            <a:off x="6332467" y="2383713"/>
            <a:ext cx="50699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9" name="Google Shape;219;p23"/>
          <p:cNvCxnSpPr>
            <a:cxnSpLocks/>
          </p:cNvCxnSpPr>
          <p:nvPr/>
        </p:nvCxnSpPr>
        <p:spPr>
          <a:xfrm flipV="1">
            <a:off x="2460312" y="2552504"/>
            <a:ext cx="372964" cy="192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Google Shape;219;p23">
            <a:extLst>
              <a:ext uri="{FF2B5EF4-FFF2-40B4-BE49-F238E27FC236}">
                <a16:creationId xmlns:a16="http://schemas.microsoft.com/office/drawing/2014/main" id="{2BBC138B-4867-4FC7-ADE8-39A107E9CFBD}"/>
              </a:ext>
            </a:extLst>
          </p:cNvPr>
          <p:cNvCxnSpPr>
            <a:cxnSpLocks/>
            <a:endCxn id="216" idx="1"/>
          </p:cNvCxnSpPr>
          <p:nvPr/>
        </p:nvCxnSpPr>
        <p:spPr>
          <a:xfrm>
            <a:off x="4782594" y="2345156"/>
            <a:ext cx="336500" cy="2073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441C01-BDA7-43C2-9C7F-AE9C0372B191}"/>
              </a:ext>
            </a:extLst>
          </p:cNvPr>
          <p:cNvSpPr txBox="1"/>
          <p:nvPr/>
        </p:nvSpPr>
        <p:spPr>
          <a:xfrm>
            <a:off x="2483219" y="2282737"/>
            <a:ext cx="281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/>
              <a:t>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397CD0-3086-4A08-BD78-FF76A0BB8346}"/>
              </a:ext>
            </a:extLst>
          </p:cNvPr>
          <p:cNvSpPr txBox="1"/>
          <p:nvPr/>
        </p:nvSpPr>
        <p:spPr>
          <a:xfrm>
            <a:off x="6445084" y="2100393"/>
            <a:ext cx="281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/>
              <a:t>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AC0A02C-56F4-4D01-AEC0-FCAF366BFD97}"/>
              </a:ext>
            </a:extLst>
          </p:cNvPr>
          <p:cNvSpPr txBox="1"/>
          <p:nvPr/>
        </p:nvSpPr>
        <p:spPr>
          <a:xfrm rot="1776267">
            <a:off x="4834817" y="2172698"/>
            <a:ext cx="281755" cy="318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/>
              <a:t>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4A2429C-9F38-4A1F-9B76-476279C0990B}"/>
              </a:ext>
            </a:extLst>
          </p:cNvPr>
          <p:cNvSpPr txBox="1"/>
          <p:nvPr/>
        </p:nvSpPr>
        <p:spPr>
          <a:xfrm>
            <a:off x="6668967" y="3829578"/>
            <a:ext cx="547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/>
              <a:t>1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/>
        </p:nvSpPr>
        <p:spPr>
          <a:xfrm>
            <a:off x="502400" y="726375"/>
            <a:ext cx="7500300" cy="13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000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Ficou  com dúvida?</a:t>
            </a:r>
            <a:endParaRPr sz="4000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000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 chama!</a:t>
            </a:r>
            <a:endParaRPr sz="4000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57125" y="2085275"/>
            <a:ext cx="45954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>
                <a:solidFill>
                  <a:srgbClr val="A866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DESSA FREIRES</a:t>
            </a:r>
            <a:endParaRPr sz="2000" b="0" i="0" u="none" strike="noStrike" cap="none">
              <a:solidFill>
                <a:srgbClr val="A86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 rot="10800000" flipH="1">
            <a:off x="76825" y="2646550"/>
            <a:ext cx="49002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2" name="Google Shape;252;p25"/>
          <p:cNvSpPr txBox="1"/>
          <p:nvPr/>
        </p:nvSpPr>
        <p:spPr>
          <a:xfrm>
            <a:off x="4624925" y="4210700"/>
            <a:ext cx="24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402050" y="2689275"/>
            <a:ext cx="85305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lang="pt-BR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Instagram: </a:t>
            </a:r>
            <a:r>
              <a:rPr lang="pt-BR" sz="18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@dessafreires</a:t>
            </a:r>
            <a:endParaRPr sz="18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lang="pt-BR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lang="pt-BR" sz="1800" b="1" u="sng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https://www.linkedin.com/in/andressafreires/</a:t>
            </a:r>
            <a:endParaRPr sz="18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lang="pt-BR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Whatsapp:  11943826870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lang="pt-BR" sz="1800" b="1" u="sng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andressafreiresoliveira@gmail.com</a:t>
            </a:r>
            <a:r>
              <a:rPr lang="pt-BR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MER</a:t>
            </a:r>
            <a:endParaRPr sz="16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492038" y="1221725"/>
            <a:ext cx="2287200" cy="1285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356150" y="1541375"/>
            <a:ext cx="1737300" cy="6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77850" y="1541363"/>
            <a:ext cx="1737300" cy="6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730175" y="283627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367050" y="277322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351150" y="268487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89825" y="268487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4"/>
          <p:cNvCxnSpPr>
            <a:endCxn id="64" idx="1"/>
          </p:cNvCxnSpPr>
          <p:nvPr/>
        </p:nvCxnSpPr>
        <p:spPr>
          <a:xfrm rot="10800000" flipH="1">
            <a:off x="2915138" y="1864625"/>
            <a:ext cx="5769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 rot="10800000" flipH="1">
            <a:off x="5779238" y="1862225"/>
            <a:ext cx="5769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>
            <a:stCxn id="70" idx="0"/>
            <a:endCxn id="66" idx="2"/>
          </p:cNvCxnSpPr>
          <p:nvPr/>
        </p:nvCxnSpPr>
        <p:spPr>
          <a:xfrm rot="10800000" flipH="1">
            <a:off x="1011325" y="2187775"/>
            <a:ext cx="1035300" cy="4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4"/>
          <p:cNvCxnSpPr>
            <a:stCxn id="66" idx="2"/>
            <a:endCxn id="69" idx="0"/>
          </p:cNvCxnSpPr>
          <p:nvPr/>
        </p:nvCxnSpPr>
        <p:spPr>
          <a:xfrm>
            <a:off x="2046500" y="2187863"/>
            <a:ext cx="1026300" cy="4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>
            <a:stCxn id="67" idx="0"/>
            <a:endCxn id="65" idx="2"/>
          </p:cNvCxnSpPr>
          <p:nvPr/>
        </p:nvCxnSpPr>
        <p:spPr>
          <a:xfrm rot="10800000" flipH="1">
            <a:off x="6451675" y="2187975"/>
            <a:ext cx="773100" cy="6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>
            <a:stCxn id="65" idx="2"/>
            <a:endCxn id="68" idx="0"/>
          </p:cNvCxnSpPr>
          <p:nvPr/>
        </p:nvCxnSpPr>
        <p:spPr>
          <a:xfrm>
            <a:off x="7224800" y="2187875"/>
            <a:ext cx="8637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1569350" y="1666925"/>
            <a:ext cx="8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Médicos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6557450" y="1664525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Especialidade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2875" y="2774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CPF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718650" y="2774275"/>
            <a:ext cx="7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CRM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065125" y="2925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7702000" y="28963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4249100" y="16645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28910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9867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952500" y="2000250"/>
          <a:ext cx="1786800" cy="237733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89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Médico(a)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CPF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CRM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" name="Google Shape;92;p15"/>
          <p:cNvGraphicFramePr/>
          <p:nvPr/>
        </p:nvGraphicFramePr>
        <p:xfrm>
          <a:off x="3980450" y="1951175"/>
          <a:ext cx="2321350" cy="237730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Especialidade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Nome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Código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Google Shape;93;p15"/>
          <p:cNvCxnSpPr/>
          <p:nvPr/>
        </p:nvCxnSpPr>
        <p:spPr>
          <a:xfrm>
            <a:off x="2768075" y="3553325"/>
            <a:ext cx="122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5"/>
          <p:cNvSpPr txBox="1"/>
          <p:nvPr/>
        </p:nvSpPr>
        <p:spPr>
          <a:xfrm>
            <a:off x="27680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6317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952500" y="2000250"/>
          <a:ext cx="2882400" cy="237733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9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CPF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Código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5047250" y="1951175"/>
          <a:ext cx="2573350" cy="242305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2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Especialidade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Nome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Código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3" name="Google Shape;103;p16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52500" y="2000250"/>
          <a:ext cx="2882400" cy="237733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9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CPF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Código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5047250" y="1951175"/>
          <a:ext cx="2573350" cy="242305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2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Especialidade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Nome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Código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3" name="Google Shape;113;p17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952500" y="2000250"/>
          <a:ext cx="2882400" cy="237733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9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CPF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Código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5047250" y="1951175"/>
          <a:ext cx="3608950" cy="242305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80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Especialidade: Psiquiatria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Código Médico(a)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Subespecialidade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 da infância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Psicoterapia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3" name="Google Shape;123;p18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8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MER</a:t>
            </a:r>
            <a:endParaRPr sz="16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rot="10800000" flipH="1">
            <a:off x="6929975" y="4978075"/>
            <a:ext cx="1737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9"/>
          <p:cNvSpPr/>
          <p:nvPr/>
        </p:nvSpPr>
        <p:spPr>
          <a:xfrm>
            <a:off x="3492038" y="1221725"/>
            <a:ext cx="2287200" cy="1285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356150" y="1541375"/>
            <a:ext cx="1737300" cy="6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177850" y="1541363"/>
            <a:ext cx="1737300" cy="6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5730175" y="283627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7367050" y="277322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351150" y="268487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89825" y="268487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19"/>
          <p:cNvCxnSpPr>
            <a:endCxn id="132" idx="1"/>
          </p:cNvCxnSpPr>
          <p:nvPr/>
        </p:nvCxnSpPr>
        <p:spPr>
          <a:xfrm rot="10800000" flipH="1">
            <a:off x="2915138" y="1864625"/>
            <a:ext cx="5769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9"/>
          <p:cNvCxnSpPr/>
          <p:nvPr/>
        </p:nvCxnSpPr>
        <p:spPr>
          <a:xfrm rot="10800000" flipH="1">
            <a:off x="5779238" y="1862225"/>
            <a:ext cx="5769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>
            <a:stCxn id="138" idx="0"/>
            <a:endCxn id="134" idx="2"/>
          </p:cNvCxnSpPr>
          <p:nvPr/>
        </p:nvCxnSpPr>
        <p:spPr>
          <a:xfrm rot="10800000" flipH="1">
            <a:off x="1011325" y="2187775"/>
            <a:ext cx="1035300" cy="4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>
            <a:stCxn id="134" idx="2"/>
            <a:endCxn id="137" idx="0"/>
          </p:cNvCxnSpPr>
          <p:nvPr/>
        </p:nvCxnSpPr>
        <p:spPr>
          <a:xfrm>
            <a:off x="2046500" y="2187863"/>
            <a:ext cx="1026300" cy="4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>
            <a:stCxn id="135" idx="0"/>
            <a:endCxn id="133" idx="2"/>
          </p:cNvCxnSpPr>
          <p:nvPr/>
        </p:nvCxnSpPr>
        <p:spPr>
          <a:xfrm rot="10800000" flipH="1">
            <a:off x="6451675" y="2187975"/>
            <a:ext cx="773100" cy="6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>
            <a:stCxn id="133" idx="2"/>
            <a:endCxn id="136" idx="0"/>
          </p:cNvCxnSpPr>
          <p:nvPr/>
        </p:nvCxnSpPr>
        <p:spPr>
          <a:xfrm>
            <a:off x="7224800" y="2187875"/>
            <a:ext cx="863700" cy="5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9"/>
          <p:cNvSpPr txBox="1"/>
          <p:nvPr/>
        </p:nvSpPr>
        <p:spPr>
          <a:xfrm>
            <a:off x="1659950" y="16669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Médico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557450" y="1664525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Especialidade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22875" y="2774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CPF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2718650" y="2774275"/>
            <a:ext cx="7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CRM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065125" y="2925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702000" y="28963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187538" y="1664525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Possuem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8910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59867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sz="16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728800" y="237165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717825" y="237165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312778" y="1911875"/>
          <a:ext cx="2390100" cy="237733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7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Médico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CPF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Código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20"/>
          <p:cNvGraphicFramePr/>
          <p:nvPr/>
        </p:nvGraphicFramePr>
        <p:xfrm>
          <a:off x="4081128" y="1911875"/>
          <a:ext cx="2321350" cy="229877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Especialidade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Nome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Código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3" name="Google Shape;163;p20"/>
          <p:cNvCxnSpPr/>
          <p:nvPr/>
        </p:nvCxnSpPr>
        <p:spPr>
          <a:xfrm>
            <a:off x="2719000" y="2712800"/>
            <a:ext cx="1383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sz="1600" b="1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312778" y="1911875"/>
          <a:ext cx="2390100" cy="237733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7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Médico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CPF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CRM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Código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Cláudia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123456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Luíza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7891011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Google Shape;170;p21"/>
          <p:cNvGraphicFramePr/>
          <p:nvPr/>
        </p:nvGraphicFramePr>
        <p:xfrm>
          <a:off x="6328953" y="1927575"/>
          <a:ext cx="2321350" cy="2298775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Especialidade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Nome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Código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Ginecologia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Psiquiatria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1" name="Google Shape;171;p21"/>
          <p:cNvCxnSpPr/>
          <p:nvPr/>
        </p:nvCxnSpPr>
        <p:spPr>
          <a:xfrm rot="10800000" flipH="1">
            <a:off x="2702878" y="2856400"/>
            <a:ext cx="6471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72" name="Google Shape;172;p21"/>
          <p:cNvGraphicFramePr/>
          <p:nvPr/>
        </p:nvGraphicFramePr>
        <p:xfrm>
          <a:off x="3321141" y="1920323"/>
          <a:ext cx="2390100" cy="2360450"/>
        </p:xfrm>
        <a:graphic>
          <a:graphicData uri="http://schemas.openxmlformats.org/drawingml/2006/table">
            <a:tbl>
              <a:tblPr>
                <a:noFill/>
                <a:tableStyleId>{FDBA07DE-8514-4D28-84B3-DCF6852E7D81}</a:tableStyleId>
              </a:tblPr>
              <a:tblGrid>
                <a:gridCol w="11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Possuem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Código médico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Código especialidade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3" name="Google Shape;173;p21"/>
          <p:cNvCxnSpPr/>
          <p:nvPr/>
        </p:nvCxnSpPr>
        <p:spPr>
          <a:xfrm>
            <a:off x="5711253" y="2856700"/>
            <a:ext cx="6327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390</Words>
  <Application>Microsoft Office PowerPoint</Application>
  <PresentationFormat>Apresentação na tela (16:9)</PresentationFormat>
  <Paragraphs>200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Montserrat Black</vt:lpstr>
      <vt:lpstr>Simple Light</vt:lpstr>
      <vt:lpstr>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cp:lastModifiedBy>Karla</cp:lastModifiedBy>
  <cp:revision>6</cp:revision>
  <dcterms:modified xsi:type="dcterms:W3CDTF">2021-05-30T01:27:17Z</dcterms:modified>
</cp:coreProperties>
</file>