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6EF7FB-CD4A-42B9-AB01-BC4DD16882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exercicioS15Reprograma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64C4E1-0C61-46A7-A303-CB67086096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11/17/2023 2:52:34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dosImigracaoSaude1" id="10" name="slide10">
            <a:extLst>
              <a:ext uri="{FF2B5EF4-FFF2-40B4-BE49-F238E27FC236}">
                <a16:creationId xmlns:a16="http://schemas.microsoft.com/office/drawing/2014/main" id="{492CE893-45D3-4584-A44F-652892639F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61" y="0"/>
            <a:ext cx="72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dosImigracaoSaude2" id="11" name="slide11">
            <a:extLst>
              <a:ext uri="{FF2B5EF4-FFF2-40B4-BE49-F238E27FC236}">
                <a16:creationId xmlns:a16="http://schemas.microsoft.com/office/drawing/2014/main" id="{E0617422-14A4-4DF5-98D2-5632A49156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61" y="0"/>
            <a:ext cx="72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dosImigracaoSaude3" id="12" name="slide12">
            <a:extLst>
              <a:ext uri="{FF2B5EF4-FFF2-40B4-BE49-F238E27FC236}">
                <a16:creationId xmlns:a16="http://schemas.microsoft.com/office/drawing/2014/main" id="{F4546683-91A7-43C8-AC78-A81252B456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61" y="0"/>
            <a:ext cx="72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dosImigracaoSaude4" id="13" name="slide13">
            <a:extLst>
              <a:ext uri="{FF2B5EF4-FFF2-40B4-BE49-F238E27FC236}">
                <a16:creationId xmlns:a16="http://schemas.microsoft.com/office/drawing/2014/main" id="{D97A1545-41D8-469C-AE0C-4894B6C4A5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61" y="0"/>
            <a:ext cx="72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dosImigracaoSaude5" id="14" name="slide14">
            <a:extLst>
              <a:ext uri="{FF2B5EF4-FFF2-40B4-BE49-F238E27FC236}">
                <a16:creationId xmlns:a16="http://schemas.microsoft.com/office/drawing/2014/main" id="{62F63292-EF62-4954-86FD-3C29A1B000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61" y="0"/>
            <a:ext cx="72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dosImigracaoSaude6" id="15" name="slide15">
            <a:extLst>
              <a:ext uri="{FF2B5EF4-FFF2-40B4-BE49-F238E27FC236}">
                <a16:creationId xmlns:a16="http://schemas.microsoft.com/office/drawing/2014/main" id="{5C4454CB-A0EA-44CA-A0D4-E1A8A173D6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61" y="0"/>
            <a:ext cx="722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tivoForcaTrabalho" id="2" name="slide2">
            <a:extLst>
              <a:ext uri="{FF2B5EF4-FFF2-40B4-BE49-F238E27FC236}">
                <a16:creationId xmlns:a16="http://schemas.microsoft.com/office/drawing/2014/main" id="{9F2A07F4-2D16-4225-83CF-BE72434EB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60" y="282222"/>
            <a:ext cx="8036278" cy="62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10receptores" id="3" name="slide3">
            <a:extLst>
              <a:ext uri="{FF2B5EF4-FFF2-40B4-BE49-F238E27FC236}">
                <a16:creationId xmlns:a16="http://schemas.microsoft.com/office/drawing/2014/main" id="{5B4B7C28-34D4-4EB6-8ADB-8FCEFCAF9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27" y="257527"/>
            <a:ext cx="7485945" cy="63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10fornecedores" id="4" name="slide4">
            <a:extLst>
              <a:ext uri="{FF2B5EF4-FFF2-40B4-BE49-F238E27FC236}">
                <a16:creationId xmlns:a16="http://schemas.microsoft.com/office/drawing/2014/main" id="{7A424B89-6985-4FD5-B043-376247E379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653"/>
            <a:ext cx="12192000" cy="18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uxoGlobal" id="5" name="slide5">
            <a:extLst>
              <a:ext uri="{FF2B5EF4-FFF2-40B4-BE49-F238E27FC236}">
                <a16:creationId xmlns:a16="http://schemas.microsoft.com/office/drawing/2014/main" id="{F9BB4EDA-2A9E-413B-9F03-F6A7272F7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941"/>
            <a:ext cx="12192000" cy="51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aFluxoGlobal" id="6" name="slide6">
            <a:extLst>
              <a:ext uri="{FF2B5EF4-FFF2-40B4-BE49-F238E27FC236}">
                <a16:creationId xmlns:a16="http://schemas.microsoft.com/office/drawing/2014/main" id="{598163EE-BB20-40B2-804B-F8D3774174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941"/>
            <a:ext cx="12192000" cy="51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uxoDocsEnfermeiras" id="7" name="slide7">
            <a:extLst>
              <a:ext uri="{FF2B5EF4-FFF2-40B4-BE49-F238E27FC236}">
                <a16:creationId xmlns:a16="http://schemas.microsoft.com/office/drawing/2014/main" id="{EF1EB5EA-DCC3-439B-AD5E-C169A4BE8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344"/>
            <a:ext cx="12192000" cy="50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s" id="8" name="slide8">
            <a:extLst>
              <a:ext uri="{FF2B5EF4-FFF2-40B4-BE49-F238E27FC236}">
                <a16:creationId xmlns:a16="http://schemas.microsoft.com/office/drawing/2014/main" id="{7CD8865F-4152-4821-B2E3-31B2E2497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80" y="0"/>
            <a:ext cx="9706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droGeral" id="9" name="slide9">
            <a:extLst>
              <a:ext uri="{FF2B5EF4-FFF2-40B4-BE49-F238E27FC236}">
                <a16:creationId xmlns:a16="http://schemas.microsoft.com/office/drawing/2014/main" id="{829BD73B-9764-47ED-91F7-9FA65B0DE3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94" y="0"/>
            <a:ext cx="969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2023-11-17T14:52:38Z</dcterms:created>
  <dcterms:modified xsi:type="dcterms:W3CDTF">2023-11-17T14:52:38Z</dcterms:modified>
</cp:coreProperties>
</file>