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ukta Light"/>
      <p:regular r:id="rId15"/>
      <p:bold r:id="rId16"/>
    </p:embeddedFont>
    <p:embeddedFont>
      <p:font typeface="Mukta"/>
      <p:regular r:id="rId17"/>
      <p:bold r:id="rId18"/>
    </p:embeddedFont>
    <p:embeddedFont>
      <p:font typeface="Life Saver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feSaver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ktaLight-regular.fntdata"/><Relationship Id="rId14" Type="http://schemas.openxmlformats.org/officeDocument/2006/relationships/slide" Target="slides/slide10.xml"/><Relationship Id="rId17" Type="http://schemas.openxmlformats.org/officeDocument/2006/relationships/font" Target="fonts/Mukta-regular.fntdata"/><Relationship Id="rId16" Type="http://schemas.openxmlformats.org/officeDocument/2006/relationships/font" Target="fonts/MuktaLight-bold.fntdata"/><Relationship Id="rId5" Type="http://schemas.openxmlformats.org/officeDocument/2006/relationships/slide" Target="slides/slide1.xml"/><Relationship Id="rId19" Type="http://schemas.openxmlformats.org/officeDocument/2006/relationships/font" Target="fonts/LifeSavers-regular.fntdata"/><Relationship Id="rId6" Type="http://schemas.openxmlformats.org/officeDocument/2006/relationships/slide" Target="slides/slide2.xml"/><Relationship Id="rId18" Type="http://schemas.openxmlformats.org/officeDocument/2006/relationships/font" Target="fonts/Mukt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b73cd424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b73cd424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b62d80c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eb62d80c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f46499f28_0_2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f46499f28_0_2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421254d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421254d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59c4061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59c4061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5e7cbb6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5e7cbb6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b62d80c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eb62d80c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421254d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421254d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421254d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421254d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421254d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421254d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85950" y="547700"/>
            <a:ext cx="4172100" cy="27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400"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05900" y="3139750"/>
            <a:ext cx="312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/>
          <p:nvPr>
            <p:ph idx="1" type="subTitle"/>
          </p:nvPr>
        </p:nvSpPr>
        <p:spPr>
          <a:xfrm>
            <a:off x="3135900" y="3069625"/>
            <a:ext cx="2872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1" name="Google Shape;161;p11"/>
          <p:cNvGrpSpPr/>
          <p:nvPr/>
        </p:nvGrpSpPr>
        <p:grpSpPr>
          <a:xfrm>
            <a:off x="579149" y="329108"/>
            <a:ext cx="8205060" cy="4139466"/>
            <a:chOff x="579149" y="329108"/>
            <a:chExt cx="8205060" cy="4139466"/>
          </a:xfrm>
        </p:grpSpPr>
        <p:grpSp>
          <p:nvGrpSpPr>
            <p:cNvPr id="162" name="Google Shape;162;p11"/>
            <p:cNvGrpSpPr/>
            <p:nvPr/>
          </p:nvGrpSpPr>
          <p:grpSpPr>
            <a:xfrm>
              <a:off x="1197377" y="4163777"/>
              <a:ext cx="675314" cy="304797"/>
              <a:chOff x="4763863" y="259761"/>
              <a:chExt cx="766705" cy="346045"/>
            </a:xfrm>
          </p:grpSpPr>
          <p:sp>
            <p:nvSpPr>
              <p:cNvPr id="163" name="Google Shape;163;p11"/>
              <p:cNvSpPr/>
              <p:nvPr/>
            </p:nvSpPr>
            <p:spPr>
              <a:xfrm>
                <a:off x="4763863" y="392187"/>
                <a:ext cx="184436" cy="160946"/>
              </a:xfrm>
              <a:custGeom>
                <a:rect b="b" l="l" r="r" t="t"/>
                <a:pathLst>
                  <a:path extrusionOk="0" h="2912" w="3337">
                    <a:moveTo>
                      <a:pt x="477" y="0"/>
                    </a:moveTo>
                    <a:cubicBezTo>
                      <a:pt x="279" y="0"/>
                      <a:pt x="147" y="13"/>
                      <a:pt x="94" y="40"/>
                    </a:cubicBezTo>
                    <a:cubicBezTo>
                      <a:pt x="27" y="66"/>
                      <a:pt x="1" y="106"/>
                      <a:pt x="1" y="172"/>
                    </a:cubicBezTo>
                    <a:cubicBezTo>
                      <a:pt x="1" y="238"/>
                      <a:pt x="27" y="291"/>
                      <a:pt x="80" y="304"/>
                    </a:cubicBezTo>
                    <a:cubicBezTo>
                      <a:pt x="147" y="331"/>
                      <a:pt x="239" y="344"/>
                      <a:pt x="358" y="344"/>
                    </a:cubicBezTo>
                    <a:cubicBezTo>
                      <a:pt x="451" y="357"/>
                      <a:pt x="517" y="371"/>
                      <a:pt x="570" y="397"/>
                    </a:cubicBezTo>
                    <a:cubicBezTo>
                      <a:pt x="610" y="424"/>
                      <a:pt x="676" y="477"/>
                      <a:pt x="742" y="569"/>
                    </a:cubicBezTo>
                    <a:lnTo>
                      <a:pt x="1364" y="1456"/>
                    </a:lnTo>
                    <a:lnTo>
                      <a:pt x="1272" y="1575"/>
                    </a:lnTo>
                    <a:lnTo>
                      <a:pt x="1179" y="1707"/>
                    </a:lnTo>
                    <a:lnTo>
                      <a:pt x="1033" y="1906"/>
                    </a:lnTo>
                    <a:cubicBezTo>
                      <a:pt x="967" y="1972"/>
                      <a:pt x="888" y="2091"/>
                      <a:pt x="782" y="2237"/>
                    </a:cubicBezTo>
                    <a:cubicBezTo>
                      <a:pt x="742" y="2276"/>
                      <a:pt x="702" y="2303"/>
                      <a:pt x="663" y="2329"/>
                    </a:cubicBezTo>
                    <a:cubicBezTo>
                      <a:pt x="623" y="2343"/>
                      <a:pt x="570" y="2356"/>
                      <a:pt x="517" y="2369"/>
                    </a:cubicBezTo>
                    <a:cubicBezTo>
                      <a:pt x="424" y="2382"/>
                      <a:pt x="345" y="2396"/>
                      <a:pt x="266" y="2422"/>
                    </a:cubicBezTo>
                    <a:cubicBezTo>
                      <a:pt x="186" y="2435"/>
                      <a:pt x="133" y="2488"/>
                      <a:pt x="133" y="2554"/>
                    </a:cubicBezTo>
                    <a:cubicBezTo>
                      <a:pt x="133" y="2594"/>
                      <a:pt x="147" y="2634"/>
                      <a:pt x="160" y="2647"/>
                    </a:cubicBezTo>
                    <a:cubicBezTo>
                      <a:pt x="186" y="2674"/>
                      <a:pt x="213" y="2687"/>
                      <a:pt x="226" y="2700"/>
                    </a:cubicBezTo>
                    <a:cubicBezTo>
                      <a:pt x="266" y="2713"/>
                      <a:pt x="292" y="2726"/>
                      <a:pt x="319" y="2726"/>
                    </a:cubicBezTo>
                    <a:lnTo>
                      <a:pt x="1099" y="2726"/>
                    </a:lnTo>
                    <a:cubicBezTo>
                      <a:pt x="1139" y="2726"/>
                      <a:pt x="1166" y="2726"/>
                      <a:pt x="1205" y="2740"/>
                    </a:cubicBezTo>
                    <a:lnTo>
                      <a:pt x="1338" y="2740"/>
                    </a:lnTo>
                    <a:cubicBezTo>
                      <a:pt x="1391" y="2740"/>
                      <a:pt x="1444" y="2726"/>
                      <a:pt x="1510" y="2713"/>
                    </a:cubicBezTo>
                    <a:cubicBezTo>
                      <a:pt x="1563" y="2687"/>
                      <a:pt x="1602" y="2647"/>
                      <a:pt x="1602" y="2568"/>
                    </a:cubicBezTo>
                    <a:cubicBezTo>
                      <a:pt x="1602" y="2541"/>
                      <a:pt x="1576" y="2515"/>
                      <a:pt x="1549" y="2475"/>
                    </a:cubicBezTo>
                    <a:cubicBezTo>
                      <a:pt x="1510" y="2435"/>
                      <a:pt x="1430" y="2409"/>
                      <a:pt x="1311" y="2409"/>
                    </a:cubicBezTo>
                    <a:cubicBezTo>
                      <a:pt x="1258" y="2409"/>
                      <a:pt x="1219" y="2409"/>
                      <a:pt x="1205" y="2396"/>
                    </a:cubicBezTo>
                    <a:cubicBezTo>
                      <a:pt x="1205" y="2382"/>
                      <a:pt x="1192" y="2369"/>
                      <a:pt x="1192" y="2356"/>
                    </a:cubicBezTo>
                    <a:cubicBezTo>
                      <a:pt x="1192" y="2329"/>
                      <a:pt x="1205" y="2303"/>
                      <a:pt x="1245" y="2263"/>
                    </a:cubicBezTo>
                    <a:cubicBezTo>
                      <a:pt x="1272" y="2210"/>
                      <a:pt x="1298" y="2184"/>
                      <a:pt x="1324" y="2157"/>
                    </a:cubicBezTo>
                    <a:cubicBezTo>
                      <a:pt x="1364" y="2091"/>
                      <a:pt x="1404" y="2038"/>
                      <a:pt x="1444" y="1985"/>
                    </a:cubicBezTo>
                    <a:cubicBezTo>
                      <a:pt x="1483" y="1932"/>
                      <a:pt x="1536" y="1866"/>
                      <a:pt x="1602" y="1774"/>
                    </a:cubicBezTo>
                    <a:cubicBezTo>
                      <a:pt x="1655" y="1840"/>
                      <a:pt x="1708" y="1919"/>
                      <a:pt x="1761" y="1999"/>
                    </a:cubicBezTo>
                    <a:cubicBezTo>
                      <a:pt x="1827" y="2065"/>
                      <a:pt x="1867" y="2131"/>
                      <a:pt x="1920" y="2197"/>
                    </a:cubicBezTo>
                    <a:cubicBezTo>
                      <a:pt x="1960" y="2263"/>
                      <a:pt x="1999" y="2329"/>
                      <a:pt x="2026" y="2382"/>
                    </a:cubicBezTo>
                    <a:cubicBezTo>
                      <a:pt x="2066" y="2435"/>
                      <a:pt x="2079" y="2462"/>
                      <a:pt x="2079" y="2475"/>
                    </a:cubicBezTo>
                    <a:cubicBezTo>
                      <a:pt x="2079" y="2515"/>
                      <a:pt x="2066" y="2541"/>
                      <a:pt x="2052" y="2554"/>
                    </a:cubicBezTo>
                    <a:lnTo>
                      <a:pt x="1973" y="2568"/>
                    </a:lnTo>
                    <a:cubicBezTo>
                      <a:pt x="1933" y="2581"/>
                      <a:pt x="1907" y="2594"/>
                      <a:pt x="1894" y="2634"/>
                    </a:cubicBezTo>
                    <a:cubicBezTo>
                      <a:pt x="1880" y="2674"/>
                      <a:pt x="1880" y="2700"/>
                      <a:pt x="1880" y="2726"/>
                    </a:cubicBezTo>
                    <a:cubicBezTo>
                      <a:pt x="1880" y="2753"/>
                      <a:pt x="1894" y="2793"/>
                      <a:pt x="1933" y="2832"/>
                    </a:cubicBezTo>
                    <a:cubicBezTo>
                      <a:pt x="1986" y="2885"/>
                      <a:pt x="2052" y="2912"/>
                      <a:pt x="2158" y="2912"/>
                    </a:cubicBezTo>
                    <a:cubicBezTo>
                      <a:pt x="2238" y="2912"/>
                      <a:pt x="2304" y="2899"/>
                      <a:pt x="2357" y="2899"/>
                    </a:cubicBezTo>
                    <a:lnTo>
                      <a:pt x="2807" y="2899"/>
                    </a:lnTo>
                    <a:cubicBezTo>
                      <a:pt x="2873" y="2899"/>
                      <a:pt x="2966" y="2912"/>
                      <a:pt x="3072" y="2912"/>
                    </a:cubicBezTo>
                    <a:cubicBezTo>
                      <a:pt x="3124" y="2912"/>
                      <a:pt x="3191" y="2899"/>
                      <a:pt x="3244" y="2885"/>
                    </a:cubicBezTo>
                    <a:cubicBezTo>
                      <a:pt x="3297" y="2872"/>
                      <a:pt x="3336" y="2819"/>
                      <a:pt x="3336" y="2740"/>
                    </a:cubicBezTo>
                    <a:cubicBezTo>
                      <a:pt x="3336" y="2687"/>
                      <a:pt x="3310" y="2660"/>
                      <a:pt x="3257" y="2634"/>
                    </a:cubicBezTo>
                    <a:cubicBezTo>
                      <a:pt x="3217" y="2607"/>
                      <a:pt x="3151" y="2594"/>
                      <a:pt x="3085" y="2594"/>
                    </a:cubicBezTo>
                    <a:cubicBezTo>
                      <a:pt x="3019" y="2581"/>
                      <a:pt x="2952" y="2581"/>
                      <a:pt x="2899" y="2581"/>
                    </a:cubicBezTo>
                    <a:cubicBezTo>
                      <a:pt x="2847" y="2568"/>
                      <a:pt x="2794" y="2554"/>
                      <a:pt x="2727" y="2541"/>
                    </a:cubicBezTo>
                    <a:cubicBezTo>
                      <a:pt x="2701" y="2528"/>
                      <a:pt x="2674" y="2515"/>
                      <a:pt x="2635" y="2475"/>
                    </a:cubicBezTo>
                    <a:cubicBezTo>
                      <a:pt x="2595" y="2449"/>
                      <a:pt x="2555" y="2396"/>
                      <a:pt x="2489" y="2316"/>
                    </a:cubicBezTo>
                    <a:cubicBezTo>
                      <a:pt x="2423" y="2237"/>
                      <a:pt x="2330" y="2131"/>
                      <a:pt x="2238" y="1999"/>
                    </a:cubicBezTo>
                    <a:cubicBezTo>
                      <a:pt x="2132" y="1853"/>
                      <a:pt x="1999" y="1668"/>
                      <a:pt x="1841" y="1443"/>
                    </a:cubicBezTo>
                    <a:cubicBezTo>
                      <a:pt x="1920" y="1324"/>
                      <a:pt x="1999" y="1218"/>
                      <a:pt x="2066" y="1112"/>
                    </a:cubicBezTo>
                    <a:cubicBezTo>
                      <a:pt x="2145" y="993"/>
                      <a:pt x="2224" y="887"/>
                      <a:pt x="2330" y="768"/>
                    </a:cubicBezTo>
                    <a:cubicBezTo>
                      <a:pt x="2397" y="675"/>
                      <a:pt x="2476" y="622"/>
                      <a:pt x="2542" y="609"/>
                    </a:cubicBezTo>
                    <a:cubicBezTo>
                      <a:pt x="2582" y="582"/>
                      <a:pt x="2661" y="569"/>
                      <a:pt x="2754" y="569"/>
                    </a:cubicBezTo>
                    <a:cubicBezTo>
                      <a:pt x="2860" y="556"/>
                      <a:pt x="2992" y="556"/>
                      <a:pt x="3177" y="556"/>
                    </a:cubicBezTo>
                    <a:cubicBezTo>
                      <a:pt x="3217" y="556"/>
                      <a:pt x="3244" y="543"/>
                      <a:pt x="3270" y="516"/>
                    </a:cubicBezTo>
                    <a:cubicBezTo>
                      <a:pt x="3297" y="477"/>
                      <a:pt x="3310" y="437"/>
                      <a:pt x="3310" y="424"/>
                    </a:cubicBezTo>
                    <a:cubicBezTo>
                      <a:pt x="3310" y="291"/>
                      <a:pt x="3257" y="225"/>
                      <a:pt x="3164" y="225"/>
                    </a:cubicBezTo>
                    <a:lnTo>
                      <a:pt x="2026" y="225"/>
                    </a:lnTo>
                    <a:cubicBezTo>
                      <a:pt x="1947" y="225"/>
                      <a:pt x="1880" y="238"/>
                      <a:pt x="1827" y="265"/>
                    </a:cubicBezTo>
                    <a:cubicBezTo>
                      <a:pt x="1788" y="291"/>
                      <a:pt x="1761" y="331"/>
                      <a:pt x="1761" y="410"/>
                    </a:cubicBezTo>
                    <a:cubicBezTo>
                      <a:pt x="1761" y="450"/>
                      <a:pt x="1774" y="490"/>
                      <a:pt x="1801" y="516"/>
                    </a:cubicBezTo>
                    <a:cubicBezTo>
                      <a:pt x="1841" y="529"/>
                      <a:pt x="1867" y="543"/>
                      <a:pt x="1880" y="556"/>
                    </a:cubicBezTo>
                    <a:cubicBezTo>
                      <a:pt x="1907" y="569"/>
                      <a:pt x="1920" y="582"/>
                      <a:pt x="1920" y="596"/>
                    </a:cubicBezTo>
                    <a:cubicBezTo>
                      <a:pt x="1920" y="609"/>
                      <a:pt x="1907" y="649"/>
                      <a:pt x="1867" y="702"/>
                    </a:cubicBezTo>
                    <a:cubicBezTo>
                      <a:pt x="1841" y="754"/>
                      <a:pt x="1801" y="821"/>
                      <a:pt x="1748" y="900"/>
                    </a:cubicBezTo>
                    <a:lnTo>
                      <a:pt x="1602" y="1125"/>
                    </a:lnTo>
                    <a:cubicBezTo>
                      <a:pt x="1536" y="1032"/>
                      <a:pt x="1470" y="953"/>
                      <a:pt x="1417" y="874"/>
                    </a:cubicBezTo>
                    <a:cubicBezTo>
                      <a:pt x="1364" y="794"/>
                      <a:pt x="1311" y="715"/>
                      <a:pt x="1272" y="662"/>
                    </a:cubicBezTo>
                    <a:cubicBezTo>
                      <a:pt x="1232" y="596"/>
                      <a:pt x="1192" y="543"/>
                      <a:pt x="1166" y="503"/>
                    </a:cubicBezTo>
                    <a:cubicBezTo>
                      <a:pt x="1152" y="463"/>
                      <a:pt x="1139" y="437"/>
                      <a:pt x="1139" y="424"/>
                    </a:cubicBezTo>
                    <a:cubicBezTo>
                      <a:pt x="1139" y="384"/>
                      <a:pt x="1152" y="371"/>
                      <a:pt x="1179" y="371"/>
                    </a:cubicBezTo>
                    <a:cubicBezTo>
                      <a:pt x="1219" y="371"/>
                      <a:pt x="1272" y="357"/>
                      <a:pt x="1324" y="357"/>
                    </a:cubicBezTo>
                    <a:cubicBezTo>
                      <a:pt x="1391" y="357"/>
                      <a:pt x="1444" y="344"/>
                      <a:pt x="1470" y="304"/>
                    </a:cubicBezTo>
                    <a:cubicBezTo>
                      <a:pt x="1510" y="265"/>
                      <a:pt x="1523" y="238"/>
                      <a:pt x="1523" y="199"/>
                    </a:cubicBezTo>
                    <a:cubicBezTo>
                      <a:pt x="1523" y="172"/>
                      <a:pt x="1523" y="146"/>
                      <a:pt x="1523" y="132"/>
                    </a:cubicBezTo>
                    <a:cubicBezTo>
                      <a:pt x="1523" y="106"/>
                      <a:pt x="1510" y="79"/>
                      <a:pt x="1483" y="66"/>
                    </a:cubicBezTo>
                    <a:cubicBezTo>
                      <a:pt x="1457" y="40"/>
                      <a:pt x="1430" y="27"/>
                      <a:pt x="1377" y="13"/>
                    </a:cubicBezTo>
                    <a:cubicBezTo>
                      <a:pt x="1338" y="0"/>
                      <a:pt x="1272" y="0"/>
                      <a:pt x="1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>
                <a:off x="4962835" y="259761"/>
                <a:ext cx="166860" cy="289725"/>
              </a:xfrm>
              <a:custGeom>
                <a:rect b="b" l="l" r="r" t="t"/>
                <a:pathLst>
                  <a:path extrusionOk="0" h="5242" w="3019">
                    <a:moveTo>
                      <a:pt x="2873" y="0"/>
                    </a:moveTo>
                    <a:cubicBezTo>
                      <a:pt x="2767" y="0"/>
                      <a:pt x="2688" y="27"/>
                      <a:pt x="2635" y="80"/>
                    </a:cubicBezTo>
                    <a:cubicBezTo>
                      <a:pt x="2595" y="133"/>
                      <a:pt x="2529" y="225"/>
                      <a:pt x="2476" y="358"/>
                    </a:cubicBezTo>
                    <a:cubicBezTo>
                      <a:pt x="2383" y="530"/>
                      <a:pt x="2317" y="675"/>
                      <a:pt x="2264" y="781"/>
                    </a:cubicBezTo>
                    <a:lnTo>
                      <a:pt x="2119" y="1073"/>
                    </a:lnTo>
                    <a:cubicBezTo>
                      <a:pt x="2079" y="1152"/>
                      <a:pt x="2052" y="1231"/>
                      <a:pt x="2013" y="1298"/>
                    </a:cubicBezTo>
                    <a:cubicBezTo>
                      <a:pt x="1973" y="1377"/>
                      <a:pt x="1933" y="1456"/>
                      <a:pt x="1880" y="1562"/>
                    </a:cubicBezTo>
                    <a:cubicBezTo>
                      <a:pt x="1827" y="1668"/>
                      <a:pt x="1761" y="1787"/>
                      <a:pt x="1682" y="1946"/>
                    </a:cubicBezTo>
                    <a:cubicBezTo>
                      <a:pt x="1589" y="2092"/>
                      <a:pt x="1483" y="2277"/>
                      <a:pt x="1364" y="2515"/>
                    </a:cubicBezTo>
                    <a:cubicBezTo>
                      <a:pt x="1258" y="2700"/>
                      <a:pt x="1179" y="2846"/>
                      <a:pt x="1126" y="2952"/>
                    </a:cubicBezTo>
                    <a:cubicBezTo>
                      <a:pt x="1060" y="3058"/>
                      <a:pt x="1007" y="3150"/>
                      <a:pt x="967" y="3217"/>
                    </a:cubicBezTo>
                    <a:cubicBezTo>
                      <a:pt x="941" y="3283"/>
                      <a:pt x="901" y="3323"/>
                      <a:pt x="874" y="3362"/>
                    </a:cubicBezTo>
                    <a:cubicBezTo>
                      <a:pt x="861" y="3402"/>
                      <a:pt x="835" y="3442"/>
                      <a:pt x="808" y="3481"/>
                    </a:cubicBezTo>
                    <a:cubicBezTo>
                      <a:pt x="782" y="3521"/>
                      <a:pt x="755" y="3574"/>
                      <a:pt x="716" y="3640"/>
                    </a:cubicBezTo>
                    <a:cubicBezTo>
                      <a:pt x="689" y="3693"/>
                      <a:pt x="636" y="3786"/>
                      <a:pt x="583" y="3892"/>
                    </a:cubicBezTo>
                    <a:cubicBezTo>
                      <a:pt x="530" y="4011"/>
                      <a:pt x="451" y="4156"/>
                      <a:pt x="358" y="4328"/>
                    </a:cubicBezTo>
                    <a:cubicBezTo>
                      <a:pt x="266" y="4514"/>
                      <a:pt x="160" y="4739"/>
                      <a:pt x="14" y="5017"/>
                    </a:cubicBezTo>
                    <a:cubicBezTo>
                      <a:pt x="1" y="5030"/>
                      <a:pt x="1" y="5043"/>
                      <a:pt x="1" y="5070"/>
                    </a:cubicBezTo>
                    <a:cubicBezTo>
                      <a:pt x="1" y="5122"/>
                      <a:pt x="27" y="5162"/>
                      <a:pt x="54" y="5189"/>
                    </a:cubicBezTo>
                    <a:cubicBezTo>
                      <a:pt x="94" y="5228"/>
                      <a:pt x="133" y="5242"/>
                      <a:pt x="173" y="5242"/>
                    </a:cubicBezTo>
                    <a:cubicBezTo>
                      <a:pt x="239" y="5242"/>
                      <a:pt x="279" y="5228"/>
                      <a:pt x="332" y="5202"/>
                    </a:cubicBezTo>
                    <a:cubicBezTo>
                      <a:pt x="385" y="5175"/>
                      <a:pt x="411" y="5149"/>
                      <a:pt x="438" y="5096"/>
                    </a:cubicBezTo>
                    <a:lnTo>
                      <a:pt x="2939" y="384"/>
                    </a:lnTo>
                    <a:cubicBezTo>
                      <a:pt x="2952" y="358"/>
                      <a:pt x="2966" y="318"/>
                      <a:pt x="2992" y="265"/>
                    </a:cubicBezTo>
                    <a:cubicBezTo>
                      <a:pt x="3005" y="225"/>
                      <a:pt x="3019" y="186"/>
                      <a:pt x="3019" y="146"/>
                    </a:cubicBezTo>
                    <a:cubicBezTo>
                      <a:pt x="3019" y="120"/>
                      <a:pt x="3019" y="93"/>
                      <a:pt x="2992" y="53"/>
                    </a:cubicBezTo>
                    <a:cubicBezTo>
                      <a:pt x="2979" y="14"/>
                      <a:pt x="2939" y="0"/>
                      <a:pt x="2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5141357" y="259761"/>
                <a:ext cx="177085" cy="287515"/>
              </a:xfrm>
              <a:custGeom>
                <a:rect b="b" l="l" r="r" t="t"/>
                <a:pathLst>
                  <a:path extrusionOk="0" h="5202" w="3204">
                    <a:moveTo>
                      <a:pt x="1668" y="0"/>
                    </a:moveTo>
                    <a:cubicBezTo>
                      <a:pt x="1417" y="0"/>
                      <a:pt x="1192" y="53"/>
                      <a:pt x="993" y="159"/>
                    </a:cubicBezTo>
                    <a:cubicBezTo>
                      <a:pt x="808" y="252"/>
                      <a:pt x="636" y="371"/>
                      <a:pt x="503" y="517"/>
                    </a:cubicBezTo>
                    <a:cubicBezTo>
                      <a:pt x="371" y="662"/>
                      <a:pt x="278" y="808"/>
                      <a:pt x="199" y="953"/>
                    </a:cubicBezTo>
                    <a:cubicBezTo>
                      <a:pt x="133" y="1099"/>
                      <a:pt x="106" y="1231"/>
                      <a:pt x="106" y="1324"/>
                    </a:cubicBezTo>
                    <a:cubicBezTo>
                      <a:pt x="106" y="1337"/>
                      <a:pt x="106" y="1377"/>
                      <a:pt x="106" y="1417"/>
                    </a:cubicBezTo>
                    <a:cubicBezTo>
                      <a:pt x="119" y="1456"/>
                      <a:pt x="133" y="1496"/>
                      <a:pt x="146" y="1549"/>
                    </a:cubicBezTo>
                    <a:cubicBezTo>
                      <a:pt x="159" y="1589"/>
                      <a:pt x="199" y="1615"/>
                      <a:pt x="225" y="1655"/>
                    </a:cubicBezTo>
                    <a:cubicBezTo>
                      <a:pt x="265" y="1681"/>
                      <a:pt x="318" y="1708"/>
                      <a:pt x="384" y="1708"/>
                    </a:cubicBezTo>
                    <a:cubicBezTo>
                      <a:pt x="503" y="1708"/>
                      <a:pt x="583" y="1681"/>
                      <a:pt x="649" y="1628"/>
                    </a:cubicBezTo>
                    <a:cubicBezTo>
                      <a:pt x="702" y="1575"/>
                      <a:pt x="742" y="1496"/>
                      <a:pt x="742" y="1417"/>
                    </a:cubicBezTo>
                    <a:cubicBezTo>
                      <a:pt x="742" y="1377"/>
                      <a:pt x="728" y="1350"/>
                      <a:pt x="715" y="1324"/>
                    </a:cubicBezTo>
                    <a:cubicBezTo>
                      <a:pt x="702" y="1298"/>
                      <a:pt x="689" y="1271"/>
                      <a:pt x="662" y="1245"/>
                    </a:cubicBezTo>
                    <a:lnTo>
                      <a:pt x="609" y="1178"/>
                    </a:lnTo>
                    <a:cubicBezTo>
                      <a:pt x="596" y="1165"/>
                      <a:pt x="596" y="1139"/>
                      <a:pt x="596" y="1099"/>
                    </a:cubicBezTo>
                    <a:cubicBezTo>
                      <a:pt x="596" y="1073"/>
                      <a:pt x="622" y="1020"/>
                      <a:pt x="662" y="940"/>
                    </a:cubicBezTo>
                    <a:cubicBezTo>
                      <a:pt x="715" y="861"/>
                      <a:pt x="781" y="768"/>
                      <a:pt x="861" y="689"/>
                    </a:cubicBezTo>
                    <a:cubicBezTo>
                      <a:pt x="953" y="609"/>
                      <a:pt x="1059" y="530"/>
                      <a:pt x="1178" y="477"/>
                    </a:cubicBezTo>
                    <a:cubicBezTo>
                      <a:pt x="1297" y="411"/>
                      <a:pt x="1443" y="371"/>
                      <a:pt x="1602" y="371"/>
                    </a:cubicBezTo>
                    <a:cubicBezTo>
                      <a:pt x="1761" y="371"/>
                      <a:pt x="1893" y="411"/>
                      <a:pt x="2012" y="464"/>
                    </a:cubicBezTo>
                    <a:cubicBezTo>
                      <a:pt x="2118" y="517"/>
                      <a:pt x="2211" y="583"/>
                      <a:pt x="2277" y="675"/>
                    </a:cubicBezTo>
                    <a:cubicBezTo>
                      <a:pt x="2343" y="755"/>
                      <a:pt x="2396" y="848"/>
                      <a:pt x="2422" y="953"/>
                    </a:cubicBezTo>
                    <a:cubicBezTo>
                      <a:pt x="2462" y="1059"/>
                      <a:pt x="2475" y="1152"/>
                      <a:pt x="2475" y="1258"/>
                    </a:cubicBezTo>
                    <a:cubicBezTo>
                      <a:pt x="2475" y="1456"/>
                      <a:pt x="2436" y="1668"/>
                      <a:pt x="2356" y="1906"/>
                    </a:cubicBezTo>
                    <a:cubicBezTo>
                      <a:pt x="2290" y="2131"/>
                      <a:pt x="2184" y="2356"/>
                      <a:pt x="2052" y="2595"/>
                    </a:cubicBezTo>
                    <a:cubicBezTo>
                      <a:pt x="1933" y="2820"/>
                      <a:pt x="1787" y="3058"/>
                      <a:pt x="1628" y="3283"/>
                    </a:cubicBezTo>
                    <a:cubicBezTo>
                      <a:pt x="1469" y="3508"/>
                      <a:pt x="1297" y="3720"/>
                      <a:pt x="1112" y="3931"/>
                    </a:cubicBezTo>
                    <a:cubicBezTo>
                      <a:pt x="940" y="4117"/>
                      <a:pt x="768" y="4302"/>
                      <a:pt x="596" y="4474"/>
                    </a:cubicBezTo>
                    <a:cubicBezTo>
                      <a:pt x="424" y="4633"/>
                      <a:pt x="265" y="4778"/>
                      <a:pt x="119" y="4884"/>
                    </a:cubicBezTo>
                    <a:cubicBezTo>
                      <a:pt x="93" y="4911"/>
                      <a:pt x="67" y="4937"/>
                      <a:pt x="27" y="4964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70"/>
                      <a:pt x="14" y="5109"/>
                      <a:pt x="27" y="5136"/>
                    </a:cubicBezTo>
                    <a:cubicBezTo>
                      <a:pt x="67" y="5175"/>
                      <a:pt x="106" y="5202"/>
                      <a:pt x="172" y="5202"/>
                    </a:cubicBezTo>
                    <a:cubicBezTo>
                      <a:pt x="225" y="5202"/>
                      <a:pt x="292" y="5189"/>
                      <a:pt x="331" y="5162"/>
                    </a:cubicBezTo>
                    <a:cubicBezTo>
                      <a:pt x="384" y="5149"/>
                      <a:pt x="411" y="5136"/>
                      <a:pt x="437" y="5109"/>
                    </a:cubicBezTo>
                    <a:lnTo>
                      <a:pt x="1112" y="5109"/>
                    </a:lnTo>
                    <a:cubicBezTo>
                      <a:pt x="1244" y="5109"/>
                      <a:pt x="1377" y="5109"/>
                      <a:pt x="1509" y="5122"/>
                    </a:cubicBezTo>
                    <a:lnTo>
                      <a:pt x="1880" y="5122"/>
                    </a:lnTo>
                    <a:cubicBezTo>
                      <a:pt x="2012" y="5122"/>
                      <a:pt x="2131" y="5122"/>
                      <a:pt x="2264" y="5136"/>
                    </a:cubicBezTo>
                    <a:lnTo>
                      <a:pt x="2674" y="5136"/>
                    </a:lnTo>
                    <a:cubicBezTo>
                      <a:pt x="2687" y="5136"/>
                      <a:pt x="2714" y="5122"/>
                      <a:pt x="2753" y="5096"/>
                    </a:cubicBezTo>
                    <a:cubicBezTo>
                      <a:pt x="2793" y="5083"/>
                      <a:pt x="2833" y="5043"/>
                      <a:pt x="2859" y="4990"/>
                    </a:cubicBezTo>
                    <a:cubicBezTo>
                      <a:pt x="2965" y="4792"/>
                      <a:pt x="3058" y="4646"/>
                      <a:pt x="3111" y="4553"/>
                    </a:cubicBezTo>
                    <a:cubicBezTo>
                      <a:pt x="3177" y="4461"/>
                      <a:pt x="3203" y="4395"/>
                      <a:pt x="3203" y="4355"/>
                    </a:cubicBezTo>
                    <a:cubicBezTo>
                      <a:pt x="3203" y="4302"/>
                      <a:pt x="3190" y="4275"/>
                      <a:pt x="3137" y="4249"/>
                    </a:cubicBezTo>
                    <a:cubicBezTo>
                      <a:pt x="3111" y="4236"/>
                      <a:pt x="3071" y="4222"/>
                      <a:pt x="3018" y="4222"/>
                    </a:cubicBezTo>
                    <a:cubicBezTo>
                      <a:pt x="2965" y="4222"/>
                      <a:pt x="2925" y="4236"/>
                      <a:pt x="2886" y="4275"/>
                    </a:cubicBezTo>
                    <a:cubicBezTo>
                      <a:pt x="2859" y="4302"/>
                      <a:pt x="2833" y="4328"/>
                      <a:pt x="2819" y="4368"/>
                    </a:cubicBezTo>
                    <a:lnTo>
                      <a:pt x="2647" y="4620"/>
                    </a:lnTo>
                    <a:cubicBezTo>
                      <a:pt x="2621" y="4672"/>
                      <a:pt x="2594" y="4699"/>
                      <a:pt x="2568" y="4712"/>
                    </a:cubicBezTo>
                    <a:cubicBezTo>
                      <a:pt x="2542" y="4725"/>
                      <a:pt x="2515" y="4739"/>
                      <a:pt x="2489" y="4739"/>
                    </a:cubicBezTo>
                    <a:lnTo>
                      <a:pt x="1800" y="4739"/>
                    </a:lnTo>
                    <a:cubicBezTo>
                      <a:pt x="1628" y="4725"/>
                      <a:pt x="1456" y="4725"/>
                      <a:pt x="1271" y="4725"/>
                    </a:cubicBezTo>
                    <a:cubicBezTo>
                      <a:pt x="1099" y="4725"/>
                      <a:pt x="940" y="4712"/>
                      <a:pt x="821" y="4712"/>
                    </a:cubicBezTo>
                    <a:cubicBezTo>
                      <a:pt x="940" y="4593"/>
                      <a:pt x="1072" y="4461"/>
                      <a:pt x="1218" y="4302"/>
                    </a:cubicBezTo>
                    <a:cubicBezTo>
                      <a:pt x="1377" y="4143"/>
                      <a:pt x="1536" y="3971"/>
                      <a:pt x="1681" y="3786"/>
                    </a:cubicBezTo>
                    <a:cubicBezTo>
                      <a:pt x="1840" y="3600"/>
                      <a:pt x="1999" y="3402"/>
                      <a:pt x="2144" y="3203"/>
                    </a:cubicBezTo>
                    <a:cubicBezTo>
                      <a:pt x="2290" y="2992"/>
                      <a:pt x="2436" y="2780"/>
                      <a:pt x="2542" y="2555"/>
                    </a:cubicBezTo>
                    <a:cubicBezTo>
                      <a:pt x="2661" y="2343"/>
                      <a:pt x="2753" y="2131"/>
                      <a:pt x="2833" y="1906"/>
                    </a:cubicBezTo>
                    <a:cubicBezTo>
                      <a:pt x="2899" y="1681"/>
                      <a:pt x="2939" y="1470"/>
                      <a:pt x="2939" y="1271"/>
                    </a:cubicBezTo>
                    <a:cubicBezTo>
                      <a:pt x="2939" y="1086"/>
                      <a:pt x="2912" y="927"/>
                      <a:pt x="2872" y="781"/>
                    </a:cubicBezTo>
                    <a:cubicBezTo>
                      <a:pt x="2833" y="623"/>
                      <a:pt x="2753" y="490"/>
                      <a:pt x="2647" y="371"/>
                    </a:cubicBezTo>
                    <a:cubicBezTo>
                      <a:pt x="2542" y="265"/>
                      <a:pt x="2409" y="173"/>
                      <a:pt x="2250" y="106"/>
                    </a:cubicBezTo>
                    <a:cubicBezTo>
                      <a:pt x="2092" y="40"/>
                      <a:pt x="1893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5320598" y="397272"/>
                <a:ext cx="209971" cy="208534"/>
              </a:xfrm>
              <a:custGeom>
                <a:rect b="b" l="l" r="r" t="t"/>
                <a:pathLst>
                  <a:path extrusionOk="0" h="3773" w="3799">
                    <a:moveTo>
                      <a:pt x="384" y="1"/>
                    </a:moveTo>
                    <a:cubicBezTo>
                      <a:pt x="278" y="1"/>
                      <a:pt x="199" y="14"/>
                      <a:pt x="119" y="54"/>
                    </a:cubicBezTo>
                    <a:cubicBezTo>
                      <a:pt x="40" y="80"/>
                      <a:pt x="0" y="133"/>
                      <a:pt x="0" y="199"/>
                    </a:cubicBezTo>
                    <a:cubicBezTo>
                      <a:pt x="0" y="279"/>
                      <a:pt x="53" y="318"/>
                      <a:pt x="132" y="332"/>
                    </a:cubicBezTo>
                    <a:cubicBezTo>
                      <a:pt x="212" y="345"/>
                      <a:pt x="331" y="358"/>
                      <a:pt x="490" y="358"/>
                    </a:cubicBezTo>
                    <a:lnTo>
                      <a:pt x="609" y="358"/>
                    </a:lnTo>
                    <a:cubicBezTo>
                      <a:pt x="649" y="371"/>
                      <a:pt x="675" y="371"/>
                      <a:pt x="701" y="385"/>
                    </a:cubicBezTo>
                    <a:cubicBezTo>
                      <a:pt x="728" y="398"/>
                      <a:pt x="741" y="411"/>
                      <a:pt x="754" y="437"/>
                    </a:cubicBezTo>
                    <a:cubicBezTo>
                      <a:pt x="781" y="464"/>
                      <a:pt x="794" y="490"/>
                      <a:pt x="821" y="530"/>
                    </a:cubicBezTo>
                    <a:lnTo>
                      <a:pt x="2025" y="2714"/>
                    </a:lnTo>
                    <a:cubicBezTo>
                      <a:pt x="1972" y="2833"/>
                      <a:pt x="1919" y="2939"/>
                      <a:pt x="1866" y="3032"/>
                    </a:cubicBezTo>
                    <a:cubicBezTo>
                      <a:pt x="1813" y="3124"/>
                      <a:pt x="1760" y="3190"/>
                      <a:pt x="1694" y="3257"/>
                    </a:cubicBezTo>
                    <a:cubicBezTo>
                      <a:pt x="1641" y="3296"/>
                      <a:pt x="1575" y="3349"/>
                      <a:pt x="1509" y="3376"/>
                    </a:cubicBezTo>
                    <a:cubicBezTo>
                      <a:pt x="1429" y="3415"/>
                      <a:pt x="1363" y="3429"/>
                      <a:pt x="1297" y="3429"/>
                    </a:cubicBezTo>
                    <a:cubicBezTo>
                      <a:pt x="1178" y="3429"/>
                      <a:pt x="1072" y="3402"/>
                      <a:pt x="993" y="3349"/>
                    </a:cubicBezTo>
                    <a:cubicBezTo>
                      <a:pt x="926" y="3296"/>
                      <a:pt x="887" y="3230"/>
                      <a:pt x="887" y="3164"/>
                    </a:cubicBezTo>
                    <a:cubicBezTo>
                      <a:pt x="887" y="3137"/>
                      <a:pt x="900" y="3098"/>
                      <a:pt x="913" y="3071"/>
                    </a:cubicBezTo>
                    <a:cubicBezTo>
                      <a:pt x="940" y="3045"/>
                      <a:pt x="966" y="3018"/>
                      <a:pt x="993" y="3018"/>
                    </a:cubicBezTo>
                    <a:cubicBezTo>
                      <a:pt x="1019" y="3018"/>
                      <a:pt x="1046" y="3018"/>
                      <a:pt x="1072" y="3005"/>
                    </a:cubicBezTo>
                    <a:cubicBezTo>
                      <a:pt x="1099" y="3005"/>
                      <a:pt x="1125" y="2992"/>
                      <a:pt x="1151" y="2979"/>
                    </a:cubicBezTo>
                    <a:cubicBezTo>
                      <a:pt x="1178" y="2965"/>
                      <a:pt x="1204" y="2939"/>
                      <a:pt x="1218" y="2912"/>
                    </a:cubicBezTo>
                    <a:cubicBezTo>
                      <a:pt x="1231" y="2899"/>
                      <a:pt x="1244" y="2859"/>
                      <a:pt x="1244" y="2820"/>
                    </a:cubicBezTo>
                    <a:cubicBezTo>
                      <a:pt x="1244" y="2754"/>
                      <a:pt x="1218" y="2701"/>
                      <a:pt x="1165" y="2674"/>
                    </a:cubicBezTo>
                    <a:cubicBezTo>
                      <a:pt x="1125" y="2648"/>
                      <a:pt x="1072" y="2634"/>
                      <a:pt x="1019" y="2634"/>
                    </a:cubicBezTo>
                    <a:cubicBezTo>
                      <a:pt x="966" y="2634"/>
                      <a:pt x="913" y="2634"/>
                      <a:pt x="847" y="2661"/>
                    </a:cubicBezTo>
                    <a:cubicBezTo>
                      <a:pt x="794" y="2687"/>
                      <a:pt x="754" y="2714"/>
                      <a:pt x="701" y="2754"/>
                    </a:cubicBezTo>
                    <a:cubicBezTo>
                      <a:pt x="662" y="2807"/>
                      <a:pt x="622" y="2859"/>
                      <a:pt x="596" y="2926"/>
                    </a:cubicBezTo>
                    <a:cubicBezTo>
                      <a:pt x="569" y="2992"/>
                      <a:pt x="556" y="3071"/>
                      <a:pt x="556" y="3164"/>
                    </a:cubicBezTo>
                    <a:cubicBezTo>
                      <a:pt x="556" y="3257"/>
                      <a:pt x="582" y="3349"/>
                      <a:pt x="622" y="3415"/>
                    </a:cubicBezTo>
                    <a:cubicBezTo>
                      <a:pt x="649" y="3495"/>
                      <a:pt x="701" y="3561"/>
                      <a:pt x="768" y="3614"/>
                    </a:cubicBezTo>
                    <a:cubicBezTo>
                      <a:pt x="821" y="3667"/>
                      <a:pt x="900" y="3707"/>
                      <a:pt x="979" y="3733"/>
                    </a:cubicBezTo>
                    <a:cubicBezTo>
                      <a:pt x="1059" y="3759"/>
                      <a:pt x="1138" y="3773"/>
                      <a:pt x="1231" y="3773"/>
                    </a:cubicBezTo>
                    <a:cubicBezTo>
                      <a:pt x="1390" y="3773"/>
                      <a:pt x="1535" y="3733"/>
                      <a:pt x="1668" y="3667"/>
                    </a:cubicBezTo>
                    <a:cubicBezTo>
                      <a:pt x="1800" y="3614"/>
                      <a:pt x="1932" y="3508"/>
                      <a:pt x="2051" y="3376"/>
                    </a:cubicBezTo>
                    <a:cubicBezTo>
                      <a:pt x="2144" y="3257"/>
                      <a:pt x="2237" y="3111"/>
                      <a:pt x="2303" y="2952"/>
                    </a:cubicBezTo>
                    <a:cubicBezTo>
                      <a:pt x="2382" y="2780"/>
                      <a:pt x="2462" y="2595"/>
                      <a:pt x="2541" y="2370"/>
                    </a:cubicBezTo>
                    <a:lnTo>
                      <a:pt x="3176" y="596"/>
                    </a:lnTo>
                    <a:cubicBezTo>
                      <a:pt x="3203" y="530"/>
                      <a:pt x="3229" y="490"/>
                      <a:pt x="3256" y="477"/>
                    </a:cubicBezTo>
                    <a:cubicBezTo>
                      <a:pt x="3296" y="464"/>
                      <a:pt x="3362" y="451"/>
                      <a:pt x="3454" y="451"/>
                    </a:cubicBezTo>
                    <a:cubicBezTo>
                      <a:pt x="3534" y="451"/>
                      <a:pt x="3613" y="437"/>
                      <a:pt x="3679" y="411"/>
                    </a:cubicBezTo>
                    <a:cubicBezTo>
                      <a:pt x="3759" y="398"/>
                      <a:pt x="3799" y="345"/>
                      <a:pt x="3799" y="279"/>
                    </a:cubicBezTo>
                    <a:cubicBezTo>
                      <a:pt x="3799" y="212"/>
                      <a:pt x="3759" y="160"/>
                      <a:pt x="3693" y="146"/>
                    </a:cubicBezTo>
                    <a:cubicBezTo>
                      <a:pt x="3626" y="120"/>
                      <a:pt x="3547" y="107"/>
                      <a:pt x="3454" y="107"/>
                    </a:cubicBezTo>
                    <a:lnTo>
                      <a:pt x="2422" y="107"/>
                    </a:lnTo>
                    <a:cubicBezTo>
                      <a:pt x="2329" y="107"/>
                      <a:pt x="2263" y="120"/>
                      <a:pt x="2237" y="146"/>
                    </a:cubicBezTo>
                    <a:cubicBezTo>
                      <a:pt x="2210" y="160"/>
                      <a:pt x="2197" y="212"/>
                      <a:pt x="2197" y="279"/>
                    </a:cubicBezTo>
                    <a:cubicBezTo>
                      <a:pt x="2197" y="318"/>
                      <a:pt x="2224" y="358"/>
                      <a:pt x="2263" y="398"/>
                    </a:cubicBezTo>
                    <a:cubicBezTo>
                      <a:pt x="2303" y="437"/>
                      <a:pt x="2382" y="451"/>
                      <a:pt x="2475" y="451"/>
                    </a:cubicBezTo>
                    <a:cubicBezTo>
                      <a:pt x="2568" y="451"/>
                      <a:pt x="2634" y="464"/>
                      <a:pt x="2660" y="477"/>
                    </a:cubicBezTo>
                    <a:cubicBezTo>
                      <a:pt x="2687" y="504"/>
                      <a:pt x="2700" y="517"/>
                      <a:pt x="2700" y="557"/>
                    </a:cubicBezTo>
                    <a:cubicBezTo>
                      <a:pt x="2700" y="623"/>
                      <a:pt x="2687" y="689"/>
                      <a:pt x="2647" y="795"/>
                    </a:cubicBezTo>
                    <a:lnTo>
                      <a:pt x="2197" y="2224"/>
                    </a:lnTo>
                    <a:lnTo>
                      <a:pt x="1337" y="623"/>
                    </a:lnTo>
                    <a:cubicBezTo>
                      <a:pt x="1324" y="583"/>
                      <a:pt x="1310" y="543"/>
                      <a:pt x="1297" y="504"/>
                    </a:cubicBezTo>
                    <a:cubicBezTo>
                      <a:pt x="1284" y="464"/>
                      <a:pt x="1284" y="437"/>
                      <a:pt x="1284" y="424"/>
                    </a:cubicBezTo>
                    <a:cubicBezTo>
                      <a:pt x="1284" y="385"/>
                      <a:pt x="1284" y="358"/>
                      <a:pt x="1297" y="358"/>
                    </a:cubicBezTo>
                    <a:cubicBezTo>
                      <a:pt x="1324" y="345"/>
                      <a:pt x="1337" y="345"/>
                      <a:pt x="1363" y="345"/>
                    </a:cubicBezTo>
                    <a:cubicBezTo>
                      <a:pt x="1443" y="345"/>
                      <a:pt x="1496" y="332"/>
                      <a:pt x="1522" y="292"/>
                    </a:cubicBezTo>
                    <a:cubicBezTo>
                      <a:pt x="1549" y="252"/>
                      <a:pt x="1562" y="212"/>
                      <a:pt x="1562" y="160"/>
                    </a:cubicBezTo>
                    <a:cubicBezTo>
                      <a:pt x="1562" y="120"/>
                      <a:pt x="1549" y="80"/>
                      <a:pt x="1522" y="54"/>
                    </a:cubicBezTo>
                    <a:cubicBezTo>
                      <a:pt x="1496" y="14"/>
                      <a:pt x="1416" y="1"/>
                      <a:pt x="1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1174529" y="741120"/>
              <a:ext cx="721026" cy="252610"/>
              <a:chOff x="2109963" y="768908"/>
              <a:chExt cx="818604" cy="286796"/>
            </a:xfrm>
          </p:grpSpPr>
          <p:sp>
            <p:nvSpPr>
              <p:cNvPr id="168" name="Google Shape;168;p11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rect b="b" l="l" r="r" t="t"/>
                <a:pathLst>
                  <a:path extrusionOk="0" h="5189" w="3217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rect b="b" l="l" r="r" t="t"/>
                <a:pathLst>
                  <a:path extrusionOk="0" h="1986" w="1987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rect b="b" l="l" r="r" t="t"/>
                <a:pathLst>
                  <a:path extrusionOk="0" h="5189" w="3204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rect b="b" l="l" r="r" t="t"/>
                <a:pathLst>
                  <a:path extrusionOk="0" h="1417" w="1695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rect b="b" l="l" r="r" t="t"/>
                <a:pathLst>
                  <a:path extrusionOk="0" h="5097" w="3402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579149" y="2344267"/>
              <a:ext cx="595379" cy="434972"/>
              <a:chOff x="570141" y="1610117"/>
              <a:chExt cx="675952" cy="493837"/>
            </a:xfrm>
          </p:grpSpPr>
          <p:sp>
            <p:nvSpPr>
              <p:cNvPr id="174" name="Google Shape;174;p11"/>
              <p:cNvSpPr/>
              <p:nvPr/>
            </p:nvSpPr>
            <p:spPr>
              <a:xfrm>
                <a:off x="954157" y="1808371"/>
                <a:ext cx="250207" cy="292655"/>
              </a:xfrm>
              <a:custGeom>
                <a:rect b="b" l="l" r="r" t="t"/>
                <a:pathLst>
                  <a:path extrusionOk="0" h="5295" w="4527">
                    <a:moveTo>
                      <a:pt x="2701" y="0"/>
                    </a:moveTo>
                    <a:cubicBezTo>
                      <a:pt x="2608" y="0"/>
                      <a:pt x="2555" y="14"/>
                      <a:pt x="2528" y="40"/>
                    </a:cubicBezTo>
                    <a:cubicBezTo>
                      <a:pt x="2502" y="53"/>
                      <a:pt x="2489" y="93"/>
                      <a:pt x="2489" y="146"/>
                    </a:cubicBezTo>
                    <a:cubicBezTo>
                      <a:pt x="2489" y="199"/>
                      <a:pt x="2502" y="239"/>
                      <a:pt x="2542" y="265"/>
                    </a:cubicBezTo>
                    <a:cubicBezTo>
                      <a:pt x="2595" y="292"/>
                      <a:pt x="2634" y="305"/>
                      <a:pt x="2701" y="305"/>
                    </a:cubicBezTo>
                    <a:cubicBezTo>
                      <a:pt x="2793" y="305"/>
                      <a:pt x="2846" y="305"/>
                      <a:pt x="2873" y="318"/>
                    </a:cubicBezTo>
                    <a:cubicBezTo>
                      <a:pt x="2912" y="318"/>
                      <a:pt x="2926" y="358"/>
                      <a:pt x="2926" y="397"/>
                    </a:cubicBezTo>
                    <a:cubicBezTo>
                      <a:pt x="2926" y="424"/>
                      <a:pt x="2912" y="477"/>
                      <a:pt x="2873" y="543"/>
                    </a:cubicBezTo>
                    <a:cubicBezTo>
                      <a:pt x="2846" y="609"/>
                      <a:pt x="2806" y="702"/>
                      <a:pt x="2753" y="808"/>
                    </a:cubicBezTo>
                    <a:cubicBezTo>
                      <a:pt x="2701" y="900"/>
                      <a:pt x="2648" y="1020"/>
                      <a:pt x="2581" y="1139"/>
                    </a:cubicBezTo>
                    <a:cubicBezTo>
                      <a:pt x="2515" y="1258"/>
                      <a:pt x="2462" y="1377"/>
                      <a:pt x="2396" y="1483"/>
                    </a:cubicBezTo>
                    <a:cubicBezTo>
                      <a:pt x="2330" y="1602"/>
                      <a:pt x="2277" y="1721"/>
                      <a:pt x="2224" y="1827"/>
                    </a:cubicBezTo>
                    <a:cubicBezTo>
                      <a:pt x="2171" y="1920"/>
                      <a:pt x="2131" y="2012"/>
                      <a:pt x="2092" y="2078"/>
                    </a:cubicBezTo>
                    <a:cubicBezTo>
                      <a:pt x="1959" y="1814"/>
                      <a:pt x="1827" y="1575"/>
                      <a:pt x="1721" y="1350"/>
                    </a:cubicBezTo>
                    <a:lnTo>
                      <a:pt x="1589" y="1086"/>
                    </a:lnTo>
                    <a:cubicBezTo>
                      <a:pt x="1536" y="993"/>
                      <a:pt x="1496" y="900"/>
                      <a:pt x="1456" y="834"/>
                    </a:cubicBezTo>
                    <a:cubicBezTo>
                      <a:pt x="1430" y="755"/>
                      <a:pt x="1403" y="689"/>
                      <a:pt x="1377" y="649"/>
                    </a:cubicBezTo>
                    <a:cubicBezTo>
                      <a:pt x="1364" y="596"/>
                      <a:pt x="1351" y="556"/>
                      <a:pt x="1351" y="543"/>
                    </a:cubicBezTo>
                    <a:cubicBezTo>
                      <a:pt x="1351" y="503"/>
                      <a:pt x="1377" y="477"/>
                      <a:pt x="1443" y="464"/>
                    </a:cubicBezTo>
                    <a:cubicBezTo>
                      <a:pt x="1496" y="450"/>
                      <a:pt x="1562" y="437"/>
                      <a:pt x="1628" y="437"/>
                    </a:cubicBezTo>
                    <a:cubicBezTo>
                      <a:pt x="1708" y="424"/>
                      <a:pt x="1774" y="411"/>
                      <a:pt x="1827" y="384"/>
                    </a:cubicBezTo>
                    <a:cubicBezTo>
                      <a:pt x="1893" y="371"/>
                      <a:pt x="1920" y="331"/>
                      <a:pt x="1920" y="278"/>
                    </a:cubicBezTo>
                    <a:cubicBezTo>
                      <a:pt x="1920" y="225"/>
                      <a:pt x="1906" y="186"/>
                      <a:pt x="1880" y="172"/>
                    </a:cubicBezTo>
                    <a:cubicBezTo>
                      <a:pt x="1853" y="146"/>
                      <a:pt x="1801" y="133"/>
                      <a:pt x="1721" y="133"/>
                    </a:cubicBezTo>
                    <a:lnTo>
                      <a:pt x="345" y="133"/>
                    </a:lnTo>
                    <a:cubicBezTo>
                      <a:pt x="212" y="133"/>
                      <a:pt x="133" y="186"/>
                      <a:pt x="133" y="278"/>
                    </a:cubicBezTo>
                    <a:cubicBezTo>
                      <a:pt x="133" y="331"/>
                      <a:pt x="159" y="371"/>
                      <a:pt x="199" y="397"/>
                    </a:cubicBezTo>
                    <a:cubicBezTo>
                      <a:pt x="252" y="411"/>
                      <a:pt x="305" y="424"/>
                      <a:pt x="358" y="424"/>
                    </a:cubicBezTo>
                    <a:cubicBezTo>
                      <a:pt x="503" y="424"/>
                      <a:pt x="623" y="437"/>
                      <a:pt x="715" y="464"/>
                    </a:cubicBezTo>
                    <a:cubicBezTo>
                      <a:pt x="808" y="490"/>
                      <a:pt x="874" y="543"/>
                      <a:pt x="914" y="622"/>
                    </a:cubicBezTo>
                    <a:lnTo>
                      <a:pt x="1880" y="2515"/>
                    </a:lnTo>
                    <a:lnTo>
                      <a:pt x="887" y="4514"/>
                    </a:lnTo>
                    <a:cubicBezTo>
                      <a:pt x="848" y="4593"/>
                      <a:pt x="808" y="4646"/>
                      <a:pt x="781" y="4686"/>
                    </a:cubicBezTo>
                    <a:cubicBezTo>
                      <a:pt x="742" y="4725"/>
                      <a:pt x="676" y="4752"/>
                      <a:pt x="596" y="4752"/>
                    </a:cubicBezTo>
                    <a:cubicBezTo>
                      <a:pt x="583" y="4752"/>
                      <a:pt x="556" y="4752"/>
                      <a:pt x="530" y="4765"/>
                    </a:cubicBezTo>
                    <a:cubicBezTo>
                      <a:pt x="490" y="4765"/>
                      <a:pt x="451" y="4765"/>
                      <a:pt x="411" y="4778"/>
                    </a:cubicBezTo>
                    <a:cubicBezTo>
                      <a:pt x="371" y="4778"/>
                      <a:pt x="331" y="4778"/>
                      <a:pt x="292" y="4792"/>
                    </a:cubicBezTo>
                    <a:lnTo>
                      <a:pt x="186" y="4792"/>
                    </a:lnTo>
                    <a:cubicBezTo>
                      <a:pt x="146" y="4792"/>
                      <a:pt x="106" y="4805"/>
                      <a:pt x="67" y="4818"/>
                    </a:cubicBezTo>
                    <a:cubicBezTo>
                      <a:pt x="14" y="4845"/>
                      <a:pt x="1" y="4871"/>
                      <a:pt x="1" y="4924"/>
                    </a:cubicBezTo>
                    <a:cubicBezTo>
                      <a:pt x="1" y="4977"/>
                      <a:pt x="27" y="5017"/>
                      <a:pt x="67" y="5043"/>
                    </a:cubicBezTo>
                    <a:cubicBezTo>
                      <a:pt x="120" y="5056"/>
                      <a:pt x="159" y="5070"/>
                      <a:pt x="199" y="5070"/>
                    </a:cubicBezTo>
                    <a:lnTo>
                      <a:pt x="1708" y="5070"/>
                    </a:lnTo>
                    <a:cubicBezTo>
                      <a:pt x="1787" y="5070"/>
                      <a:pt x="1840" y="5056"/>
                      <a:pt x="1880" y="5030"/>
                    </a:cubicBezTo>
                    <a:cubicBezTo>
                      <a:pt x="1906" y="5003"/>
                      <a:pt x="1920" y="4964"/>
                      <a:pt x="1920" y="4911"/>
                    </a:cubicBezTo>
                    <a:cubicBezTo>
                      <a:pt x="1920" y="4858"/>
                      <a:pt x="1893" y="4818"/>
                      <a:pt x="1853" y="4805"/>
                    </a:cubicBezTo>
                    <a:cubicBezTo>
                      <a:pt x="1814" y="4778"/>
                      <a:pt x="1761" y="4765"/>
                      <a:pt x="1708" y="4765"/>
                    </a:cubicBezTo>
                    <a:lnTo>
                      <a:pt x="1562" y="4765"/>
                    </a:lnTo>
                    <a:cubicBezTo>
                      <a:pt x="1523" y="4765"/>
                      <a:pt x="1483" y="4765"/>
                      <a:pt x="1443" y="4752"/>
                    </a:cubicBezTo>
                    <a:cubicBezTo>
                      <a:pt x="1403" y="4752"/>
                      <a:pt x="1364" y="4739"/>
                      <a:pt x="1351" y="4725"/>
                    </a:cubicBezTo>
                    <a:cubicBezTo>
                      <a:pt x="1324" y="4712"/>
                      <a:pt x="1311" y="4699"/>
                      <a:pt x="1311" y="4672"/>
                    </a:cubicBezTo>
                    <a:cubicBezTo>
                      <a:pt x="1311" y="4646"/>
                      <a:pt x="1324" y="4593"/>
                      <a:pt x="1364" y="4514"/>
                    </a:cubicBezTo>
                    <a:cubicBezTo>
                      <a:pt x="1403" y="4421"/>
                      <a:pt x="1456" y="4315"/>
                      <a:pt x="1509" y="4183"/>
                    </a:cubicBezTo>
                    <a:cubicBezTo>
                      <a:pt x="1576" y="4064"/>
                      <a:pt x="1642" y="3931"/>
                      <a:pt x="1708" y="3786"/>
                    </a:cubicBezTo>
                    <a:cubicBezTo>
                      <a:pt x="1774" y="3640"/>
                      <a:pt x="1840" y="3508"/>
                      <a:pt x="1893" y="3389"/>
                    </a:cubicBezTo>
                    <a:cubicBezTo>
                      <a:pt x="1959" y="3270"/>
                      <a:pt x="1999" y="3164"/>
                      <a:pt x="2039" y="3084"/>
                    </a:cubicBezTo>
                    <a:cubicBezTo>
                      <a:pt x="2078" y="3005"/>
                      <a:pt x="2105" y="2965"/>
                      <a:pt x="2105" y="2965"/>
                    </a:cubicBezTo>
                    <a:cubicBezTo>
                      <a:pt x="2290" y="3309"/>
                      <a:pt x="2449" y="3627"/>
                      <a:pt x="2595" y="3905"/>
                    </a:cubicBezTo>
                    <a:cubicBezTo>
                      <a:pt x="2661" y="4024"/>
                      <a:pt x="2714" y="4143"/>
                      <a:pt x="2780" y="4249"/>
                    </a:cubicBezTo>
                    <a:cubicBezTo>
                      <a:pt x="2833" y="4368"/>
                      <a:pt x="2886" y="4474"/>
                      <a:pt x="2939" y="4580"/>
                    </a:cubicBezTo>
                    <a:cubicBezTo>
                      <a:pt x="2992" y="4672"/>
                      <a:pt x="3031" y="4752"/>
                      <a:pt x="3058" y="4818"/>
                    </a:cubicBezTo>
                    <a:cubicBezTo>
                      <a:pt x="3084" y="4884"/>
                      <a:pt x="3098" y="4911"/>
                      <a:pt x="3098" y="4937"/>
                    </a:cubicBezTo>
                    <a:cubicBezTo>
                      <a:pt x="3098" y="4964"/>
                      <a:pt x="3071" y="4977"/>
                      <a:pt x="3031" y="4977"/>
                    </a:cubicBezTo>
                    <a:cubicBezTo>
                      <a:pt x="2992" y="4990"/>
                      <a:pt x="2939" y="5003"/>
                      <a:pt x="2886" y="5003"/>
                    </a:cubicBezTo>
                    <a:cubicBezTo>
                      <a:pt x="2833" y="5017"/>
                      <a:pt x="2793" y="5030"/>
                      <a:pt x="2740" y="5056"/>
                    </a:cubicBezTo>
                    <a:cubicBezTo>
                      <a:pt x="2701" y="5070"/>
                      <a:pt x="2687" y="5109"/>
                      <a:pt x="2687" y="5162"/>
                    </a:cubicBezTo>
                    <a:cubicBezTo>
                      <a:pt x="2687" y="5215"/>
                      <a:pt x="2701" y="5242"/>
                      <a:pt x="2727" y="5268"/>
                    </a:cubicBezTo>
                    <a:cubicBezTo>
                      <a:pt x="2753" y="5281"/>
                      <a:pt x="2806" y="5295"/>
                      <a:pt x="2873" y="5295"/>
                    </a:cubicBezTo>
                    <a:lnTo>
                      <a:pt x="4276" y="5295"/>
                    </a:lnTo>
                    <a:cubicBezTo>
                      <a:pt x="4342" y="5295"/>
                      <a:pt x="4408" y="5281"/>
                      <a:pt x="4448" y="5268"/>
                    </a:cubicBezTo>
                    <a:cubicBezTo>
                      <a:pt x="4501" y="5255"/>
                      <a:pt x="4527" y="5215"/>
                      <a:pt x="4527" y="5162"/>
                    </a:cubicBezTo>
                    <a:cubicBezTo>
                      <a:pt x="4527" y="5109"/>
                      <a:pt x="4501" y="5070"/>
                      <a:pt x="4461" y="5043"/>
                    </a:cubicBezTo>
                    <a:cubicBezTo>
                      <a:pt x="4408" y="5030"/>
                      <a:pt x="4355" y="5017"/>
                      <a:pt x="4276" y="5017"/>
                    </a:cubicBezTo>
                    <a:cubicBezTo>
                      <a:pt x="4077" y="5017"/>
                      <a:pt x="3905" y="5003"/>
                      <a:pt x="3773" y="4977"/>
                    </a:cubicBezTo>
                    <a:cubicBezTo>
                      <a:pt x="3640" y="4950"/>
                      <a:pt x="3561" y="4897"/>
                      <a:pt x="3508" y="4818"/>
                    </a:cubicBezTo>
                    <a:lnTo>
                      <a:pt x="2303" y="2515"/>
                    </a:lnTo>
                    <a:lnTo>
                      <a:pt x="3336" y="556"/>
                    </a:lnTo>
                    <a:cubicBezTo>
                      <a:pt x="3376" y="477"/>
                      <a:pt x="3415" y="424"/>
                      <a:pt x="3455" y="384"/>
                    </a:cubicBezTo>
                    <a:cubicBezTo>
                      <a:pt x="3481" y="345"/>
                      <a:pt x="3548" y="318"/>
                      <a:pt x="3640" y="318"/>
                    </a:cubicBezTo>
                    <a:cubicBezTo>
                      <a:pt x="3680" y="318"/>
                      <a:pt x="3733" y="305"/>
                      <a:pt x="3826" y="305"/>
                    </a:cubicBezTo>
                    <a:cubicBezTo>
                      <a:pt x="3918" y="305"/>
                      <a:pt x="4011" y="292"/>
                      <a:pt x="4090" y="278"/>
                    </a:cubicBezTo>
                    <a:cubicBezTo>
                      <a:pt x="4143" y="265"/>
                      <a:pt x="4183" y="252"/>
                      <a:pt x="4209" y="239"/>
                    </a:cubicBezTo>
                    <a:cubicBezTo>
                      <a:pt x="4262" y="212"/>
                      <a:pt x="4276" y="186"/>
                      <a:pt x="4276" y="133"/>
                    </a:cubicBezTo>
                    <a:cubicBezTo>
                      <a:pt x="4276" y="80"/>
                      <a:pt x="4262" y="40"/>
                      <a:pt x="4209" y="27"/>
                    </a:cubicBezTo>
                    <a:cubicBezTo>
                      <a:pt x="4183" y="14"/>
                      <a:pt x="4130" y="0"/>
                      <a:pt x="4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570141" y="1610117"/>
                <a:ext cx="214337" cy="166142"/>
              </a:xfrm>
              <a:custGeom>
                <a:rect b="b" l="l" r="r" t="t"/>
                <a:pathLst>
                  <a:path extrusionOk="0" h="3006" w="3878">
                    <a:moveTo>
                      <a:pt x="2263" y="1"/>
                    </a:moveTo>
                    <a:cubicBezTo>
                      <a:pt x="2065" y="1"/>
                      <a:pt x="1866" y="54"/>
                      <a:pt x="1681" y="160"/>
                    </a:cubicBezTo>
                    <a:cubicBezTo>
                      <a:pt x="1509" y="265"/>
                      <a:pt x="1363" y="411"/>
                      <a:pt x="1271" y="610"/>
                    </a:cubicBezTo>
                    <a:lnTo>
                      <a:pt x="1257" y="226"/>
                    </a:lnTo>
                    <a:cubicBezTo>
                      <a:pt x="1257" y="146"/>
                      <a:pt x="1244" y="93"/>
                      <a:pt x="1218" y="67"/>
                    </a:cubicBezTo>
                    <a:cubicBezTo>
                      <a:pt x="1191" y="40"/>
                      <a:pt x="1125" y="27"/>
                      <a:pt x="1019" y="27"/>
                    </a:cubicBezTo>
                    <a:cubicBezTo>
                      <a:pt x="821" y="27"/>
                      <a:pt x="649" y="27"/>
                      <a:pt x="529" y="40"/>
                    </a:cubicBezTo>
                    <a:cubicBezTo>
                      <a:pt x="397" y="40"/>
                      <a:pt x="291" y="54"/>
                      <a:pt x="212" y="67"/>
                    </a:cubicBezTo>
                    <a:cubicBezTo>
                      <a:pt x="132" y="80"/>
                      <a:pt x="79" y="107"/>
                      <a:pt x="53" y="133"/>
                    </a:cubicBezTo>
                    <a:cubicBezTo>
                      <a:pt x="13" y="160"/>
                      <a:pt x="0" y="199"/>
                      <a:pt x="0" y="239"/>
                    </a:cubicBezTo>
                    <a:cubicBezTo>
                      <a:pt x="0" y="265"/>
                      <a:pt x="13" y="279"/>
                      <a:pt x="40" y="305"/>
                    </a:cubicBezTo>
                    <a:cubicBezTo>
                      <a:pt x="66" y="305"/>
                      <a:pt x="106" y="318"/>
                      <a:pt x="146" y="332"/>
                    </a:cubicBezTo>
                    <a:cubicBezTo>
                      <a:pt x="185" y="332"/>
                      <a:pt x="225" y="332"/>
                      <a:pt x="265" y="345"/>
                    </a:cubicBezTo>
                    <a:lnTo>
                      <a:pt x="728" y="345"/>
                    </a:lnTo>
                    <a:cubicBezTo>
                      <a:pt x="794" y="345"/>
                      <a:pt x="834" y="411"/>
                      <a:pt x="834" y="543"/>
                    </a:cubicBezTo>
                    <a:cubicBezTo>
                      <a:pt x="834" y="570"/>
                      <a:pt x="834" y="649"/>
                      <a:pt x="821" y="782"/>
                    </a:cubicBezTo>
                    <a:cubicBezTo>
                      <a:pt x="821" y="914"/>
                      <a:pt x="821" y="1060"/>
                      <a:pt x="821" y="1218"/>
                    </a:cubicBezTo>
                    <a:cubicBezTo>
                      <a:pt x="821" y="1390"/>
                      <a:pt x="807" y="1549"/>
                      <a:pt x="807" y="1708"/>
                    </a:cubicBezTo>
                    <a:cubicBezTo>
                      <a:pt x="807" y="1854"/>
                      <a:pt x="807" y="1973"/>
                      <a:pt x="807" y="2039"/>
                    </a:cubicBezTo>
                    <a:cubicBezTo>
                      <a:pt x="807" y="2079"/>
                      <a:pt x="794" y="2105"/>
                      <a:pt x="794" y="2145"/>
                    </a:cubicBezTo>
                    <a:cubicBezTo>
                      <a:pt x="794" y="2184"/>
                      <a:pt x="781" y="2224"/>
                      <a:pt x="768" y="2251"/>
                    </a:cubicBezTo>
                    <a:cubicBezTo>
                      <a:pt x="754" y="2290"/>
                      <a:pt x="741" y="2317"/>
                      <a:pt x="715" y="2343"/>
                    </a:cubicBezTo>
                    <a:cubicBezTo>
                      <a:pt x="688" y="2357"/>
                      <a:pt x="662" y="2370"/>
                      <a:pt x="622" y="2370"/>
                    </a:cubicBezTo>
                    <a:lnTo>
                      <a:pt x="503" y="2370"/>
                    </a:lnTo>
                    <a:cubicBezTo>
                      <a:pt x="450" y="2370"/>
                      <a:pt x="410" y="2383"/>
                      <a:pt x="344" y="2409"/>
                    </a:cubicBezTo>
                    <a:cubicBezTo>
                      <a:pt x="304" y="2436"/>
                      <a:pt x="278" y="2489"/>
                      <a:pt x="278" y="2555"/>
                    </a:cubicBezTo>
                    <a:cubicBezTo>
                      <a:pt x="278" y="2634"/>
                      <a:pt x="304" y="2687"/>
                      <a:pt x="357" y="2701"/>
                    </a:cubicBezTo>
                    <a:cubicBezTo>
                      <a:pt x="410" y="2714"/>
                      <a:pt x="476" y="2727"/>
                      <a:pt x="543" y="2727"/>
                    </a:cubicBezTo>
                    <a:lnTo>
                      <a:pt x="1112" y="2727"/>
                    </a:lnTo>
                    <a:cubicBezTo>
                      <a:pt x="1244" y="2714"/>
                      <a:pt x="1363" y="2714"/>
                      <a:pt x="1469" y="2714"/>
                    </a:cubicBezTo>
                    <a:lnTo>
                      <a:pt x="1654" y="2714"/>
                    </a:lnTo>
                    <a:cubicBezTo>
                      <a:pt x="1747" y="2714"/>
                      <a:pt x="1800" y="2714"/>
                      <a:pt x="1840" y="2687"/>
                    </a:cubicBezTo>
                    <a:cubicBezTo>
                      <a:pt x="1879" y="2661"/>
                      <a:pt x="1906" y="2621"/>
                      <a:pt x="1906" y="2555"/>
                    </a:cubicBezTo>
                    <a:cubicBezTo>
                      <a:pt x="1906" y="2476"/>
                      <a:pt x="1879" y="2409"/>
                      <a:pt x="1826" y="2396"/>
                    </a:cubicBezTo>
                    <a:cubicBezTo>
                      <a:pt x="1787" y="2370"/>
                      <a:pt x="1734" y="2357"/>
                      <a:pt x="1654" y="2357"/>
                    </a:cubicBezTo>
                    <a:lnTo>
                      <a:pt x="1244" y="2357"/>
                    </a:lnTo>
                    <a:lnTo>
                      <a:pt x="1244" y="1668"/>
                    </a:lnTo>
                    <a:cubicBezTo>
                      <a:pt x="1244" y="1536"/>
                      <a:pt x="1257" y="1417"/>
                      <a:pt x="1271" y="1298"/>
                    </a:cubicBezTo>
                    <a:cubicBezTo>
                      <a:pt x="1297" y="1165"/>
                      <a:pt x="1337" y="1060"/>
                      <a:pt x="1376" y="954"/>
                    </a:cubicBezTo>
                    <a:cubicBezTo>
                      <a:pt x="1456" y="808"/>
                      <a:pt x="1549" y="662"/>
                      <a:pt x="1681" y="557"/>
                    </a:cubicBezTo>
                    <a:cubicBezTo>
                      <a:pt x="1813" y="437"/>
                      <a:pt x="1972" y="371"/>
                      <a:pt x="2144" y="371"/>
                    </a:cubicBezTo>
                    <a:cubicBezTo>
                      <a:pt x="2276" y="371"/>
                      <a:pt x="2396" y="411"/>
                      <a:pt x="2462" y="490"/>
                    </a:cubicBezTo>
                    <a:cubicBezTo>
                      <a:pt x="2554" y="570"/>
                      <a:pt x="2607" y="676"/>
                      <a:pt x="2647" y="808"/>
                    </a:cubicBezTo>
                    <a:cubicBezTo>
                      <a:pt x="2700" y="927"/>
                      <a:pt x="2726" y="1086"/>
                      <a:pt x="2740" y="1258"/>
                    </a:cubicBezTo>
                    <a:cubicBezTo>
                      <a:pt x="2753" y="1430"/>
                      <a:pt x="2766" y="1615"/>
                      <a:pt x="2766" y="1801"/>
                    </a:cubicBezTo>
                    <a:cubicBezTo>
                      <a:pt x="2766" y="1814"/>
                      <a:pt x="2766" y="1880"/>
                      <a:pt x="2753" y="1986"/>
                    </a:cubicBezTo>
                    <a:cubicBezTo>
                      <a:pt x="2753" y="2105"/>
                      <a:pt x="2753" y="2251"/>
                      <a:pt x="2740" y="2409"/>
                    </a:cubicBezTo>
                    <a:cubicBezTo>
                      <a:pt x="2740" y="2502"/>
                      <a:pt x="2713" y="2568"/>
                      <a:pt x="2687" y="2595"/>
                    </a:cubicBezTo>
                    <a:cubicBezTo>
                      <a:pt x="2647" y="2621"/>
                      <a:pt x="2581" y="2634"/>
                      <a:pt x="2475" y="2648"/>
                    </a:cubicBezTo>
                    <a:cubicBezTo>
                      <a:pt x="2449" y="2661"/>
                      <a:pt x="2409" y="2674"/>
                      <a:pt x="2369" y="2701"/>
                    </a:cubicBezTo>
                    <a:cubicBezTo>
                      <a:pt x="2329" y="2727"/>
                      <a:pt x="2303" y="2767"/>
                      <a:pt x="2303" y="2833"/>
                    </a:cubicBezTo>
                    <a:cubicBezTo>
                      <a:pt x="2303" y="2899"/>
                      <a:pt x="2329" y="2939"/>
                      <a:pt x="2369" y="2965"/>
                    </a:cubicBezTo>
                    <a:cubicBezTo>
                      <a:pt x="2409" y="2992"/>
                      <a:pt x="2462" y="3005"/>
                      <a:pt x="2515" y="3005"/>
                    </a:cubicBezTo>
                    <a:cubicBezTo>
                      <a:pt x="2528" y="3005"/>
                      <a:pt x="2594" y="3005"/>
                      <a:pt x="2700" y="2992"/>
                    </a:cubicBezTo>
                    <a:lnTo>
                      <a:pt x="3653" y="2992"/>
                    </a:lnTo>
                    <a:cubicBezTo>
                      <a:pt x="3706" y="2992"/>
                      <a:pt x="3759" y="2979"/>
                      <a:pt x="3812" y="2965"/>
                    </a:cubicBezTo>
                    <a:cubicBezTo>
                      <a:pt x="3851" y="2939"/>
                      <a:pt x="3878" y="2899"/>
                      <a:pt x="3878" y="2833"/>
                    </a:cubicBezTo>
                    <a:cubicBezTo>
                      <a:pt x="3878" y="2793"/>
                      <a:pt x="3865" y="2754"/>
                      <a:pt x="3838" y="2727"/>
                    </a:cubicBezTo>
                    <a:cubicBezTo>
                      <a:pt x="3812" y="2701"/>
                      <a:pt x="3785" y="2687"/>
                      <a:pt x="3746" y="2674"/>
                    </a:cubicBezTo>
                    <a:cubicBezTo>
                      <a:pt x="3706" y="2648"/>
                      <a:pt x="3666" y="2648"/>
                      <a:pt x="3626" y="2634"/>
                    </a:cubicBezTo>
                    <a:lnTo>
                      <a:pt x="3203" y="2634"/>
                    </a:lnTo>
                    <a:lnTo>
                      <a:pt x="3203" y="1205"/>
                    </a:lnTo>
                    <a:cubicBezTo>
                      <a:pt x="3203" y="954"/>
                      <a:pt x="3163" y="755"/>
                      <a:pt x="3110" y="596"/>
                    </a:cubicBezTo>
                    <a:cubicBezTo>
                      <a:pt x="3044" y="437"/>
                      <a:pt x="2965" y="318"/>
                      <a:pt x="2872" y="226"/>
                    </a:cubicBezTo>
                    <a:cubicBezTo>
                      <a:pt x="2779" y="146"/>
                      <a:pt x="2674" y="80"/>
                      <a:pt x="2554" y="54"/>
                    </a:cubicBezTo>
                    <a:cubicBezTo>
                      <a:pt x="2449" y="14"/>
                      <a:pt x="2356" y="1"/>
                      <a:pt x="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611815" y="1689153"/>
                <a:ext cx="634279" cy="414801"/>
              </a:xfrm>
              <a:custGeom>
                <a:rect b="b" l="l" r="r" t="t"/>
                <a:pathLst>
                  <a:path extrusionOk="0" h="7505" w="11476">
                    <a:moveTo>
                      <a:pt x="4633" y="0"/>
                    </a:moveTo>
                    <a:cubicBezTo>
                      <a:pt x="4527" y="0"/>
                      <a:pt x="4474" y="53"/>
                      <a:pt x="4421" y="172"/>
                    </a:cubicBezTo>
                    <a:lnTo>
                      <a:pt x="3428" y="6234"/>
                    </a:lnTo>
                    <a:lnTo>
                      <a:pt x="2595" y="3031"/>
                    </a:lnTo>
                    <a:cubicBezTo>
                      <a:pt x="2542" y="2925"/>
                      <a:pt x="2489" y="2872"/>
                      <a:pt x="2383" y="2872"/>
                    </a:cubicBezTo>
                    <a:lnTo>
                      <a:pt x="225" y="2872"/>
                    </a:lnTo>
                    <a:cubicBezTo>
                      <a:pt x="120" y="2872"/>
                      <a:pt x="0" y="2978"/>
                      <a:pt x="0" y="3097"/>
                    </a:cubicBezTo>
                    <a:cubicBezTo>
                      <a:pt x="0" y="3203"/>
                      <a:pt x="120" y="3309"/>
                      <a:pt x="225" y="3309"/>
                    </a:cubicBezTo>
                    <a:lnTo>
                      <a:pt x="2211" y="3309"/>
                    </a:lnTo>
                    <a:lnTo>
                      <a:pt x="3256" y="7332"/>
                    </a:lnTo>
                    <a:cubicBezTo>
                      <a:pt x="3309" y="7452"/>
                      <a:pt x="3375" y="7504"/>
                      <a:pt x="3481" y="7504"/>
                    </a:cubicBezTo>
                    <a:cubicBezTo>
                      <a:pt x="3587" y="7504"/>
                      <a:pt x="3706" y="7399"/>
                      <a:pt x="3706" y="7332"/>
                    </a:cubicBezTo>
                    <a:lnTo>
                      <a:pt x="4858" y="450"/>
                    </a:lnTo>
                    <a:lnTo>
                      <a:pt x="11250" y="450"/>
                    </a:lnTo>
                    <a:cubicBezTo>
                      <a:pt x="11370" y="450"/>
                      <a:pt x="11475" y="331"/>
                      <a:pt x="11475" y="225"/>
                    </a:cubicBezTo>
                    <a:cubicBezTo>
                      <a:pt x="11475" y="119"/>
                      <a:pt x="11370" y="0"/>
                      <a:pt x="11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7578957" y="753109"/>
              <a:ext cx="1205251" cy="628374"/>
              <a:chOff x="1787352" y="2530363"/>
              <a:chExt cx="1540651" cy="803239"/>
            </a:xfrm>
          </p:grpSpPr>
          <p:sp>
            <p:nvSpPr>
              <p:cNvPr id="178" name="Google Shape;178;p11"/>
              <p:cNvSpPr/>
              <p:nvPr/>
            </p:nvSpPr>
            <p:spPr>
              <a:xfrm>
                <a:off x="1971678" y="2530363"/>
                <a:ext cx="914442" cy="628420"/>
              </a:xfrm>
              <a:custGeom>
                <a:rect b="b" l="l" r="r" t="t"/>
                <a:pathLst>
                  <a:path extrusionOk="0" h="11370" w="16545">
                    <a:moveTo>
                      <a:pt x="279" y="1"/>
                    </a:moveTo>
                    <a:cubicBezTo>
                      <a:pt x="213" y="1"/>
                      <a:pt x="160" y="1"/>
                      <a:pt x="160" y="54"/>
                    </a:cubicBezTo>
                    <a:cubicBezTo>
                      <a:pt x="54" y="120"/>
                      <a:pt x="1" y="173"/>
                      <a:pt x="1" y="279"/>
                    </a:cubicBezTo>
                    <a:lnTo>
                      <a:pt x="1" y="8603"/>
                    </a:lnTo>
                    <a:cubicBezTo>
                      <a:pt x="1" y="8551"/>
                      <a:pt x="54" y="8445"/>
                      <a:pt x="107" y="8445"/>
                    </a:cubicBezTo>
                    <a:cubicBezTo>
                      <a:pt x="160" y="8392"/>
                      <a:pt x="213" y="8326"/>
                      <a:pt x="279" y="8326"/>
                    </a:cubicBezTo>
                    <a:lnTo>
                      <a:pt x="543" y="8326"/>
                    </a:lnTo>
                    <a:lnTo>
                      <a:pt x="543" y="715"/>
                    </a:lnTo>
                    <a:lnTo>
                      <a:pt x="13011" y="6340"/>
                    </a:lnTo>
                    <a:cubicBezTo>
                      <a:pt x="12852" y="6076"/>
                      <a:pt x="12733" y="5798"/>
                      <a:pt x="12574" y="5520"/>
                    </a:cubicBezTo>
                    <a:lnTo>
                      <a:pt x="385" y="54"/>
                    </a:lnTo>
                    <a:cubicBezTo>
                      <a:pt x="385" y="1"/>
                      <a:pt x="332" y="1"/>
                      <a:pt x="279" y="1"/>
                    </a:cubicBezTo>
                    <a:close/>
                    <a:moveTo>
                      <a:pt x="3085" y="10814"/>
                    </a:moveTo>
                    <a:lnTo>
                      <a:pt x="3085" y="11092"/>
                    </a:lnTo>
                    <a:cubicBezTo>
                      <a:pt x="3085" y="11198"/>
                      <a:pt x="3032" y="11251"/>
                      <a:pt x="2979" y="11303"/>
                    </a:cubicBezTo>
                    <a:cubicBezTo>
                      <a:pt x="2926" y="11370"/>
                      <a:pt x="2860" y="11370"/>
                      <a:pt x="2807" y="11370"/>
                    </a:cubicBezTo>
                    <a:lnTo>
                      <a:pt x="16545" y="11370"/>
                    </a:lnTo>
                    <a:cubicBezTo>
                      <a:pt x="16426" y="11198"/>
                      <a:pt x="16267" y="11039"/>
                      <a:pt x="16095" y="108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2666643" y="2835398"/>
                <a:ext cx="661361" cy="323385"/>
              </a:xfrm>
              <a:custGeom>
                <a:rect b="b" l="l" r="r" t="t"/>
                <a:pathLst>
                  <a:path extrusionOk="0" h="5851" w="11966">
                    <a:moveTo>
                      <a:pt x="0" y="1"/>
                    </a:moveTo>
                    <a:cubicBezTo>
                      <a:pt x="159" y="279"/>
                      <a:pt x="278" y="557"/>
                      <a:pt x="437" y="821"/>
                    </a:cubicBezTo>
                    <a:lnTo>
                      <a:pt x="10417" y="5295"/>
                    </a:lnTo>
                    <a:lnTo>
                      <a:pt x="3521" y="5295"/>
                    </a:lnTo>
                    <a:cubicBezTo>
                      <a:pt x="3693" y="5520"/>
                      <a:pt x="3852" y="5679"/>
                      <a:pt x="3971" y="5851"/>
                    </a:cubicBezTo>
                    <a:lnTo>
                      <a:pt x="11687" y="5851"/>
                    </a:lnTo>
                    <a:cubicBezTo>
                      <a:pt x="11793" y="5851"/>
                      <a:pt x="11912" y="5784"/>
                      <a:pt x="11965" y="5626"/>
                    </a:cubicBezTo>
                    <a:cubicBezTo>
                      <a:pt x="11965" y="5520"/>
                      <a:pt x="11912" y="5401"/>
                      <a:pt x="11793" y="53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1971678" y="2990485"/>
                <a:ext cx="170508" cy="168297"/>
              </a:xfrm>
              <a:custGeom>
                <a:rect b="b" l="l" r="r" t="t"/>
                <a:pathLst>
                  <a:path extrusionOk="0" h="3045" w="3085">
                    <a:moveTo>
                      <a:pt x="2529" y="556"/>
                    </a:moveTo>
                    <a:lnTo>
                      <a:pt x="2529" y="2489"/>
                    </a:lnTo>
                    <a:lnTo>
                      <a:pt x="543" y="2489"/>
                    </a:lnTo>
                    <a:lnTo>
                      <a:pt x="543" y="556"/>
                    </a:lnTo>
                    <a:close/>
                    <a:moveTo>
                      <a:pt x="279" y="1"/>
                    </a:moveTo>
                    <a:cubicBezTo>
                      <a:pt x="213" y="1"/>
                      <a:pt x="160" y="67"/>
                      <a:pt x="107" y="120"/>
                    </a:cubicBezTo>
                    <a:cubicBezTo>
                      <a:pt x="54" y="120"/>
                      <a:pt x="1" y="226"/>
                      <a:pt x="1" y="278"/>
                    </a:cubicBezTo>
                    <a:lnTo>
                      <a:pt x="1" y="2767"/>
                    </a:lnTo>
                    <a:cubicBezTo>
                      <a:pt x="1" y="2873"/>
                      <a:pt x="54" y="2926"/>
                      <a:pt x="107" y="2978"/>
                    </a:cubicBezTo>
                    <a:cubicBezTo>
                      <a:pt x="160" y="3045"/>
                      <a:pt x="213" y="3045"/>
                      <a:pt x="279" y="3045"/>
                    </a:cubicBezTo>
                    <a:lnTo>
                      <a:pt x="2807" y="3045"/>
                    </a:lnTo>
                    <a:cubicBezTo>
                      <a:pt x="2860" y="3045"/>
                      <a:pt x="2926" y="3045"/>
                      <a:pt x="2979" y="2978"/>
                    </a:cubicBezTo>
                    <a:cubicBezTo>
                      <a:pt x="3032" y="2926"/>
                      <a:pt x="3085" y="2873"/>
                      <a:pt x="3085" y="2767"/>
                    </a:cubicBezTo>
                    <a:lnTo>
                      <a:pt x="3085" y="2489"/>
                    </a:lnTo>
                    <a:lnTo>
                      <a:pt x="3085" y="278"/>
                    </a:lnTo>
                    <a:cubicBezTo>
                      <a:pt x="3085" y="226"/>
                      <a:pt x="3032" y="120"/>
                      <a:pt x="2979" y="120"/>
                    </a:cubicBezTo>
                    <a:cubicBezTo>
                      <a:pt x="2926" y="67"/>
                      <a:pt x="2860" y="1"/>
                      <a:pt x="2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2584733" y="2634989"/>
                <a:ext cx="118554" cy="120765"/>
              </a:xfrm>
              <a:custGeom>
                <a:rect b="b" l="l" r="r" t="t"/>
                <a:pathLst>
                  <a:path extrusionOk="0" h="2185" w="2145">
                    <a:moveTo>
                      <a:pt x="887" y="1284"/>
                    </a:moveTo>
                    <a:cubicBezTo>
                      <a:pt x="953" y="1284"/>
                      <a:pt x="1032" y="1297"/>
                      <a:pt x="1085" y="1311"/>
                    </a:cubicBezTo>
                    <a:cubicBezTo>
                      <a:pt x="1151" y="1324"/>
                      <a:pt x="1204" y="1350"/>
                      <a:pt x="1257" y="1377"/>
                    </a:cubicBezTo>
                    <a:cubicBezTo>
                      <a:pt x="1310" y="1403"/>
                      <a:pt x="1350" y="1430"/>
                      <a:pt x="1376" y="1469"/>
                    </a:cubicBezTo>
                    <a:cubicBezTo>
                      <a:pt x="1403" y="1509"/>
                      <a:pt x="1416" y="1549"/>
                      <a:pt x="1416" y="1588"/>
                    </a:cubicBezTo>
                    <a:cubicBezTo>
                      <a:pt x="1416" y="1641"/>
                      <a:pt x="1403" y="1681"/>
                      <a:pt x="1363" y="1721"/>
                    </a:cubicBezTo>
                    <a:cubicBezTo>
                      <a:pt x="1337" y="1761"/>
                      <a:pt x="1297" y="1787"/>
                      <a:pt x="1231" y="1813"/>
                    </a:cubicBezTo>
                    <a:cubicBezTo>
                      <a:pt x="1178" y="1840"/>
                      <a:pt x="1112" y="1866"/>
                      <a:pt x="1046" y="1880"/>
                    </a:cubicBezTo>
                    <a:cubicBezTo>
                      <a:pt x="966" y="1906"/>
                      <a:pt x="887" y="1906"/>
                      <a:pt x="807" y="1906"/>
                    </a:cubicBezTo>
                    <a:cubicBezTo>
                      <a:pt x="675" y="1906"/>
                      <a:pt x="569" y="1893"/>
                      <a:pt x="463" y="1840"/>
                    </a:cubicBezTo>
                    <a:cubicBezTo>
                      <a:pt x="371" y="1800"/>
                      <a:pt x="318" y="1734"/>
                      <a:pt x="318" y="1641"/>
                    </a:cubicBezTo>
                    <a:cubicBezTo>
                      <a:pt x="318" y="1588"/>
                      <a:pt x="331" y="1536"/>
                      <a:pt x="371" y="1496"/>
                    </a:cubicBezTo>
                    <a:cubicBezTo>
                      <a:pt x="397" y="1456"/>
                      <a:pt x="437" y="1416"/>
                      <a:pt x="490" y="1390"/>
                    </a:cubicBezTo>
                    <a:cubicBezTo>
                      <a:pt x="529" y="1350"/>
                      <a:pt x="596" y="1337"/>
                      <a:pt x="662" y="1311"/>
                    </a:cubicBezTo>
                    <a:cubicBezTo>
                      <a:pt x="728" y="1297"/>
                      <a:pt x="807" y="1284"/>
                      <a:pt x="887" y="1284"/>
                    </a:cubicBezTo>
                    <a:close/>
                    <a:moveTo>
                      <a:pt x="926" y="0"/>
                    </a:moveTo>
                    <a:cubicBezTo>
                      <a:pt x="688" y="0"/>
                      <a:pt x="490" y="53"/>
                      <a:pt x="344" y="159"/>
                    </a:cubicBezTo>
                    <a:cubicBezTo>
                      <a:pt x="199" y="265"/>
                      <a:pt x="132" y="397"/>
                      <a:pt x="132" y="569"/>
                    </a:cubicBezTo>
                    <a:cubicBezTo>
                      <a:pt x="132" y="649"/>
                      <a:pt x="159" y="715"/>
                      <a:pt x="199" y="781"/>
                    </a:cubicBezTo>
                    <a:cubicBezTo>
                      <a:pt x="238" y="861"/>
                      <a:pt x="304" y="887"/>
                      <a:pt x="397" y="887"/>
                    </a:cubicBezTo>
                    <a:cubicBezTo>
                      <a:pt x="463" y="887"/>
                      <a:pt x="503" y="874"/>
                      <a:pt x="543" y="847"/>
                    </a:cubicBezTo>
                    <a:cubicBezTo>
                      <a:pt x="582" y="821"/>
                      <a:pt x="596" y="781"/>
                      <a:pt x="596" y="728"/>
                    </a:cubicBezTo>
                    <a:cubicBezTo>
                      <a:pt x="596" y="675"/>
                      <a:pt x="582" y="636"/>
                      <a:pt x="556" y="622"/>
                    </a:cubicBezTo>
                    <a:cubicBezTo>
                      <a:pt x="529" y="596"/>
                      <a:pt x="503" y="583"/>
                      <a:pt x="490" y="583"/>
                    </a:cubicBezTo>
                    <a:cubicBezTo>
                      <a:pt x="450" y="569"/>
                      <a:pt x="437" y="569"/>
                      <a:pt x="410" y="556"/>
                    </a:cubicBezTo>
                    <a:cubicBezTo>
                      <a:pt x="397" y="556"/>
                      <a:pt x="397" y="530"/>
                      <a:pt x="397" y="503"/>
                    </a:cubicBezTo>
                    <a:cubicBezTo>
                      <a:pt x="397" y="477"/>
                      <a:pt x="410" y="437"/>
                      <a:pt x="437" y="411"/>
                    </a:cubicBezTo>
                    <a:cubicBezTo>
                      <a:pt x="476" y="384"/>
                      <a:pt x="516" y="358"/>
                      <a:pt x="556" y="344"/>
                    </a:cubicBezTo>
                    <a:cubicBezTo>
                      <a:pt x="609" y="318"/>
                      <a:pt x="662" y="305"/>
                      <a:pt x="728" y="291"/>
                    </a:cubicBezTo>
                    <a:cubicBezTo>
                      <a:pt x="781" y="278"/>
                      <a:pt x="834" y="278"/>
                      <a:pt x="887" y="278"/>
                    </a:cubicBezTo>
                    <a:cubicBezTo>
                      <a:pt x="1072" y="278"/>
                      <a:pt x="1204" y="331"/>
                      <a:pt x="1297" y="450"/>
                    </a:cubicBezTo>
                    <a:cubicBezTo>
                      <a:pt x="1376" y="569"/>
                      <a:pt x="1416" y="728"/>
                      <a:pt x="1416" y="927"/>
                    </a:cubicBezTo>
                    <a:cubicBezTo>
                      <a:pt x="1416" y="940"/>
                      <a:pt x="1416" y="966"/>
                      <a:pt x="1416" y="1006"/>
                    </a:cubicBezTo>
                    <a:lnTo>
                      <a:pt x="1416" y="1099"/>
                    </a:lnTo>
                    <a:lnTo>
                      <a:pt x="1416" y="1218"/>
                    </a:lnTo>
                    <a:cubicBezTo>
                      <a:pt x="1218" y="1086"/>
                      <a:pt x="1006" y="1006"/>
                      <a:pt x="768" y="1006"/>
                    </a:cubicBezTo>
                    <a:cubicBezTo>
                      <a:pt x="649" y="1006"/>
                      <a:pt x="543" y="1033"/>
                      <a:pt x="450" y="1059"/>
                    </a:cubicBezTo>
                    <a:cubicBezTo>
                      <a:pt x="357" y="1086"/>
                      <a:pt x="278" y="1138"/>
                      <a:pt x="212" y="1191"/>
                    </a:cubicBezTo>
                    <a:cubicBezTo>
                      <a:pt x="146" y="1244"/>
                      <a:pt x="93" y="1311"/>
                      <a:pt x="53" y="1390"/>
                    </a:cubicBezTo>
                    <a:cubicBezTo>
                      <a:pt x="13" y="1469"/>
                      <a:pt x="0" y="1549"/>
                      <a:pt x="0" y="1641"/>
                    </a:cubicBezTo>
                    <a:cubicBezTo>
                      <a:pt x="0" y="1800"/>
                      <a:pt x="53" y="1946"/>
                      <a:pt x="185" y="2038"/>
                    </a:cubicBezTo>
                    <a:cubicBezTo>
                      <a:pt x="318" y="2131"/>
                      <a:pt x="490" y="2184"/>
                      <a:pt x="701" y="2184"/>
                    </a:cubicBezTo>
                    <a:cubicBezTo>
                      <a:pt x="847" y="2184"/>
                      <a:pt x="979" y="2158"/>
                      <a:pt x="1099" y="2118"/>
                    </a:cubicBezTo>
                    <a:cubicBezTo>
                      <a:pt x="1218" y="2065"/>
                      <a:pt x="1324" y="1999"/>
                      <a:pt x="1429" y="1919"/>
                    </a:cubicBezTo>
                    <a:cubicBezTo>
                      <a:pt x="1456" y="2012"/>
                      <a:pt x="1496" y="2078"/>
                      <a:pt x="1562" y="2131"/>
                    </a:cubicBezTo>
                    <a:cubicBezTo>
                      <a:pt x="1628" y="2171"/>
                      <a:pt x="1707" y="2184"/>
                      <a:pt x="1787" y="2184"/>
                    </a:cubicBezTo>
                    <a:cubicBezTo>
                      <a:pt x="1840" y="2184"/>
                      <a:pt x="1879" y="2184"/>
                      <a:pt x="1919" y="2171"/>
                    </a:cubicBezTo>
                    <a:cubicBezTo>
                      <a:pt x="1959" y="2158"/>
                      <a:pt x="1999" y="2131"/>
                      <a:pt x="2038" y="2105"/>
                    </a:cubicBezTo>
                    <a:cubicBezTo>
                      <a:pt x="2078" y="2078"/>
                      <a:pt x="2091" y="2038"/>
                      <a:pt x="2118" y="1999"/>
                    </a:cubicBezTo>
                    <a:cubicBezTo>
                      <a:pt x="2144" y="1959"/>
                      <a:pt x="2144" y="1893"/>
                      <a:pt x="2144" y="1840"/>
                    </a:cubicBezTo>
                    <a:cubicBezTo>
                      <a:pt x="2144" y="1800"/>
                      <a:pt x="2144" y="1761"/>
                      <a:pt x="2131" y="1734"/>
                    </a:cubicBezTo>
                    <a:cubicBezTo>
                      <a:pt x="2118" y="1694"/>
                      <a:pt x="2091" y="1681"/>
                      <a:pt x="2051" y="1681"/>
                    </a:cubicBezTo>
                    <a:cubicBezTo>
                      <a:pt x="2012" y="1681"/>
                      <a:pt x="1972" y="1694"/>
                      <a:pt x="1959" y="1721"/>
                    </a:cubicBezTo>
                    <a:cubicBezTo>
                      <a:pt x="1946" y="1747"/>
                      <a:pt x="1932" y="1761"/>
                      <a:pt x="1932" y="1787"/>
                    </a:cubicBezTo>
                    <a:cubicBezTo>
                      <a:pt x="1919" y="1827"/>
                      <a:pt x="1906" y="1853"/>
                      <a:pt x="1893" y="1880"/>
                    </a:cubicBezTo>
                    <a:cubicBezTo>
                      <a:pt x="1893" y="1893"/>
                      <a:pt x="1866" y="1906"/>
                      <a:pt x="1840" y="1906"/>
                    </a:cubicBezTo>
                    <a:cubicBezTo>
                      <a:pt x="1787" y="1906"/>
                      <a:pt x="1760" y="1893"/>
                      <a:pt x="1747" y="1840"/>
                    </a:cubicBezTo>
                    <a:cubicBezTo>
                      <a:pt x="1734" y="1800"/>
                      <a:pt x="1734" y="1708"/>
                      <a:pt x="1734" y="1562"/>
                    </a:cubicBezTo>
                    <a:lnTo>
                      <a:pt x="1734" y="1403"/>
                    </a:lnTo>
                    <a:cubicBezTo>
                      <a:pt x="1734" y="1337"/>
                      <a:pt x="1734" y="1271"/>
                      <a:pt x="1734" y="1218"/>
                    </a:cubicBezTo>
                    <a:cubicBezTo>
                      <a:pt x="1734" y="1152"/>
                      <a:pt x="1747" y="1086"/>
                      <a:pt x="1747" y="1033"/>
                    </a:cubicBezTo>
                    <a:cubicBezTo>
                      <a:pt x="1747" y="980"/>
                      <a:pt x="1747" y="927"/>
                      <a:pt x="1747" y="900"/>
                    </a:cubicBezTo>
                    <a:cubicBezTo>
                      <a:pt x="1747" y="291"/>
                      <a:pt x="1469" y="0"/>
                      <a:pt x="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1787352" y="2713970"/>
                <a:ext cx="141215" cy="212955"/>
              </a:xfrm>
              <a:custGeom>
                <a:rect b="b" l="l" r="r" t="t"/>
                <a:pathLst>
                  <a:path extrusionOk="0" h="3853" w="2555">
                    <a:moveTo>
                      <a:pt x="1655" y="1959"/>
                    </a:moveTo>
                    <a:cubicBezTo>
                      <a:pt x="1708" y="1959"/>
                      <a:pt x="1761" y="1973"/>
                      <a:pt x="1827" y="1999"/>
                    </a:cubicBezTo>
                    <a:cubicBezTo>
                      <a:pt x="1893" y="2026"/>
                      <a:pt x="1946" y="2065"/>
                      <a:pt x="2012" y="2132"/>
                    </a:cubicBezTo>
                    <a:cubicBezTo>
                      <a:pt x="2065" y="2184"/>
                      <a:pt x="2118" y="2277"/>
                      <a:pt x="2158" y="2370"/>
                    </a:cubicBezTo>
                    <a:cubicBezTo>
                      <a:pt x="2198" y="2476"/>
                      <a:pt x="2211" y="2595"/>
                      <a:pt x="2211" y="2754"/>
                    </a:cubicBezTo>
                    <a:cubicBezTo>
                      <a:pt x="2211" y="2912"/>
                      <a:pt x="2184" y="3045"/>
                      <a:pt x="2131" y="3151"/>
                    </a:cubicBezTo>
                    <a:cubicBezTo>
                      <a:pt x="2092" y="3256"/>
                      <a:pt x="2039" y="3336"/>
                      <a:pt x="1959" y="3402"/>
                    </a:cubicBezTo>
                    <a:cubicBezTo>
                      <a:pt x="1893" y="3455"/>
                      <a:pt x="1814" y="3495"/>
                      <a:pt x="1734" y="3521"/>
                    </a:cubicBezTo>
                    <a:cubicBezTo>
                      <a:pt x="1655" y="3548"/>
                      <a:pt x="1576" y="3548"/>
                      <a:pt x="1523" y="3548"/>
                    </a:cubicBezTo>
                    <a:cubicBezTo>
                      <a:pt x="1324" y="3548"/>
                      <a:pt x="1178" y="3495"/>
                      <a:pt x="1086" y="3376"/>
                    </a:cubicBezTo>
                    <a:cubicBezTo>
                      <a:pt x="993" y="3256"/>
                      <a:pt x="940" y="3071"/>
                      <a:pt x="940" y="2846"/>
                    </a:cubicBezTo>
                    <a:cubicBezTo>
                      <a:pt x="940" y="2793"/>
                      <a:pt x="953" y="2714"/>
                      <a:pt x="980" y="2608"/>
                    </a:cubicBezTo>
                    <a:cubicBezTo>
                      <a:pt x="1006" y="2515"/>
                      <a:pt x="1059" y="2423"/>
                      <a:pt x="1112" y="2317"/>
                    </a:cubicBezTo>
                    <a:cubicBezTo>
                      <a:pt x="1165" y="2224"/>
                      <a:pt x="1245" y="2132"/>
                      <a:pt x="1337" y="2065"/>
                    </a:cubicBezTo>
                    <a:cubicBezTo>
                      <a:pt x="1430" y="1999"/>
                      <a:pt x="1536" y="1959"/>
                      <a:pt x="1655" y="1959"/>
                    </a:cubicBezTo>
                    <a:close/>
                    <a:moveTo>
                      <a:pt x="398" y="1"/>
                    </a:moveTo>
                    <a:cubicBezTo>
                      <a:pt x="265" y="1"/>
                      <a:pt x="173" y="14"/>
                      <a:pt x="106" y="40"/>
                    </a:cubicBezTo>
                    <a:cubicBezTo>
                      <a:pt x="40" y="67"/>
                      <a:pt x="1" y="93"/>
                      <a:pt x="1" y="146"/>
                    </a:cubicBezTo>
                    <a:cubicBezTo>
                      <a:pt x="1" y="173"/>
                      <a:pt x="27" y="199"/>
                      <a:pt x="67" y="212"/>
                    </a:cubicBezTo>
                    <a:cubicBezTo>
                      <a:pt x="120" y="239"/>
                      <a:pt x="159" y="239"/>
                      <a:pt x="212" y="239"/>
                    </a:cubicBezTo>
                    <a:lnTo>
                      <a:pt x="398" y="239"/>
                    </a:lnTo>
                    <a:cubicBezTo>
                      <a:pt x="530" y="239"/>
                      <a:pt x="596" y="279"/>
                      <a:pt x="596" y="371"/>
                    </a:cubicBezTo>
                    <a:lnTo>
                      <a:pt x="596" y="557"/>
                    </a:lnTo>
                    <a:lnTo>
                      <a:pt x="596" y="821"/>
                    </a:lnTo>
                    <a:cubicBezTo>
                      <a:pt x="596" y="927"/>
                      <a:pt x="609" y="1033"/>
                      <a:pt x="609" y="1139"/>
                    </a:cubicBezTo>
                    <a:lnTo>
                      <a:pt x="609" y="1483"/>
                    </a:lnTo>
                    <a:cubicBezTo>
                      <a:pt x="609" y="1721"/>
                      <a:pt x="596" y="1920"/>
                      <a:pt x="596" y="2092"/>
                    </a:cubicBezTo>
                    <a:cubicBezTo>
                      <a:pt x="596" y="2264"/>
                      <a:pt x="596" y="2409"/>
                      <a:pt x="596" y="2542"/>
                    </a:cubicBezTo>
                    <a:cubicBezTo>
                      <a:pt x="596" y="2674"/>
                      <a:pt x="583" y="2780"/>
                      <a:pt x="583" y="2886"/>
                    </a:cubicBezTo>
                    <a:cubicBezTo>
                      <a:pt x="583" y="2979"/>
                      <a:pt x="583" y="3071"/>
                      <a:pt x="583" y="3151"/>
                    </a:cubicBezTo>
                    <a:lnTo>
                      <a:pt x="570" y="3402"/>
                    </a:lnTo>
                    <a:cubicBezTo>
                      <a:pt x="570" y="3495"/>
                      <a:pt x="556" y="3587"/>
                      <a:pt x="556" y="3680"/>
                    </a:cubicBezTo>
                    <a:cubicBezTo>
                      <a:pt x="556" y="3733"/>
                      <a:pt x="583" y="3786"/>
                      <a:pt x="609" y="3812"/>
                    </a:cubicBezTo>
                    <a:cubicBezTo>
                      <a:pt x="636" y="3839"/>
                      <a:pt x="676" y="3852"/>
                      <a:pt x="715" y="3852"/>
                    </a:cubicBezTo>
                    <a:cubicBezTo>
                      <a:pt x="755" y="3852"/>
                      <a:pt x="781" y="3839"/>
                      <a:pt x="808" y="3826"/>
                    </a:cubicBezTo>
                    <a:cubicBezTo>
                      <a:pt x="821" y="3826"/>
                      <a:pt x="848" y="3799"/>
                      <a:pt x="861" y="3773"/>
                    </a:cubicBezTo>
                    <a:cubicBezTo>
                      <a:pt x="861" y="3746"/>
                      <a:pt x="874" y="3706"/>
                      <a:pt x="874" y="3667"/>
                    </a:cubicBezTo>
                    <a:cubicBezTo>
                      <a:pt x="874" y="3614"/>
                      <a:pt x="887" y="3548"/>
                      <a:pt x="887" y="3481"/>
                    </a:cubicBezTo>
                    <a:cubicBezTo>
                      <a:pt x="914" y="3521"/>
                      <a:pt x="940" y="3561"/>
                      <a:pt x="980" y="3614"/>
                    </a:cubicBezTo>
                    <a:cubicBezTo>
                      <a:pt x="1020" y="3654"/>
                      <a:pt x="1059" y="3680"/>
                      <a:pt x="1112" y="3720"/>
                    </a:cubicBezTo>
                    <a:cubicBezTo>
                      <a:pt x="1152" y="3759"/>
                      <a:pt x="1218" y="3786"/>
                      <a:pt x="1284" y="3799"/>
                    </a:cubicBezTo>
                    <a:cubicBezTo>
                      <a:pt x="1351" y="3826"/>
                      <a:pt x="1430" y="3839"/>
                      <a:pt x="1523" y="3839"/>
                    </a:cubicBezTo>
                    <a:cubicBezTo>
                      <a:pt x="1628" y="3839"/>
                      <a:pt x="1748" y="3826"/>
                      <a:pt x="1867" y="3786"/>
                    </a:cubicBezTo>
                    <a:cubicBezTo>
                      <a:pt x="1986" y="3746"/>
                      <a:pt x="2105" y="3693"/>
                      <a:pt x="2198" y="3614"/>
                    </a:cubicBezTo>
                    <a:cubicBezTo>
                      <a:pt x="2303" y="3521"/>
                      <a:pt x="2383" y="3415"/>
                      <a:pt x="2449" y="3283"/>
                    </a:cubicBezTo>
                    <a:cubicBezTo>
                      <a:pt x="2515" y="3151"/>
                      <a:pt x="2555" y="2979"/>
                      <a:pt x="2555" y="2780"/>
                    </a:cubicBezTo>
                    <a:cubicBezTo>
                      <a:pt x="2555" y="2661"/>
                      <a:pt x="2542" y="2529"/>
                      <a:pt x="2502" y="2409"/>
                    </a:cubicBezTo>
                    <a:cubicBezTo>
                      <a:pt x="2476" y="2277"/>
                      <a:pt x="2436" y="2158"/>
                      <a:pt x="2370" y="2052"/>
                    </a:cubicBezTo>
                    <a:cubicBezTo>
                      <a:pt x="2317" y="1946"/>
                      <a:pt x="2224" y="1854"/>
                      <a:pt x="2118" y="1774"/>
                    </a:cubicBezTo>
                    <a:cubicBezTo>
                      <a:pt x="2012" y="1708"/>
                      <a:pt x="1893" y="1668"/>
                      <a:pt x="1734" y="1668"/>
                    </a:cubicBezTo>
                    <a:cubicBezTo>
                      <a:pt x="1562" y="1668"/>
                      <a:pt x="1403" y="1721"/>
                      <a:pt x="1271" y="1827"/>
                    </a:cubicBezTo>
                    <a:cubicBezTo>
                      <a:pt x="1126" y="1920"/>
                      <a:pt x="1020" y="2065"/>
                      <a:pt x="927" y="2251"/>
                    </a:cubicBezTo>
                    <a:lnTo>
                      <a:pt x="927" y="173"/>
                    </a:lnTo>
                    <a:cubicBezTo>
                      <a:pt x="927" y="93"/>
                      <a:pt x="914" y="40"/>
                      <a:pt x="887" y="27"/>
                    </a:cubicBezTo>
                    <a:cubicBezTo>
                      <a:pt x="861" y="14"/>
                      <a:pt x="834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2506415" y="3201175"/>
                <a:ext cx="111977" cy="132427"/>
              </a:xfrm>
              <a:custGeom>
                <a:rect b="b" l="l" r="r" t="t"/>
                <a:pathLst>
                  <a:path extrusionOk="0" h="2396" w="2026">
                    <a:moveTo>
                      <a:pt x="1761" y="0"/>
                    </a:moveTo>
                    <a:cubicBezTo>
                      <a:pt x="1708" y="0"/>
                      <a:pt x="1682" y="14"/>
                      <a:pt x="1655" y="40"/>
                    </a:cubicBezTo>
                    <a:cubicBezTo>
                      <a:pt x="1629" y="66"/>
                      <a:pt x="1629" y="93"/>
                      <a:pt x="1629" y="133"/>
                    </a:cubicBezTo>
                    <a:lnTo>
                      <a:pt x="1629" y="265"/>
                    </a:lnTo>
                    <a:cubicBezTo>
                      <a:pt x="1629" y="318"/>
                      <a:pt x="1629" y="358"/>
                      <a:pt x="1629" y="384"/>
                    </a:cubicBezTo>
                    <a:cubicBezTo>
                      <a:pt x="1563" y="291"/>
                      <a:pt x="1483" y="212"/>
                      <a:pt x="1391" y="186"/>
                    </a:cubicBezTo>
                    <a:cubicBezTo>
                      <a:pt x="1298" y="159"/>
                      <a:pt x="1192" y="133"/>
                      <a:pt x="1073" y="133"/>
                    </a:cubicBezTo>
                    <a:cubicBezTo>
                      <a:pt x="927" y="133"/>
                      <a:pt x="782" y="172"/>
                      <a:pt x="649" y="225"/>
                    </a:cubicBezTo>
                    <a:cubicBezTo>
                      <a:pt x="517" y="291"/>
                      <a:pt x="398" y="371"/>
                      <a:pt x="305" y="490"/>
                    </a:cubicBezTo>
                    <a:cubicBezTo>
                      <a:pt x="213" y="583"/>
                      <a:pt x="133" y="715"/>
                      <a:pt x="80" y="861"/>
                    </a:cubicBezTo>
                    <a:cubicBezTo>
                      <a:pt x="27" y="1006"/>
                      <a:pt x="1" y="1165"/>
                      <a:pt x="1" y="1324"/>
                    </a:cubicBezTo>
                    <a:cubicBezTo>
                      <a:pt x="1" y="1469"/>
                      <a:pt x="14" y="1615"/>
                      <a:pt x="67" y="1747"/>
                    </a:cubicBezTo>
                    <a:cubicBezTo>
                      <a:pt x="120" y="1880"/>
                      <a:pt x="186" y="1986"/>
                      <a:pt x="266" y="2091"/>
                    </a:cubicBezTo>
                    <a:cubicBezTo>
                      <a:pt x="358" y="2184"/>
                      <a:pt x="464" y="2264"/>
                      <a:pt x="596" y="2316"/>
                    </a:cubicBezTo>
                    <a:cubicBezTo>
                      <a:pt x="729" y="2369"/>
                      <a:pt x="874" y="2396"/>
                      <a:pt x="1033" y="2396"/>
                    </a:cubicBezTo>
                    <a:cubicBezTo>
                      <a:pt x="1443" y="2396"/>
                      <a:pt x="1761" y="2237"/>
                      <a:pt x="1973" y="1906"/>
                    </a:cubicBezTo>
                    <a:cubicBezTo>
                      <a:pt x="1999" y="1880"/>
                      <a:pt x="1999" y="1853"/>
                      <a:pt x="2013" y="1840"/>
                    </a:cubicBezTo>
                    <a:cubicBezTo>
                      <a:pt x="2026" y="1827"/>
                      <a:pt x="2026" y="1800"/>
                      <a:pt x="2026" y="1774"/>
                    </a:cubicBezTo>
                    <a:cubicBezTo>
                      <a:pt x="2026" y="1734"/>
                      <a:pt x="2013" y="1708"/>
                      <a:pt x="1973" y="1681"/>
                    </a:cubicBezTo>
                    <a:cubicBezTo>
                      <a:pt x="1946" y="1668"/>
                      <a:pt x="1920" y="1655"/>
                      <a:pt x="1880" y="1655"/>
                    </a:cubicBezTo>
                    <a:cubicBezTo>
                      <a:pt x="1867" y="1655"/>
                      <a:pt x="1841" y="1668"/>
                      <a:pt x="1814" y="1681"/>
                    </a:cubicBezTo>
                    <a:cubicBezTo>
                      <a:pt x="1788" y="1694"/>
                      <a:pt x="1761" y="1721"/>
                      <a:pt x="1735" y="1774"/>
                    </a:cubicBezTo>
                    <a:cubicBezTo>
                      <a:pt x="1668" y="1866"/>
                      <a:pt x="1589" y="1946"/>
                      <a:pt x="1470" y="2012"/>
                    </a:cubicBezTo>
                    <a:cubicBezTo>
                      <a:pt x="1351" y="2078"/>
                      <a:pt x="1192" y="2105"/>
                      <a:pt x="1020" y="2105"/>
                    </a:cubicBezTo>
                    <a:cubicBezTo>
                      <a:pt x="808" y="2105"/>
                      <a:pt x="636" y="2039"/>
                      <a:pt x="530" y="1893"/>
                    </a:cubicBezTo>
                    <a:cubicBezTo>
                      <a:pt x="411" y="1761"/>
                      <a:pt x="358" y="1562"/>
                      <a:pt x="358" y="1324"/>
                    </a:cubicBezTo>
                    <a:cubicBezTo>
                      <a:pt x="358" y="1191"/>
                      <a:pt x="371" y="1059"/>
                      <a:pt x="398" y="953"/>
                    </a:cubicBezTo>
                    <a:cubicBezTo>
                      <a:pt x="438" y="847"/>
                      <a:pt x="491" y="755"/>
                      <a:pt x="557" y="675"/>
                    </a:cubicBezTo>
                    <a:cubicBezTo>
                      <a:pt x="610" y="583"/>
                      <a:pt x="689" y="530"/>
                      <a:pt x="768" y="490"/>
                    </a:cubicBezTo>
                    <a:cubicBezTo>
                      <a:pt x="861" y="437"/>
                      <a:pt x="954" y="411"/>
                      <a:pt x="1060" y="411"/>
                    </a:cubicBezTo>
                    <a:cubicBezTo>
                      <a:pt x="1271" y="411"/>
                      <a:pt x="1417" y="464"/>
                      <a:pt x="1496" y="556"/>
                    </a:cubicBezTo>
                    <a:cubicBezTo>
                      <a:pt x="1576" y="649"/>
                      <a:pt x="1629" y="781"/>
                      <a:pt x="1629" y="940"/>
                    </a:cubicBezTo>
                    <a:cubicBezTo>
                      <a:pt x="1629" y="966"/>
                      <a:pt x="1642" y="993"/>
                      <a:pt x="1668" y="1006"/>
                    </a:cubicBezTo>
                    <a:cubicBezTo>
                      <a:pt x="1695" y="1033"/>
                      <a:pt x="1721" y="1033"/>
                      <a:pt x="1748" y="1033"/>
                    </a:cubicBezTo>
                    <a:cubicBezTo>
                      <a:pt x="1788" y="1033"/>
                      <a:pt x="1827" y="1019"/>
                      <a:pt x="1867" y="1006"/>
                    </a:cubicBezTo>
                    <a:cubicBezTo>
                      <a:pt x="1893" y="980"/>
                      <a:pt x="1920" y="953"/>
                      <a:pt x="1920" y="940"/>
                    </a:cubicBezTo>
                    <a:lnTo>
                      <a:pt x="1920" y="768"/>
                    </a:lnTo>
                    <a:lnTo>
                      <a:pt x="1920" y="543"/>
                    </a:lnTo>
                    <a:cubicBezTo>
                      <a:pt x="1920" y="477"/>
                      <a:pt x="1920" y="397"/>
                      <a:pt x="1920" y="331"/>
                    </a:cubicBezTo>
                    <a:lnTo>
                      <a:pt x="1920" y="159"/>
                    </a:lnTo>
                    <a:cubicBezTo>
                      <a:pt x="1920" y="106"/>
                      <a:pt x="1907" y="66"/>
                      <a:pt x="1880" y="40"/>
                    </a:cubicBezTo>
                    <a:cubicBezTo>
                      <a:pt x="1854" y="14"/>
                      <a:pt x="1814" y="0"/>
                      <a:pt x="1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11"/>
            <p:cNvSpPr/>
            <p:nvPr/>
          </p:nvSpPr>
          <p:spPr>
            <a:xfrm>
              <a:off x="6832818" y="329108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8031856" y="2129313"/>
              <a:ext cx="563833" cy="258403"/>
              <a:chOff x="6301529" y="2700815"/>
              <a:chExt cx="640137" cy="293373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rect b="b" l="l" r="r" t="t"/>
                <a:pathLst>
                  <a:path extrusionOk="0" h="5096" w="3416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rect b="b" l="l" r="r" t="t"/>
                <a:pathLst>
                  <a:path extrusionOk="0" h="5202" w="3217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rect b="b" l="l" r="r" t="t"/>
                <a:pathLst>
                  <a:path extrusionOk="0" h="2529" w="729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rect b="b" l="l" r="r" t="t"/>
                <a:pathLst>
                  <a:path extrusionOk="0" h="5295" w="3072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3"/>
          <p:cNvGrpSpPr/>
          <p:nvPr/>
        </p:nvGrpSpPr>
        <p:grpSpPr>
          <a:xfrm>
            <a:off x="159768" y="266326"/>
            <a:ext cx="8850811" cy="2583524"/>
            <a:chOff x="159768" y="266326"/>
            <a:chExt cx="8850811" cy="2583524"/>
          </a:xfrm>
        </p:grpSpPr>
        <p:sp>
          <p:nvSpPr>
            <p:cNvPr id="193" name="Google Shape;193;p13"/>
            <p:cNvSpPr/>
            <p:nvPr/>
          </p:nvSpPr>
          <p:spPr>
            <a:xfrm>
              <a:off x="159768" y="886458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3"/>
            <p:cNvGrpSpPr/>
            <p:nvPr/>
          </p:nvGrpSpPr>
          <p:grpSpPr>
            <a:xfrm rot="1053141">
              <a:off x="8305103" y="2450363"/>
              <a:ext cx="675241" cy="304764"/>
              <a:chOff x="4763863" y="259761"/>
              <a:chExt cx="766705" cy="346045"/>
            </a:xfrm>
          </p:grpSpPr>
          <p:sp>
            <p:nvSpPr>
              <p:cNvPr id="195" name="Google Shape;195;p13"/>
              <p:cNvSpPr/>
              <p:nvPr/>
            </p:nvSpPr>
            <p:spPr>
              <a:xfrm>
                <a:off x="4763863" y="392187"/>
                <a:ext cx="184436" cy="160946"/>
              </a:xfrm>
              <a:custGeom>
                <a:rect b="b" l="l" r="r" t="t"/>
                <a:pathLst>
                  <a:path extrusionOk="0" h="2912" w="3337">
                    <a:moveTo>
                      <a:pt x="477" y="0"/>
                    </a:moveTo>
                    <a:cubicBezTo>
                      <a:pt x="279" y="0"/>
                      <a:pt x="147" y="13"/>
                      <a:pt x="94" y="40"/>
                    </a:cubicBezTo>
                    <a:cubicBezTo>
                      <a:pt x="27" y="66"/>
                      <a:pt x="1" y="106"/>
                      <a:pt x="1" y="172"/>
                    </a:cubicBezTo>
                    <a:cubicBezTo>
                      <a:pt x="1" y="238"/>
                      <a:pt x="27" y="291"/>
                      <a:pt x="80" y="304"/>
                    </a:cubicBezTo>
                    <a:cubicBezTo>
                      <a:pt x="147" y="331"/>
                      <a:pt x="239" y="344"/>
                      <a:pt x="358" y="344"/>
                    </a:cubicBezTo>
                    <a:cubicBezTo>
                      <a:pt x="451" y="357"/>
                      <a:pt x="517" y="371"/>
                      <a:pt x="570" y="397"/>
                    </a:cubicBezTo>
                    <a:cubicBezTo>
                      <a:pt x="610" y="424"/>
                      <a:pt x="676" y="477"/>
                      <a:pt x="742" y="569"/>
                    </a:cubicBezTo>
                    <a:lnTo>
                      <a:pt x="1364" y="1456"/>
                    </a:lnTo>
                    <a:lnTo>
                      <a:pt x="1272" y="1575"/>
                    </a:lnTo>
                    <a:lnTo>
                      <a:pt x="1179" y="1707"/>
                    </a:lnTo>
                    <a:lnTo>
                      <a:pt x="1033" y="1906"/>
                    </a:lnTo>
                    <a:cubicBezTo>
                      <a:pt x="967" y="1972"/>
                      <a:pt x="888" y="2091"/>
                      <a:pt x="782" y="2237"/>
                    </a:cubicBezTo>
                    <a:cubicBezTo>
                      <a:pt x="742" y="2276"/>
                      <a:pt x="702" y="2303"/>
                      <a:pt x="663" y="2329"/>
                    </a:cubicBezTo>
                    <a:cubicBezTo>
                      <a:pt x="623" y="2343"/>
                      <a:pt x="570" y="2356"/>
                      <a:pt x="517" y="2369"/>
                    </a:cubicBezTo>
                    <a:cubicBezTo>
                      <a:pt x="424" y="2382"/>
                      <a:pt x="345" y="2396"/>
                      <a:pt x="266" y="2422"/>
                    </a:cubicBezTo>
                    <a:cubicBezTo>
                      <a:pt x="186" y="2435"/>
                      <a:pt x="133" y="2488"/>
                      <a:pt x="133" y="2554"/>
                    </a:cubicBezTo>
                    <a:cubicBezTo>
                      <a:pt x="133" y="2594"/>
                      <a:pt x="147" y="2634"/>
                      <a:pt x="160" y="2647"/>
                    </a:cubicBezTo>
                    <a:cubicBezTo>
                      <a:pt x="186" y="2674"/>
                      <a:pt x="213" y="2687"/>
                      <a:pt x="226" y="2700"/>
                    </a:cubicBezTo>
                    <a:cubicBezTo>
                      <a:pt x="266" y="2713"/>
                      <a:pt x="292" y="2726"/>
                      <a:pt x="319" y="2726"/>
                    </a:cubicBezTo>
                    <a:lnTo>
                      <a:pt x="1099" y="2726"/>
                    </a:lnTo>
                    <a:cubicBezTo>
                      <a:pt x="1139" y="2726"/>
                      <a:pt x="1166" y="2726"/>
                      <a:pt x="1205" y="2740"/>
                    </a:cubicBezTo>
                    <a:lnTo>
                      <a:pt x="1338" y="2740"/>
                    </a:lnTo>
                    <a:cubicBezTo>
                      <a:pt x="1391" y="2740"/>
                      <a:pt x="1444" y="2726"/>
                      <a:pt x="1510" y="2713"/>
                    </a:cubicBezTo>
                    <a:cubicBezTo>
                      <a:pt x="1563" y="2687"/>
                      <a:pt x="1602" y="2647"/>
                      <a:pt x="1602" y="2568"/>
                    </a:cubicBezTo>
                    <a:cubicBezTo>
                      <a:pt x="1602" y="2541"/>
                      <a:pt x="1576" y="2515"/>
                      <a:pt x="1549" y="2475"/>
                    </a:cubicBezTo>
                    <a:cubicBezTo>
                      <a:pt x="1510" y="2435"/>
                      <a:pt x="1430" y="2409"/>
                      <a:pt x="1311" y="2409"/>
                    </a:cubicBezTo>
                    <a:cubicBezTo>
                      <a:pt x="1258" y="2409"/>
                      <a:pt x="1219" y="2409"/>
                      <a:pt x="1205" y="2396"/>
                    </a:cubicBezTo>
                    <a:cubicBezTo>
                      <a:pt x="1205" y="2382"/>
                      <a:pt x="1192" y="2369"/>
                      <a:pt x="1192" y="2356"/>
                    </a:cubicBezTo>
                    <a:cubicBezTo>
                      <a:pt x="1192" y="2329"/>
                      <a:pt x="1205" y="2303"/>
                      <a:pt x="1245" y="2263"/>
                    </a:cubicBezTo>
                    <a:cubicBezTo>
                      <a:pt x="1272" y="2210"/>
                      <a:pt x="1298" y="2184"/>
                      <a:pt x="1324" y="2157"/>
                    </a:cubicBezTo>
                    <a:cubicBezTo>
                      <a:pt x="1364" y="2091"/>
                      <a:pt x="1404" y="2038"/>
                      <a:pt x="1444" y="1985"/>
                    </a:cubicBezTo>
                    <a:cubicBezTo>
                      <a:pt x="1483" y="1932"/>
                      <a:pt x="1536" y="1866"/>
                      <a:pt x="1602" y="1774"/>
                    </a:cubicBezTo>
                    <a:cubicBezTo>
                      <a:pt x="1655" y="1840"/>
                      <a:pt x="1708" y="1919"/>
                      <a:pt x="1761" y="1999"/>
                    </a:cubicBezTo>
                    <a:cubicBezTo>
                      <a:pt x="1827" y="2065"/>
                      <a:pt x="1867" y="2131"/>
                      <a:pt x="1920" y="2197"/>
                    </a:cubicBezTo>
                    <a:cubicBezTo>
                      <a:pt x="1960" y="2263"/>
                      <a:pt x="1999" y="2329"/>
                      <a:pt x="2026" y="2382"/>
                    </a:cubicBezTo>
                    <a:cubicBezTo>
                      <a:pt x="2066" y="2435"/>
                      <a:pt x="2079" y="2462"/>
                      <a:pt x="2079" y="2475"/>
                    </a:cubicBezTo>
                    <a:cubicBezTo>
                      <a:pt x="2079" y="2515"/>
                      <a:pt x="2066" y="2541"/>
                      <a:pt x="2052" y="2554"/>
                    </a:cubicBezTo>
                    <a:lnTo>
                      <a:pt x="1973" y="2568"/>
                    </a:lnTo>
                    <a:cubicBezTo>
                      <a:pt x="1933" y="2581"/>
                      <a:pt x="1907" y="2594"/>
                      <a:pt x="1894" y="2634"/>
                    </a:cubicBezTo>
                    <a:cubicBezTo>
                      <a:pt x="1880" y="2674"/>
                      <a:pt x="1880" y="2700"/>
                      <a:pt x="1880" y="2726"/>
                    </a:cubicBezTo>
                    <a:cubicBezTo>
                      <a:pt x="1880" y="2753"/>
                      <a:pt x="1894" y="2793"/>
                      <a:pt x="1933" y="2832"/>
                    </a:cubicBezTo>
                    <a:cubicBezTo>
                      <a:pt x="1986" y="2885"/>
                      <a:pt x="2052" y="2912"/>
                      <a:pt x="2158" y="2912"/>
                    </a:cubicBezTo>
                    <a:cubicBezTo>
                      <a:pt x="2238" y="2912"/>
                      <a:pt x="2304" y="2899"/>
                      <a:pt x="2357" y="2899"/>
                    </a:cubicBezTo>
                    <a:lnTo>
                      <a:pt x="2807" y="2899"/>
                    </a:lnTo>
                    <a:cubicBezTo>
                      <a:pt x="2873" y="2899"/>
                      <a:pt x="2966" y="2912"/>
                      <a:pt x="3072" y="2912"/>
                    </a:cubicBezTo>
                    <a:cubicBezTo>
                      <a:pt x="3124" y="2912"/>
                      <a:pt x="3191" y="2899"/>
                      <a:pt x="3244" y="2885"/>
                    </a:cubicBezTo>
                    <a:cubicBezTo>
                      <a:pt x="3297" y="2872"/>
                      <a:pt x="3336" y="2819"/>
                      <a:pt x="3336" y="2740"/>
                    </a:cubicBezTo>
                    <a:cubicBezTo>
                      <a:pt x="3336" y="2687"/>
                      <a:pt x="3310" y="2660"/>
                      <a:pt x="3257" y="2634"/>
                    </a:cubicBezTo>
                    <a:cubicBezTo>
                      <a:pt x="3217" y="2607"/>
                      <a:pt x="3151" y="2594"/>
                      <a:pt x="3085" y="2594"/>
                    </a:cubicBezTo>
                    <a:cubicBezTo>
                      <a:pt x="3019" y="2581"/>
                      <a:pt x="2952" y="2581"/>
                      <a:pt x="2899" y="2581"/>
                    </a:cubicBezTo>
                    <a:cubicBezTo>
                      <a:pt x="2847" y="2568"/>
                      <a:pt x="2794" y="2554"/>
                      <a:pt x="2727" y="2541"/>
                    </a:cubicBezTo>
                    <a:cubicBezTo>
                      <a:pt x="2701" y="2528"/>
                      <a:pt x="2674" y="2515"/>
                      <a:pt x="2635" y="2475"/>
                    </a:cubicBezTo>
                    <a:cubicBezTo>
                      <a:pt x="2595" y="2449"/>
                      <a:pt x="2555" y="2396"/>
                      <a:pt x="2489" y="2316"/>
                    </a:cubicBezTo>
                    <a:cubicBezTo>
                      <a:pt x="2423" y="2237"/>
                      <a:pt x="2330" y="2131"/>
                      <a:pt x="2238" y="1999"/>
                    </a:cubicBezTo>
                    <a:cubicBezTo>
                      <a:pt x="2132" y="1853"/>
                      <a:pt x="1999" y="1668"/>
                      <a:pt x="1841" y="1443"/>
                    </a:cubicBezTo>
                    <a:cubicBezTo>
                      <a:pt x="1920" y="1324"/>
                      <a:pt x="1999" y="1218"/>
                      <a:pt x="2066" y="1112"/>
                    </a:cubicBezTo>
                    <a:cubicBezTo>
                      <a:pt x="2145" y="993"/>
                      <a:pt x="2224" y="887"/>
                      <a:pt x="2330" y="768"/>
                    </a:cubicBezTo>
                    <a:cubicBezTo>
                      <a:pt x="2397" y="675"/>
                      <a:pt x="2476" y="622"/>
                      <a:pt x="2542" y="609"/>
                    </a:cubicBezTo>
                    <a:cubicBezTo>
                      <a:pt x="2582" y="582"/>
                      <a:pt x="2661" y="569"/>
                      <a:pt x="2754" y="569"/>
                    </a:cubicBezTo>
                    <a:cubicBezTo>
                      <a:pt x="2860" y="556"/>
                      <a:pt x="2992" y="556"/>
                      <a:pt x="3177" y="556"/>
                    </a:cubicBezTo>
                    <a:cubicBezTo>
                      <a:pt x="3217" y="556"/>
                      <a:pt x="3244" y="543"/>
                      <a:pt x="3270" y="516"/>
                    </a:cubicBezTo>
                    <a:cubicBezTo>
                      <a:pt x="3297" y="477"/>
                      <a:pt x="3310" y="437"/>
                      <a:pt x="3310" y="424"/>
                    </a:cubicBezTo>
                    <a:cubicBezTo>
                      <a:pt x="3310" y="291"/>
                      <a:pt x="3257" y="225"/>
                      <a:pt x="3164" y="225"/>
                    </a:cubicBezTo>
                    <a:lnTo>
                      <a:pt x="2026" y="225"/>
                    </a:lnTo>
                    <a:cubicBezTo>
                      <a:pt x="1947" y="225"/>
                      <a:pt x="1880" y="238"/>
                      <a:pt x="1827" y="265"/>
                    </a:cubicBezTo>
                    <a:cubicBezTo>
                      <a:pt x="1788" y="291"/>
                      <a:pt x="1761" y="331"/>
                      <a:pt x="1761" y="410"/>
                    </a:cubicBezTo>
                    <a:cubicBezTo>
                      <a:pt x="1761" y="450"/>
                      <a:pt x="1774" y="490"/>
                      <a:pt x="1801" y="516"/>
                    </a:cubicBezTo>
                    <a:cubicBezTo>
                      <a:pt x="1841" y="529"/>
                      <a:pt x="1867" y="543"/>
                      <a:pt x="1880" y="556"/>
                    </a:cubicBezTo>
                    <a:cubicBezTo>
                      <a:pt x="1907" y="569"/>
                      <a:pt x="1920" y="582"/>
                      <a:pt x="1920" y="596"/>
                    </a:cubicBezTo>
                    <a:cubicBezTo>
                      <a:pt x="1920" y="609"/>
                      <a:pt x="1907" y="649"/>
                      <a:pt x="1867" y="702"/>
                    </a:cubicBezTo>
                    <a:cubicBezTo>
                      <a:pt x="1841" y="754"/>
                      <a:pt x="1801" y="821"/>
                      <a:pt x="1748" y="900"/>
                    </a:cubicBezTo>
                    <a:lnTo>
                      <a:pt x="1602" y="1125"/>
                    </a:lnTo>
                    <a:cubicBezTo>
                      <a:pt x="1536" y="1032"/>
                      <a:pt x="1470" y="953"/>
                      <a:pt x="1417" y="874"/>
                    </a:cubicBezTo>
                    <a:cubicBezTo>
                      <a:pt x="1364" y="794"/>
                      <a:pt x="1311" y="715"/>
                      <a:pt x="1272" y="662"/>
                    </a:cubicBezTo>
                    <a:cubicBezTo>
                      <a:pt x="1232" y="596"/>
                      <a:pt x="1192" y="543"/>
                      <a:pt x="1166" y="503"/>
                    </a:cubicBezTo>
                    <a:cubicBezTo>
                      <a:pt x="1152" y="463"/>
                      <a:pt x="1139" y="437"/>
                      <a:pt x="1139" y="424"/>
                    </a:cubicBezTo>
                    <a:cubicBezTo>
                      <a:pt x="1139" y="384"/>
                      <a:pt x="1152" y="371"/>
                      <a:pt x="1179" y="371"/>
                    </a:cubicBezTo>
                    <a:cubicBezTo>
                      <a:pt x="1219" y="371"/>
                      <a:pt x="1272" y="357"/>
                      <a:pt x="1324" y="357"/>
                    </a:cubicBezTo>
                    <a:cubicBezTo>
                      <a:pt x="1391" y="357"/>
                      <a:pt x="1444" y="344"/>
                      <a:pt x="1470" y="304"/>
                    </a:cubicBezTo>
                    <a:cubicBezTo>
                      <a:pt x="1510" y="265"/>
                      <a:pt x="1523" y="238"/>
                      <a:pt x="1523" y="199"/>
                    </a:cubicBezTo>
                    <a:cubicBezTo>
                      <a:pt x="1523" y="172"/>
                      <a:pt x="1523" y="146"/>
                      <a:pt x="1523" y="132"/>
                    </a:cubicBezTo>
                    <a:cubicBezTo>
                      <a:pt x="1523" y="106"/>
                      <a:pt x="1510" y="79"/>
                      <a:pt x="1483" y="66"/>
                    </a:cubicBezTo>
                    <a:cubicBezTo>
                      <a:pt x="1457" y="40"/>
                      <a:pt x="1430" y="27"/>
                      <a:pt x="1377" y="13"/>
                    </a:cubicBezTo>
                    <a:cubicBezTo>
                      <a:pt x="1338" y="0"/>
                      <a:pt x="1272" y="0"/>
                      <a:pt x="1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962835" y="259761"/>
                <a:ext cx="166860" cy="289725"/>
              </a:xfrm>
              <a:custGeom>
                <a:rect b="b" l="l" r="r" t="t"/>
                <a:pathLst>
                  <a:path extrusionOk="0" h="5242" w="3019">
                    <a:moveTo>
                      <a:pt x="2873" y="0"/>
                    </a:moveTo>
                    <a:cubicBezTo>
                      <a:pt x="2767" y="0"/>
                      <a:pt x="2688" y="27"/>
                      <a:pt x="2635" y="80"/>
                    </a:cubicBezTo>
                    <a:cubicBezTo>
                      <a:pt x="2595" y="133"/>
                      <a:pt x="2529" y="225"/>
                      <a:pt x="2476" y="358"/>
                    </a:cubicBezTo>
                    <a:cubicBezTo>
                      <a:pt x="2383" y="530"/>
                      <a:pt x="2317" y="675"/>
                      <a:pt x="2264" y="781"/>
                    </a:cubicBezTo>
                    <a:lnTo>
                      <a:pt x="2119" y="1073"/>
                    </a:lnTo>
                    <a:cubicBezTo>
                      <a:pt x="2079" y="1152"/>
                      <a:pt x="2052" y="1231"/>
                      <a:pt x="2013" y="1298"/>
                    </a:cubicBezTo>
                    <a:cubicBezTo>
                      <a:pt x="1973" y="1377"/>
                      <a:pt x="1933" y="1456"/>
                      <a:pt x="1880" y="1562"/>
                    </a:cubicBezTo>
                    <a:cubicBezTo>
                      <a:pt x="1827" y="1668"/>
                      <a:pt x="1761" y="1787"/>
                      <a:pt x="1682" y="1946"/>
                    </a:cubicBezTo>
                    <a:cubicBezTo>
                      <a:pt x="1589" y="2092"/>
                      <a:pt x="1483" y="2277"/>
                      <a:pt x="1364" y="2515"/>
                    </a:cubicBezTo>
                    <a:cubicBezTo>
                      <a:pt x="1258" y="2700"/>
                      <a:pt x="1179" y="2846"/>
                      <a:pt x="1126" y="2952"/>
                    </a:cubicBezTo>
                    <a:cubicBezTo>
                      <a:pt x="1060" y="3058"/>
                      <a:pt x="1007" y="3150"/>
                      <a:pt x="967" y="3217"/>
                    </a:cubicBezTo>
                    <a:cubicBezTo>
                      <a:pt x="941" y="3283"/>
                      <a:pt x="901" y="3323"/>
                      <a:pt x="874" y="3362"/>
                    </a:cubicBezTo>
                    <a:cubicBezTo>
                      <a:pt x="861" y="3402"/>
                      <a:pt x="835" y="3442"/>
                      <a:pt x="808" y="3481"/>
                    </a:cubicBezTo>
                    <a:cubicBezTo>
                      <a:pt x="782" y="3521"/>
                      <a:pt x="755" y="3574"/>
                      <a:pt x="716" y="3640"/>
                    </a:cubicBezTo>
                    <a:cubicBezTo>
                      <a:pt x="689" y="3693"/>
                      <a:pt x="636" y="3786"/>
                      <a:pt x="583" y="3892"/>
                    </a:cubicBezTo>
                    <a:cubicBezTo>
                      <a:pt x="530" y="4011"/>
                      <a:pt x="451" y="4156"/>
                      <a:pt x="358" y="4328"/>
                    </a:cubicBezTo>
                    <a:cubicBezTo>
                      <a:pt x="266" y="4514"/>
                      <a:pt x="160" y="4739"/>
                      <a:pt x="14" y="5017"/>
                    </a:cubicBezTo>
                    <a:cubicBezTo>
                      <a:pt x="1" y="5030"/>
                      <a:pt x="1" y="5043"/>
                      <a:pt x="1" y="5070"/>
                    </a:cubicBezTo>
                    <a:cubicBezTo>
                      <a:pt x="1" y="5122"/>
                      <a:pt x="27" y="5162"/>
                      <a:pt x="54" y="5189"/>
                    </a:cubicBezTo>
                    <a:cubicBezTo>
                      <a:pt x="94" y="5228"/>
                      <a:pt x="133" y="5242"/>
                      <a:pt x="173" y="5242"/>
                    </a:cubicBezTo>
                    <a:cubicBezTo>
                      <a:pt x="239" y="5242"/>
                      <a:pt x="279" y="5228"/>
                      <a:pt x="332" y="5202"/>
                    </a:cubicBezTo>
                    <a:cubicBezTo>
                      <a:pt x="385" y="5175"/>
                      <a:pt x="411" y="5149"/>
                      <a:pt x="438" y="5096"/>
                    </a:cubicBezTo>
                    <a:lnTo>
                      <a:pt x="2939" y="384"/>
                    </a:lnTo>
                    <a:cubicBezTo>
                      <a:pt x="2952" y="358"/>
                      <a:pt x="2966" y="318"/>
                      <a:pt x="2992" y="265"/>
                    </a:cubicBezTo>
                    <a:cubicBezTo>
                      <a:pt x="3005" y="225"/>
                      <a:pt x="3019" y="186"/>
                      <a:pt x="3019" y="146"/>
                    </a:cubicBezTo>
                    <a:cubicBezTo>
                      <a:pt x="3019" y="120"/>
                      <a:pt x="3019" y="93"/>
                      <a:pt x="2992" y="53"/>
                    </a:cubicBezTo>
                    <a:cubicBezTo>
                      <a:pt x="2979" y="14"/>
                      <a:pt x="2939" y="0"/>
                      <a:pt x="2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5141357" y="259761"/>
                <a:ext cx="177085" cy="287515"/>
              </a:xfrm>
              <a:custGeom>
                <a:rect b="b" l="l" r="r" t="t"/>
                <a:pathLst>
                  <a:path extrusionOk="0" h="5202" w="3204">
                    <a:moveTo>
                      <a:pt x="1668" y="0"/>
                    </a:moveTo>
                    <a:cubicBezTo>
                      <a:pt x="1417" y="0"/>
                      <a:pt x="1192" y="53"/>
                      <a:pt x="993" y="159"/>
                    </a:cubicBezTo>
                    <a:cubicBezTo>
                      <a:pt x="808" y="252"/>
                      <a:pt x="636" y="371"/>
                      <a:pt x="503" y="517"/>
                    </a:cubicBezTo>
                    <a:cubicBezTo>
                      <a:pt x="371" y="662"/>
                      <a:pt x="278" y="808"/>
                      <a:pt x="199" y="953"/>
                    </a:cubicBezTo>
                    <a:cubicBezTo>
                      <a:pt x="133" y="1099"/>
                      <a:pt x="106" y="1231"/>
                      <a:pt x="106" y="1324"/>
                    </a:cubicBezTo>
                    <a:cubicBezTo>
                      <a:pt x="106" y="1337"/>
                      <a:pt x="106" y="1377"/>
                      <a:pt x="106" y="1417"/>
                    </a:cubicBezTo>
                    <a:cubicBezTo>
                      <a:pt x="119" y="1456"/>
                      <a:pt x="133" y="1496"/>
                      <a:pt x="146" y="1549"/>
                    </a:cubicBezTo>
                    <a:cubicBezTo>
                      <a:pt x="159" y="1589"/>
                      <a:pt x="199" y="1615"/>
                      <a:pt x="225" y="1655"/>
                    </a:cubicBezTo>
                    <a:cubicBezTo>
                      <a:pt x="265" y="1681"/>
                      <a:pt x="318" y="1708"/>
                      <a:pt x="384" y="1708"/>
                    </a:cubicBezTo>
                    <a:cubicBezTo>
                      <a:pt x="503" y="1708"/>
                      <a:pt x="583" y="1681"/>
                      <a:pt x="649" y="1628"/>
                    </a:cubicBezTo>
                    <a:cubicBezTo>
                      <a:pt x="702" y="1575"/>
                      <a:pt x="742" y="1496"/>
                      <a:pt x="742" y="1417"/>
                    </a:cubicBezTo>
                    <a:cubicBezTo>
                      <a:pt x="742" y="1377"/>
                      <a:pt x="728" y="1350"/>
                      <a:pt x="715" y="1324"/>
                    </a:cubicBezTo>
                    <a:cubicBezTo>
                      <a:pt x="702" y="1298"/>
                      <a:pt x="689" y="1271"/>
                      <a:pt x="662" y="1245"/>
                    </a:cubicBezTo>
                    <a:lnTo>
                      <a:pt x="609" y="1178"/>
                    </a:lnTo>
                    <a:cubicBezTo>
                      <a:pt x="596" y="1165"/>
                      <a:pt x="596" y="1139"/>
                      <a:pt x="596" y="1099"/>
                    </a:cubicBezTo>
                    <a:cubicBezTo>
                      <a:pt x="596" y="1073"/>
                      <a:pt x="622" y="1020"/>
                      <a:pt x="662" y="940"/>
                    </a:cubicBezTo>
                    <a:cubicBezTo>
                      <a:pt x="715" y="861"/>
                      <a:pt x="781" y="768"/>
                      <a:pt x="861" y="689"/>
                    </a:cubicBezTo>
                    <a:cubicBezTo>
                      <a:pt x="953" y="609"/>
                      <a:pt x="1059" y="530"/>
                      <a:pt x="1178" y="477"/>
                    </a:cubicBezTo>
                    <a:cubicBezTo>
                      <a:pt x="1297" y="411"/>
                      <a:pt x="1443" y="371"/>
                      <a:pt x="1602" y="371"/>
                    </a:cubicBezTo>
                    <a:cubicBezTo>
                      <a:pt x="1761" y="371"/>
                      <a:pt x="1893" y="411"/>
                      <a:pt x="2012" y="464"/>
                    </a:cubicBezTo>
                    <a:cubicBezTo>
                      <a:pt x="2118" y="517"/>
                      <a:pt x="2211" y="583"/>
                      <a:pt x="2277" y="675"/>
                    </a:cubicBezTo>
                    <a:cubicBezTo>
                      <a:pt x="2343" y="755"/>
                      <a:pt x="2396" y="848"/>
                      <a:pt x="2422" y="953"/>
                    </a:cubicBezTo>
                    <a:cubicBezTo>
                      <a:pt x="2462" y="1059"/>
                      <a:pt x="2475" y="1152"/>
                      <a:pt x="2475" y="1258"/>
                    </a:cubicBezTo>
                    <a:cubicBezTo>
                      <a:pt x="2475" y="1456"/>
                      <a:pt x="2436" y="1668"/>
                      <a:pt x="2356" y="1906"/>
                    </a:cubicBezTo>
                    <a:cubicBezTo>
                      <a:pt x="2290" y="2131"/>
                      <a:pt x="2184" y="2356"/>
                      <a:pt x="2052" y="2595"/>
                    </a:cubicBezTo>
                    <a:cubicBezTo>
                      <a:pt x="1933" y="2820"/>
                      <a:pt x="1787" y="3058"/>
                      <a:pt x="1628" y="3283"/>
                    </a:cubicBezTo>
                    <a:cubicBezTo>
                      <a:pt x="1469" y="3508"/>
                      <a:pt x="1297" y="3720"/>
                      <a:pt x="1112" y="3931"/>
                    </a:cubicBezTo>
                    <a:cubicBezTo>
                      <a:pt x="940" y="4117"/>
                      <a:pt x="768" y="4302"/>
                      <a:pt x="596" y="4474"/>
                    </a:cubicBezTo>
                    <a:cubicBezTo>
                      <a:pt x="424" y="4633"/>
                      <a:pt x="265" y="4778"/>
                      <a:pt x="119" y="4884"/>
                    </a:cubicBezTo>
                    <a:cubicBezTo>
                      <a:pt x="93" y="4911"/>
                      <a:pt x="67" y="4937"/>
                      <a:pt x="27" y="4964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70"/>
                      <a:pt x="14" y="5109"/>
                      <a:pt x="27" y="5136"/>
                    </a:cubicBezTo>
                    <a:cubicBezTo>
                      <a:pt x="67" y="5175"/>
                      <a:pt x="106" y="5202"/>
                      <a:pt x="172" y="5202"/>
                    </a:cubicBezTo>
                    <a:cubicBezTo>
                      <a:pt x="225" y="5202"/>
                      <a:pt x="292" y="5189"/>
                      <a:pt x="331" y="5162"/>
                    </a:cubicBezTo>
                    <a:cubicBezTo>
                      <a:pt x="384" y="5149"/>
                      <a:pt x="411" y="5136"/>
                      <a:pt x="437" y="5109"/>
                    </a:cubicBezTo>
                    <a:lnTo>
                      <a:pt x="1112" y="5109"/>
                    </a:lnTo>
                    <a:cubicBezTo>
                      <a:pt x="1244" y="5109"/>
                      <a:pt x="1377" y="5109"/>
                      <a:pt x="1509" y="5122"/>
                    </a:cubicBezTo>
                    <a:lnTo>
                      <a:pt x="1880" y="5122"/>
                    </a:lnTo>
                    <a:cubicBezTo>
                      <a:pt x="2012" y="5122"/>
                      <a:pt x="2131" y="5122"/>
                      <a:pt x="2264" y="5136"/>
                    </a:cubicBezTo>
                    <a:lnTo>
                      <a:pt x="2674" y="5136"/>
                    </a:lnTo>
                    <a:cubicBezTo>
                      <a:pt x="2687" y="5136"/>
                      <a:pt x="2714" y="5122"/>
                      <a:pt x="2753" y="5096"/>
                    </a:cubicBezTo>
                    <a:cubicBezTo>
                      <a:pt x="2793" y="5083"/>
                      <a:pt x="2833" y="5043"/>
                      <a:pt x="2859" y="4990"/>
                    </a:cubicBezTo>
                    <a:cubicBezTo>
                      <a:pt x="2965" y="4792"/>
                      <a:pt x="3058" y="4646"/>
                      <a:pt x="3111" y="4553"/>
                    </a:cubicBezTo>
                    <a:cubicBezTo>
                      <a:pt x="3177" y="4461"/>
                      <a:pt x="3203" y="4395"/>
                      <a:pt x="3203" y="4355"/>
                    </a:cubicBezTo>
                    <a:cubicBezTo>
                      <a:pt x="3203" y="4302"/>
                      <a:pt x="3190" y="4275"/>
                      <a:pt x="3137" y="4249"/>
                    </a:cubicBezTo>
                    <a:cubicBezTo>
                      <a:pt x="3111" y="4236"/>
                      <a:pt x="3071" y="4222"/>
                      <a:pt x="3018" y="4222"/>
                    </a:cubicBezTo>
                    <a:cubicBezTo>
                      <a:pt x="2965" y="4222"/>
                      <a:pt x="2925" y="4236"/>
                      <a:pt x="2886" y="4275"/>
                    </a:cubicBezTo>
                    <a:cubicBezTo>
                      <a:pt x="2859" y="4302"/>
                      <a:pt x="2833" y="4328"/>
                      <a:pt x="2819" y="4368"/>
                    </a:cubicBezTo>
                    <a:lnTo>
                      <a:pt x="2647" y="4620"/>
                    </a:lnTo>
                    <a:cubicBezTo>
                      <a:pt x="2621" y="4672"/>
                      <a:pt x="2594" y="4699"/>
                      <a:pt x="2568" y="4712"/>
                    </a:cubicBezTo>
                    <a:cubicBezTo>
                      <a:pt x="2542" y="4725"/>
                      <a:pt x="2515" y="4739"/>
                      <a:pt x="2489" y="4739"/>
                    </a:cubicBezTo>
                    <a:lnTo>
                      <a:pt x="1800" y="4739"/>
                    </a:lnTo>
                    <a:cubicBezTo>
                      <a:pt x="1628" y="4725"/>
                      <a:pt x="1456" y="4725"/>
                      <a:pt x="1271" y="4725"/>
                    </a:cubicBezTo>
                    <a:cubicBezTo>
                      <a:pt x="1099" y="4725"/>
                      <a:pt x="940" y="4712"/>
                      <a:pt x="821" y="4712"/>
                    </a:cubicBezTo>
                    <a:cubicBezTo>
                      <a:pt x="940" y="4593"/>
                      <a:pt x="1072" y="4461"/>
                      <a:pt x="1218" y="4302"/>
                    </a:cubicBezTo>
                    <a:cubicBezTo>
                      <a:pt x="1377" y="4143"/>
                      <a:pt x="1536" y="3971"/>
                      <a:pt x="1681" y="3786"/>
                    </a:cubicBezTo>
                    <a:cubicBezTo>
                      <a:pt x="1840" y="3600"/>
                      <a:pt x="1999" y="3402"/>
                      <a:pt x="2144" y="3203"/>
                    </a:cubicBezTo>
                    <a:cubicBezTo>
                      <a:pt x="2290" y="2992"/>
                      <a:pt x="2436" y="2780"/>
                      <a:pt x="2542" y="2555"/>
                    </a:cubicBezTo>
                    <a:cubicBezTo>
                      <a:pt x="2661" y="2343"/>
                      <a:pt x="2753" y="2131"/>
                      <a:pt x="2833" y="1906"/>
                    </a:cubicBezTo>
                    <a:cubicBezTo>
                      <a:pt x="2899" y="1681"/>
                      <a:pt x="2939" y="1470"/>
                      <a:pt x="2939" y="1271"/>
                    </a:cubicBezTo>
                    <a:cubicBezTo>
                      <a:pt x="2939" y="1086"/>
                      <a:pt x="2912" y="927"/>
                      <a:pt x="2872" y="781"/>
                    </a:cubicBezTo>
                    <a:cubicBezTo>
                      <a:pt x="2833" y="623"/>
                      <a:pt x="2753" y="490"/>
                      <a:pt x="2647" y="371"/>
                    </a:cubicBezTo>
                    <a:cubicBezTo>
                      <a:pt x="2542" y="265"/>
                      <a:pt x="2409" y="173"/>
                      <a:pt x="2250" y="106"/>
                    </a:cubicBezTo>
                    <a:cubicBezTo>
                      <a:pt x="2092" y="40"/>
                      <a:pt x="1893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5320598" y="397272"/>
                <a:ext cx="209971" cy="208534"/>
              </a:xfrm>
              <a:custGeom>
                <a:rect b="b" l="l" r="r" t="t"/>
                <a:pathLst>
                  <a:path extrusionOk="0" h="3773" w="3799">
                    <a:moveTo>
                      <a:pt x="384" y="1"/>
                    </a:moveTo>
                    <a:cubicBezTo>
                      <a:pt x="278" y="1"/>
                      <a:pt x="199" y="14"/>
                      <a:pt x="119" y="54"/>
                    </a:cubicBezTo>
                    <a:cubicBezTo>
                      <a:pt x="40" y="80"/>
                      <a:pt x="0" y="133"/>
                      <a:pt x="0" y="199"/>
                    </a:cubicBezTo>
                    <a:cubicBezTo>
                      <a:pt x="0" y="279"/>
                      <a:pt x="53" y="318"/>
                      <a:pt x="132" y="332"/>
                    </a:cubicBezTo>
                    <a:cubicBezTo>
                      <a:pt x="212" y="345"/>
                      <a:pt x="331" y="358"/>
                      <a:pt x="490" y="358"/>
                    </a:cubicBezTo>
                    <a:lnTo>
                      <a:pt x="609" y="358"/>
                    </a:lnTo>
                    <a:cubicBezTo>
                      <a:pt x="649" y="371"/>
                      <a:pt x="675" y="371"/>
                      <a:pt x="701" y="385"/>
                    </a:cubicBezTo>
                    <a:cubicBezTo>
                      <a:pt x="728" y="398"/>
                      <a:pt x="741" y="411"/>
                      <a:pt x="754" y="437"/>
                    </a:cubicBezTo>
                    <a:cubicBezTo>
                      <a:pt x="781" y="464"/>
                      <a:pt x="794" y="490"/>
                      <a:pt x="821" y="530"/>
                    </a:cubicBezTo>
                    <a:lnTo>
                      <a:pt x="2025" y="2714"/>
                    </a:lnTo>
                    <a:cubicBezTo>
                      <a:pt x="1972" y="2833"/>
                      <a:pt x="1919" y="2939"/>
                      <a:pt x="1866" y="3032"/>
                    </a:cubicBezTo>
                    <a:cubicBezTo>
                      <a:pt x="1813" y="3124"/>
                      <a:pt x="1760" y="3190"/>
                      <a:pt x="1694" y="3257"/>
                    </a:cubicBezTo>
                    <a:cubicBezTo>
                      <a:pt x="1641" y="3296"/>
                      <a:pt x="1575" y="3349"/>
                      <a:pt x="1509" y="3376"/>
                    </a:cubicBezTo>
                    <a:cubicBezTo>
                      <a:pt x="1429" y="3415"/>
                      <a:pt x="1363" y="3429"/>
                      <a:pt x="1297" y="3429"/>
                    </a:cubicBezTo>
                    <a:cubicBezTo>
                      <a:pt x="1178" y="3429"/>
                      <a:pt x="1072" y="3402"/>
                      <a:pt x="993" y="3349"/>
                    </a:cubicBezTo>
                    <a:cubicBezTo>
                      <a:pt x="926" y="3296"/>
                      <a:pt x="887" y="3230"/>
                      <a:pt x="887" y="3164"/>
                    </a:cubicBezTo>
                    <a:cubicBezTo>
                      <a:pt x="887" y="3137"/>
                      <a:pt x="900" y="3098"/>
                      <a:pt x="913" y="3071"/>
                    </a:cubicBezTo>
                    <a:cubicBezTo>
                      <a:pt x="940" y="3045"/>
                      <a:pt x="966" y="3018"/>
                      <a:pt x="993" y="3018"/>
                    </a:cubicBezTo>
                    <a:cubicBezTo>
                      <a:pt x="1019" y="3018"/>
                      <a:pt x="1046" y="3018"/>
                      <a:pt x="1072" y="3005"/>
                    </a:cubicBezTo>
                    <a:cubicBezTo>
                      <a:pt x="1099" y="3005"/>
                      <a:pt x="1125" y="2992"/>
                      <a:pt x="1151" y="2979"/>
                    </a:cubicBezTo>
                    <a:cubicBezTo>
                      <a:pt x="1178" y="2965"/>
                      <a:pt x="1204" y="2939"/>
                      <a:pt x="1218" y="2912"/>
                    </a:cubicBezTo>
                    <a:cubicBezTo>
                      <a:pt x="1231" y="2899"/>
                      <a:pt x="1244" y="2859"/>
                      <a:pt x="1244" y="2820"/>
                    </a:cubicBezTo>
                    <a:cubicBezTo>
                      <a:pt x="1244" y="2754"/>
                      <a:pt x="1218" y="2701"/>
                      <a:pt x="1165" y="2674"/>
                    </a:cubicBezTo>
                    <a:cubicBezTo>
                      <a:pt x="1125" y="2648"/>
                      <a:pt x="1072" y="2634"/>
                      <a:pt x="1019" y="2634"/>
                    </a:cubicBezTo>
                    <a:cubicBezTo>
                      <a:pt x="966" y="2634"/>
                      <a:pt x="913" y="2634"/>
                      <a:pt x="847" y="2661"/>
                    </a:cubicBezTo>
                    <a:cubicBezTo>
                      <a:pt x="794" y="2687"/>
                      <a:pt x="754" y="2714"/>
                      <a:pt x="701" y="2754"/>
                    </a:cubicBezTo>
                    <a:cubicBezTo>
                      <a:pt x="662" y="2807"/>
                      <a:pt x="622" y="2859"/>
                      <a:pt x="596" y="2926"/>
                    </a:cubicBezTo>
                    <a:cubicBezTo>
                      <a:pt x="569" y="2992"/>
                      <a:pt x="556" y="3071"/>
                      <a:pt x="556" y="3164"/>
                    </a:cubicBezTo>
                    <a:cubicBezTo>
                      <a:pt x="556" y="3257"/>
                      <a:pt x="582" y="3349"/>
                      <a:pt x="622" y="3415"/>
                    </a:cubicBezTo>
                    <a:cubicBezTo>
                      <a:pt x="649" y="3495"/>
                      <a:pt x="701" y="3561"/>
                      <a:pt x="768" y="3614"/>
                    </a:cubicBezTo>
                    <a:cubicBezTo>
                      <a:pt x="821" y="3667"/>
                      <a:pt x="900" y="3707"/>
                      <a:pt x="979" y="3733"/>
                    </a:cubicBezTo>
                    <a:cubicBezTo>
                      <a:pt x="1059" y="3759"/>
                      <a:pt x="1138" y="3773"/>
                      <a:pt x="1231" y="3773"/>
                    </a:cubicBezTo>
                    <a:cubicBezTo>
                      <a:pt x="1390" y="3773"/>
                      <a:pt x="1535" y="3733"/>
                      <a:pt x="1668" y="3667"/>
                    </a:cubicBezTo>
                    <a:cubicBezTo>
                      <a:pt x="1800" y="3614"/>
                      <a:pt x="1932" y="3508"/>
                      <a:pt x="2051" y="3376"/>
                    </a:cubicBezTo>
                    <a:cubicBezTo>
                      <a:pt x="2144" y="3257"/>
                      <a:pt x="2237" y="3111"/>
                      <a:pt x="2303" y="2952"/>
                    </a:cubicBezTo>
                    <a:cubicBezTo>
                      <a:pt x="2382" y="2780"/>
                      <a:pt x="2462" y="2595"/>
                      <a:pt x="2541" y="2370"/>
                    </a:cubicBezTo>
                    <a:lnTo>
                      <a:pt x="3176" y="596"/>
                    </a:lnTo>
                    <a:cubicBezTo>
                      <a:pt x="3203" y="530"/>
                      <a:pt x="3229" y="490"/>
                      <a:pt x="3256" y="477"/>
                    </a:cubicBezTo>
                    <a:cubicBezTo>
                      <a:pt x="3296" y="464"/>
                      <a:pt x="3362" y="451"/>
                      <a:pt x="3454" y="451"/>
                    </a:cubicBezTo>
                    <a:cubicBezTo>
                      <a:pt x="3534" y="451"/>
                      <a:pt x="3613" y="437"/>
                      <a:pt x="3679" y="411"/>
                    </a:cubicBezTo>
                    <a:cubicBezTo>
                      <a:pt x="3759" y="398"/>
                      <a:pt x="3799" y="345"/>
                      <a:pt x="3799" y="279"/>
                    </a:cubicBezTo>
                    <a:cubicBezTo>
                      <a:pt x="3799" y="212"/>
                      <a:pt x="3759" y="160"/>
                      <a:pt x="3693" y="146"/>
                    </a:cubicBezTo>
                    <a:cubicBezTo>
                      <a:pt x="3626" y="120"/>
                      <a:pt x="3547" y="107"/>
                      <a:pt x="3454" y="107"/>
                    </a:cubicBezTo>
                    <a:lnTo>
                      <a:pt x="2422" y="107"/>
                    </a:lnTo>
                    <a:cubicBezTo>
                      <a:pt x="2329" y="107"/>
                      <a:pt x="2263" y="120"/>
                      <a:pt x="2237" y="146"/>
                    </a:cubicBezTo>
                    <a:cubicBezTo>
                      <a:pt x="2210" y="160"/>
                      <a:pt x="2197" y="212"/>
                      <a:pt x="2197" y="279"/>
                    </a:cubicBezTo>
                    <a:cubicBezTo>
                      <a:pt x="2197" y="318"/>
                      <a:pt x="2224" y="358"/>
                      <a:pt x="2263" y="398"/>
                    </a:cubicBezTo>
                    <a:cubicBezTo>
                      <a:pt x="2303" y="437"/>
                      <a:pt x="2382" y="451"/>
                      <a:pt x="2475" y="451"/>
                    </a:cubicBezTo>
                    <a:cubicBezTo>
                      <a:pt x="2568" y="451"/>
                      <a:pt x="2634" y="464"/>
                      <a:pt x="2660" y="477"/>
                    </a:cubicBezTo>
                    <a:cubicBezTo>
                      <a:pt x="2687" y="504"/>
                      <a:pt x="2700" y="517"/>
                      <a:pt x="2700" y="557"/>
                    </a:cubicBezTo>
                    <a:cubicBezTo>
                      <a:pt x="2700" y="623"/>
                      <a:pt x="2687" y="689"/>
                      <a:pt x="2647" y="795"/>
                    </a:cubicBezTo>
                    <a:lnTo>
                      <a:pt x="2197" y="2224"/>
                    </a:lnTo>
                    <a:lnTo>
                      <a:pt x="1337" y="623"/>
                    </a:lnTo>
                    <a:cubicBezTo>
                      <a:pt x="1324" y="583"/>
                      <a:pt x="1310" y="543"/>
                      <a:pt x="1297" y="504"/>
                    </a:cubicBezTo>
                    <a:cubicBezTo>
                      <a:pt x="1284" y="464"/>
                      <a:pt x="1284" y="437"/>
                      <a:pt x="1284" y="424"/>
                    </a:cubicBezTo>
                    <a:cubicBezTo>
                      <a:pt x="1284" y="385"/>
                      <a:pt x="1284" y="358"/>
                      <a:pt x="1297" y="358"/>
                    </a:cubicBezTo>
                    <a:cubicBezTo>
                      <a:pt x="1324" y="345"/>
                      <a:pt x="1337" y="345"/>
                      <a:pt x="1363" y="345"/>
                    </a:cubicBezTo>
                    <a:cubicBezTo>
                      <a:pt x="1443" y="345"/>
                      <a:pt x="1496" y="332"/>
                      <a:pt x="1522" y="292"/>
                    </a:cubicBezTo>
                    <a:cubicBezTo>
                      <a:pt x="1549" y="252"/>
                      <a:pt x="1562" y="212"/>
                      <a:pt x="1562" y="160"/>
                    </a:cubicBezTo>
                    <a:cubicBezTo>
                      <a:pt x="1562" y="120"/>
                      <a:pt x="1549" y="80"/>
                      <a:pt x="1522" y="54"/>
                    </a:cubicBezTo>
                    <a:cubicBezTo>
                      <a:pt x="1496" y="14"/>
                      <a:pt x="1416" y="1"/>
                      <a:pt x="1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" name="Google Shape;199;p13"/>
            <p:cNvSpPr/>
            <p:nvPr/>
          </p:nvSpPr>
          <p:spPr>
            <a:xfrm>
              <a:off x="396637" y="266326"/>
              <a:ext cx="96051" cy="96051"/>
            </a:xfrm>
            <a:custGeom>
              <a:rect b="b" l="l" r="r" t="t"/>
              <a:pathLst>
                <a:path extrusionOk="0" h="1973" w="1973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3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1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3" name="Google Shape;203;p14"/>
          <p:cNvGrpSpPr/>
          <p:nvPr/>
        </p:nvGrpSpPr>
        <p:grpSpPr>
          <a:xfrm>
            <a:off x="321337" y="226751"/>
            <a:ext cx="8571660" cy="4582329"/>
            <a:chOff x="321337" y="226751"/>
            <a:chExt cx="8571660" cy="4582329"/>
          </a:xfrm>
        </p:grpSpPr>
        <p:grpSp>
          <p:nvGrpSpPr>
            <p:cNvPr id="204" name="Google Shape;204;p14"/>
            <p:cNvGrpSpPr/>
            <p:nvPr/>
          </p:nvGrpSpPr>
          <p:grpSpPr>
            <a:xfrm>
              <a:off x="8297619" y="2032880"/>
              <a:ext cx="595379" cy="434972"/>
              <a:chOff x="570141" y="1610117"/>
              <a:chExt cx="675952" cy="493837"/>
            </a:xfrm>
          </p:grpSpPr>
          <p:sp>
            <p:nvSpPr>
              <p:cNvPr id="205" name="Google Shape;205;p14"/>
              <p:cNvSpPr/>
              <p:nvPr/>
            </p:nvSpPr>
            <p:spPr>
              <a:xfrm>
                <a:off x="954157" y="1808371"/>
                <a:ext cx="250207" cy="292655"/>
              </a:xfrm>
              <a:custGeom>
                <a:rect b="b" l="l" r="r" t="t"/>
                <a:pathLst>
                  <a:path extrusionOk="0" h="5295" w="4527">
                    <a:moveTo>
                      <a:pt x="2701" y="0"/>
                    </a:moveTo>
                    <a:cubicBezTo>
                      <a:pt x="2608" y="0"/>
                      <a:pt x="2555" y="14"/>
                      <a:pt x="2528" y="40"/>
                    </a:cubicBezTo>
                    <a:cubicBezTo>
                      <a:pt x="2502" y="53"/>
                      <a:pt x="2489" y="93"/>
                      <a:pt x="2489" y="146"/>
                    </a:cubicBezTo>
                    <a:cubicBezTo>
                      <a:pt x="2489" y="199"/>
                      <a:pt x="2502" y="239"/>
                      <a:pt x="2542" y="265"/>
                    </a:cubicBezTo>
                    <a:cubicBezTo>
                      <a:pt x="2595" y="292"/>
                      <a:pt x="2634" y="305"/>
                      <a:pt x="2701" y="305"/>
                    </a:cubicBezTo>
                    <a:cubicBezTo>
                      <a:pt x="2793" y="305"/>
                      <a:pt x="2846" y="305"/>
                      <a:pt x="2873" y="318"/>
                    </a:cubicBezTo>
                    <a:cubicBezTo>
                      <a:pt x="2912" y="318"/>
                      <a:pt x="2926" y="358"/>
                      <a:pt x="2926" y="397"/>
                    </a:cubicBezTo>
                    <a:cubicBezTo>
                      <a:pt x="2926" y="424"/>
                      <a:pt x="2912" y="477"/>
                      <a:pt x="2873" y="543"/>
                    </a:cubicBezTo>
                    <a:cubicBezTo>
                      <a:pt x="2846" y="609"/>
                      <a:pt x="2806" y="702"/>
                      <a:pt x="2753" y="808"/>
                    </a:cubicBezTo>
                    <a:cubicBezTo>
                      <a:pt x="2701" y="900"/>
                      <a:pt x="2648" y="1020"/>
                      <a:pt x="2581" y="1139"/>
                    </a:cubicBezTo>
                    <a:cubicBezTo>
                      <a:pt x="2515" y="1258"/>
                      <a:pt x="2462" y="1377"/>
                      <a:pt x="2396" y="1483"/>
                    </a:cubicBezTo>
                    <a:cubicBezTo>
                      <a:pt x="2330" y="1602"/>
                      <a:pt x="2277" y="1721"/>
                      <a:pt x="2224" y="1827"/>
                    </a:cubicBezTo>
                    <a:cubicBezTo>
                      <a:pt x="2171" y="1920"/>
                      <a:pt x="2131" y="2012"/>
                      <a:pt x="2092" y="2078"/>
                    </a:cubicBezTo>
                    <a:cubicBezTo>
                      <a:pt x="1959" y="1814"/>
                      <a:pt x="1827" y="1575"/>
                      <a:pt x="1721" y="1350"/>
                    </a:cubicBezTo>
                    <a:lnTo>
                      <a:pt x="1589" y="1086"/>
                    </a:lnTo>
                    <a:cubicBezTo>
                      <a:pt x="1536" y="993"/>
                      <a:pt x="1496" y="900"/>
                      <a:pt x="1456" y="834"/>
                    </a:cubicBezTo>
                    <a:cubicBezTo>
                      <a:pt x="1430" y="755"/>
                      <a:pt x="1403" y="689"/>
                      <a:pt x="1377" y="649"/>
                    </a:cubicBezTo>
                    <a:cubicBezTo>
                      <a:pt x="1364" y="596"/>
                      <a:pt x="1351" y="556"/>
                      <a:pt x="1351" y="543"/>
                    </a:cubicBezTo>
                    <a:cubicBezTo>
                      <a:pt x="1351" y="503"/>
                      <a:pt x="1377" y="477"/>
                      <a:pt x="1443" y="464"/>
                    </a:cubicBezTo>
                    <a:cubicBezTo>
                      <a:pt x="1496" y="450"/>
                      <a:pt x="1562" y="437"/>
                      <a:pt x="1628" y="437"/>
                    </a:cubicBezTo>
                    <a:cubicBezTo>
                      <a:pt x="1708" y="424"/>
                      <a:pt x="1774" y="411"/>
                      <a:pt x="1827" y="384"/>
                    </a:cubicBezTo>
                    <a:cubicBezTo>
                      <a:pt x="1893" y="371"/>
                      <a:pt x="1920" y="331"/>
                      <a:pt x="1920" y="278"/>
                    </a:cubicBezTo>
                    <a:cubicBezTo>
                      <a:pt x="1920" y="225"/>
                      <a:pt x="1906" y="186"/>
                      <a:pt x="1880" y="172"/>
                    </a:cubicBezTo>
                    <a:cubicBezTo>
                      <a:pt x="1853" y="146"/>
                      <a:pt x="1801" y="133"/>
                      <a:pt x="1721" y="133"/>
                    </a:cubicBezTo>
                    <a:lnTo>
                      <a:pt x="345" y="133"/>
                    </a:lnTo>
                    <a:cubicBezTo>
                      <a:pt x="212" y="133"/>
                      <a:pt x="133" y="186"/>
                      <a:pt x="133" y="278"/>
                    </a:cubicBezTo>
                    <a:cubicBezTo>
                      <a:pt x="133" y="331"/>
                      <a:pt x="159" y="371"/>
                      <a:pt x="199" y="397"/>
                    </a:cubicBezTo>
                    <a:cubicBezTo>
                      <a:pt x="252" y="411"/>
                      <a:pt x="305" y="424"/>
                      <a:pt x="358" y="424"/>
                    </a:cubicBezTo>
                    <a:cubicBezTo>
                      <a:pt x="503" y="424"/>
                      <a:pt x="623" y="437"/>
                      <a:pt x="715" y="464"/>
                    </a:cubicBezTo>
                    <a:cubicBezTo>
                      <a:pt x="808" y="490"/>
                      <a:pt x="874" y="543"/>
                      <a:pt x="914" y="622"/>
                    </a:cubicBezTo>
                    <a:lnTo>
                      <a:pt x="1880" y="2515"/>
                    </a:lnTo>
                    <a:lnTo>
                      <a:pt x="887" y="4514"/>
                    </a:lnTo>
                    <a:cubicBezTo>
                      <a:pt x="848" y="4593"/>
                      <a:pt x="808" y="4646"/>
                      <a:pt x="781" y="4686"/>
                    </a:cubicBezTo>
                    <a:cubicBezTo>
                      <a:pt x="742" y="4725"/>
                      <a:pt x="676" y="4752"/>
                      <a:pt x="596" y="4752"/>
                    </a:cubicBezTo>
                    <a:cubicBezTo>
                      <a:pt x="583" y="4752"/>
                      <a:pt x="556" y="4752"/>
                      <a:pt x="530" y="4765"/>
                    </a:cubicBezTo>
                    <a:cubicBezTo>
                      <a:pt x="490" y="4765"/>
                      <a:pt x="451" y="4765"/>
                      <a:pt x="411" y="4778"/>
                    </a:cubicBezTo>
                    <a:cubicBezTo>
                      <a:pt x="371" y="4778"/>
                      <a:pt x="331" y="4778"/>
                      <a:pt x="292" y="4792"/>
                    </a:cubicBezTo>
                    <a:lnTo>
                      <a:pt x="186" y="4792"/>
                    </a:lnTo>
                    <a:cubicBezTo>
                      <a:pt x="146" y="4792"/>
                      <a:pt x="106" y="4805"/>
                      <a:pt x="67" y="4818"/>
                    </a:cubicBezTo>
                    <a:cubicBezTo>
                      <a:pt x="14" y="4845"/>
                      <a:pt x="1" y="4871"/>
                      <a:pt x="1" y="4924"/>
                    </a:cubicBezTo>
                    <a:cubicBezTo>
                      <a:pt x="1" y="4977"/>
                      <a:pt x="27" y="5017"/>
                      <a:pt x="67" y="5043"/>
                    </a:cubicBezTo>
                    <a:cubicBezTo>
                      <a:pt x="120" y="5056"/>
                      <a:pt x="159" y="5070"/>
                      <a:pt x="199" y="5070"/>
                    </a:cubicBezTo>
                    <a:lnTo>
                      <a:pt x="1708" y="5070"/>
                    </a:lnTo>
                    <a:cubicBezTo>
                      <a:pt x="1787" y="5070"/>
                      <a:pt x="1840" y="5056"/>
                      <a:pt x="1880" y="5030"/>
                    </a:cubicBezTo>
                    <a:cubicBezTo>
                      <a:pt x="1906" y="5003"/>
                      <a:pt x="1920" y="4964"/>
                      <a:pt x="1920" y="4911"/>
                    </a:cubicBezTo>
                    <a:cubicBezTo>
                      <a:pt x="1920" y="4858"/>
                      <a:pt x="1893" y="4818"/>
                      <a:pt x="1853" y="4805"/>
                    </a:cubicBezTo>
                    <a:cubicBezTo>
                      <a:pt x="1814" y="4778"/>
                      <a:pt x="1761" y="4765"/>
                      <a:pt x="1708" y="4765"/>
                    </a:cubicBezTo>
                    <a:lnTo>
                      <a:pt x="1562" y="4765"/>
                    </a:lnTo>
                    <a:cubicBezTo>
                      <a:pt x="1523" y="4765"/>
                      <a:pt x="1483" y="4765"/>
                      <a:pt x="1443" y="4752"/>
                    </a:cubicBezTo>
                    <a:cubicBezTo>
                      <a:pt x="1403" y="4752"/>
                      <a:pt x="1364" y="4739"/>
                      <a:pt x="1351" y="4725"/>
                    </a:cubicBezTo>
                    <a:cubicBezTo>
                      <a:pt x="1324" y="4712"/>
                      <a:pt x="1311" y="4699"/>
                      <a:pt x="1311" y="4672"/>
                    </a:cubicBezTo>
                    <a:cubicBezTo>
                      <a:pt x="1311" y="4646"/>
                      <a:pt x="1324" y="4593"/>
                      <a:pt x="1364" y="4514"/>
                    </a:cubicBezTo>
                    <a:cubicBezTo>
                      <a:pt x="1403" y="4421"/>
                      <a:pt x="1456" y="4315"/>
                      <a:pt x="1509" y="4183"/>
                    </a:cubicBezTo>
                    <a:cubicBezTo>
                      <a:pt x="1576" y="4064"/>
                      <a:pt x="1642" y="3931"/>
                      <a:pt x="1708" y="3786"/>
                    </a:cubicBezTo>
                    <a:cubicBezTo>
                      <a:pt x="1774" y="3640"/>
                      <a:pt x="1840" y="3508"/>
                      <a:pt x="1893" y="3389"/>
                    </a:cubicBezTo>
                    <a:cubicBezTo>
                      <a:pt x="1959" y="3270"/>
                      <a:pt x="1999" y="3164"/>
                      <a:pt x="2039" y="3084"/>
                    </a:cubicBezTo>
                    <a:cubicBezTo>
                      <a:pt x="2078" y="3005"/>
                      <a:pt x="2105" y="2965"/>
                      <a:pt x="2105" y="2965"/>
                    </a:cubicBezTo>
                    <a:cubicBezTo>
                      <a:pt x="2290" y="3309"/>
                      <a:pt x="2449" y="3627"/>
                      <a:pt x="2595" y="3905"/>
                    </a:cubicBezTo>
                    <a:cubicBezTo>
                      <a:pt x="2661" y="4024"/>
                      <a:pt x="2714" y="4143"/>
                      <a:pt x="2780" y="4249"/>
                    </a:cubicBezTo>
                    <a:cubicBezTo>
                      <a:pt x="2833" y="4368"/>
                      <a:pt x="2886" y="4474"/>
                      <a:pt x="2939" y="4580"/>
                    </a:cubicBezTo>
                    <a:cubicBezTo>
                      <a:pt x="2992" y="4672"/>
                      <a:pt x="3031" y="4752"/>
                      <a:pt x="3058" y="4818"/>
                    </a:cubicBezTo>
                    <a:cubicBezTo>
                      <a:pt x="3084" y="4884"/>
                      <a:pt x="3098" y="4911"/>
                      <a:pt x="3098" y="4937"/>
                    </a:cubicBezTo>
                    <a:cubicBezTo>
                      <a:pt x="3098" y="4964"/>
                      <a:pt x="3071" y="4977"/>
                      <a:pt x="3031" y="4977"/>
                    </a:cubicBezTo>
                    <a:cubicBezTo>
                      <a:pt x="2992" y="4990"/>
                      <a:pt x="2939" y="5003"/>
                      <a:pt x="2886" y="5003"/>
                    </a:cubicBezTo>
                    <a:cubicBezTo>
                      <a:pt x="2833" y="5017"/>
                      <a:pt x="2793" y="5030"/>
                      <a:pt x="2740" y="5056"/>
                    </a:cubicBezTo>
                    <a:cubicBezTo>
                      <a:pt x="2701" y="5070"/>
                      <a:pt x="2687" y="5109"/>
                      <a:pt x="2687" y="5162"/>
                    </a:cubicBezTo>
                    <a:cubicBezTo>
                      <a:pt x="2687" y="5215"/>
                      <a:pt x="2701" y="5242"/>
                      <a:pt x="2727" y="5268"/>
                    </a:cubicBezTo>
                    <a:cubicBezTo>
                      <a:pt x="2753" y="5281"/>
                      <a:pt x="2806" y="5295"/>
                      <a:pt x="2873" y="5295"/>
                    </a:cubicBezTo>
                    <a:lnTo>
                      <a:pt x="4276" y="5295"/>
                    </a:lnTo>
                    <a:cubicBezTo>
                      <a:pt x="4342" y="5295"/>
                      <a:pt x="4408" y="5281"/>
                      <a:pt x="4448" y="5268"/>
                    </a:cubicBezTo>
                    <a:cubicBezTo>
                      <a:pt x="4501" y="5255"/>
                      <a:pt x="4527" y="5215"/>
                      <a:pt x="4527" y="5162"/>
                    </a:cubicBezTo>
                    <a:cubicBezTo>
                      <a:pt x="4527" y="5109"/>
                      <a:pt x="4501" y="5070"/>
                      <a:pt x="4461" y="5043"/>
                    </a:cubicBezTo>
                    <a:cubicBezTo>
                      <a:pt x="4408" y="5030"/>
                      <a:pt x="4355" y="5017"/>
                      <a:pt x="4276" y="5017"/>
                    </a:cubicBezTo>
                    <a:cubicBezTo>
                      <a:pt x="4077" y="5017"/>
                      <a:pt x="3905" y="5003"/>
                      <a:pt x="3773" y="4977"/>
                    </a:cubicBezTo>
                    <a:cubicBezTo>
                      <a:pt x="3640" y="4950"/>
                      <a:pt x="3561" y="4897"/>
                      <a:pt x="3508" y="4818"/>
                    </a:cubicBezTo>
                    <a:lnTo>
                      <a:pt x="2303" y="2515"/>
                    </a:lnTo>
                    <a:lnTo>
                      <a:pt x="3336" y="556"/>
                    </a:lnTo>
                    <a:cubicBezTo>
                      <a:pt x="3376" y="477"/>
                      <a:pt x="3415" y="424"/>
                      <a:pt x="3455" y="384"/>
                    </a:cubicBezTo>
                    <a:cubicBezTo>
                      <a:pt x="3481" y="345"/>
                      <a:pt x="3548" y="318"/>
                      <a:pt x="3640" y="318"/>
                    </a:cubicBezTo>
                    <a:cubicBezTo>
                      <a:pt x="3680" y="318"/>
                      <a:pt x="3733" y="305"/>
                      <a:pt x="3826" y="305"/>
                    </a:cubicBezTo>
                    <a:cubicBezTo>
                      <a:pt x="3918" y="305"/>
                      <a:pt x="4011" y="292"/>
                      <a:pt x="4090" y="278"/>
                    </a:cubicBezTo>
                    <a:cubicBezTo>
                      <a:pt x="4143" y="265"/>
                      <a:pt x="4183" y="252"/>
                      <a:pt x="4209" y="239"/>
                    </a:cubicBezTo>
                    <a:cubicBezTo>
                      <a:pt x="4262" y="212"/>
                      <a:pt x="4276" y="186"/>
                      <a:pt x="4276" y="133"/>
                    </a:cubicBezTo>
                    <a:cubicBezTo>
                      <a:pt x="4276" y="80"/>
                      <a:pt x="4262" y="40"/>
                      <a:pt x="4209" y="27"/>
                    </a:cubicBezTo>
                    <a:cubicBezTo>
                      <a:pt x="4183" y="14"/>
                      <a:pt x="4130" y="0"/>
                      <a:pt x="4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570141" y="1610117"/>
                <a:ext cx="214337" cy="166142"/>
              </a:xfrm>
              <a:custGeom>
                <a:rect b="b" l="l" r="r" t="t"/>
                <a:pathLst>
                  <a:path extrusionOk="0" h="3006" w="3878">
                    <a:moveTo>
                      <a:pt x="2263" y="1"/>
                    </a:moveTo>
                    <a:cubicBezTo>
                      <a:pt x="2065" y="1"/>
                      <a:pt x="1866" y="54"/>
                      <a:pt x="1681" y="160"/>
                    </a:cubicBezTo>
                    <a:cubicBezTo>
                      <a:pt x="1509" y="265"/>
                      <a:pt x="1363" y="411"/>
                      <a:pt x="1271" y="610"/>
                    </a:cubicBezTo>
                    <a:lnTo>
                      <a:pt x="1257" y="226"/>
                    </a:lnTo>
                    <a:cubicBezTo>
                      <a:pt x="1257" y="146"/>
                      <a:pt x="1244" y="93"/>
                      <a:pt x="1218" y="67"/>
                    </a:cubicBezTo>
                    <a:cubicBezTo>
                      <a:pt x="1191" y="40"/>
                      <a:pt x="1125" y="27"/>
                      <a:pt x="1019" y="27"/>
                    </a:cubicBezTo>
                    <a:cubicBezTo>
                      <a:pt x="821" y="27"/>
                      <a:pt x="649" y="27"/>
                      <a:pt x="529" y="40"/>
                    </a:cubicBezTo>
                    <a:cubicBezTo>
                      <a:pt x="397" y="40"/>
                      <a:pt x="291" y="54"/>
                      <a:pt x="212" y="67"/>
                    </a:cubicBezTo>
                    <a:cubicBezTo>
                      <a:pt x="132" y="80"/>
                      <a:pt x="79" y="107"/>
                      <a:pt x="53" y="133"/>
                    </a:cubicBezTo>
                    <a:cubicBezTo>
                      <a:pt x="13" y="160"/>
                      <a:pt x="0" y="199"/>
                      <a:pt x="0" y="239"/>
                    </a:cubicBezTo>
                    <a:cubicBezTo>
                      <a:pt x="0" y="265"/>
                      <a:pt x="13" y="279"/>
                      <a:pt x="40" y="305"/>
                    </a:cubicBezTo>
                    <a:cubicBezTo>
                      <a:pt x="66" y="305"/>
                      <a:pt x="106" y="318"/>
                      <a:pt x="146" y="332"/>
                    </a:cubicBezTo>
                    <a:cubicBezTo>
                      <a:pt x="185" y="332"/>
                      <a:pt x="225" y="332"/>
                      <a:pt x="265" y="345"/>
                    </a:cubicBezTo>
                    <a:lnTo>
                      <a:pt x="728" y="345"/>
                    </a:lnTo>
                    <a:cubicBezTo>
                      <a:pt x="794" y="345"/>
                      <a:pt x="834" y="411"/>
                      <a:pt x="834" y="543"/>
                    </a:cubicBezTo>
                    <a:cubicBezTo>
                      <a:pt x="834" y="570"/>
                      <a:pt x="834" y="649"/>
                      <a:pt x="821" y="782"/>
                    </a:cubicBezTo>
                    <a:cubicBezTo>
                      <a:pt x="821" y="914"/>
                      <a:pt x="821" y="1060"/>
                      <a:pt x="821" y="1218"/>
                    </a:cubicBezTo>
                    <a:cubicBezTo>
                      <a:pt x="821" y="1390"/>
                      <a:pt x="807" y="1549"/>
                      <a:pt x="807" y="1708"/>
                    </a:cubicBezTo>
                    <a:cubicBezTo>
                      <a:pt x="807" y="1854"/>
                      <a:pt x="807" y="1973"/>
                      <a:pt x="807" y="2039"/>
                    </a:cubicBezTo>
                    <a:cubicBezTo>
                      <a:pt x="807" y="2079"/>
                      <a:pt x="794" y="2105"/>
                      <a:pt x="794" y="2145"/>
                    </a:cubicBezTo>
                    <a:cubicBezTo>
                      <a:pt x="794" y="2184"/>
                      <a:pt x="781" y="2224"/>
                      <a:pt x="768" y="2251"/>
                    </a:cubicBezTo>
                    <a:cubicBezTo>
                      <a:pt x="754" y="2290"/>
                      <a:pt x="741" y="2317"/>
                      <a:pt x="715" y="2343"/>
                    </a:cubicBezTo>
                    <a:cubicBezTo>
                      <a:pt x="688" y="2357"/>
                      <a:pt x="662" y="2370"/>
                      <a:pt x="622" y="2370"/>
                    </a:cubicBezTo>
                    <a:lnTo>
                      <a:pt x="503" y="2370"/>
                    </a:lnTo>
                    <a:cubicBezTo>
                      <a:pt x="450" y="2370"/>
                      <a:pt x="410" y="2383"/>
                      <a:pt x="344" y="2409"/>
                    </a:cubicBezTo>
                    <a:cubicBezTo>
                      <a:pt x="304" y="2436"/>
                      <a:pt x="278" y="2489"/>
                      <a:pt x="278" y="2555"/>
                    </a:cubicBezTo>
                    <a:cubicBezTo>
                      <a:pt x="278" y="2634"/>
                      <a:pt x="304" y="2687"/>
                      <a:pt x="357" y="2701"/>
                    </a:cubicBezTo>
                    <a:cubicBezTo>
                      <a:pt x="410" y="2714"/>
                      <a:pt x="476" y="2727"/>
                      <a:pt x="543" y="2727"/>
                    </a:cubicBezTo>
                    <a:lnTo>
                      <a:pt x="1112" y="2727"/>
                    </a:lnTo>
                    <a:cubicBezTo>
                      <a:pt x="1244" y="2714"/>
                      <a:pt x="1363" y="2714"/>
                      <a:pt x="1469" y="2714"/>
                    </a:cubicBezTo>
                    <a:lnTo>
                      <a:pt x="1654" y="2714"/>
                    </a:lnTo>
                    <a:cubicBezTo>
                      <a:pt x="1747" y="2714"/>
                      <a:pt x="1800" y="2714"/>
                      <a:pt x="1840" y="2687"/>
                    </a:cubicBezTo>
                    <a:cubicBezTo>
                      <a:pt x="1879" y="2661"/>
                      <a:pt x="1906" y="2621"/>
                      <a:pt x="1906" y="2555"/>
                    </a:cubicBezTo>
                    <a:cubicBezTo>
                      <a:pt x="1906" y="2476"/>
                      <a:pt x="1879" y="2409"/>
                      <a:pt x="1826" y="2396"/>
                    </a:cubicBezTo>
                    <a:cubicBezTo>
                      <a:pt x="1787" y="2370"/>
                      <a:pt x="1734" y="2357"/>
                      <a:pt x="1654" y="2357"/>
                    </a:cubicBezTo>
                    <a:lnTo>
                      <a:pt x="1244" y="2357"/>
                    </a:lnTo>
                    <a:lnTo>
                      <a:pt x="1244" y="1668"/>
                    </a:lnTo>
                    <a:cubicBezTo>
                      <a:pt x="1244" y="1536"/>
                      <a:pt x="1257" y="1417"/>
                      <a:pt x="1271" y="1298"/>
                    </a:cubicBezTo>
                    <a:cubicBezTo>
                      <a:pt x="1297" y="1165"/>
                      <a:pt x="1337" y="1060"/>
                      <a:pt x="1376" y="954"/>
                    </a:cubicBezTo>
                    <a:cubicBezTo>
                      <a:pt x="1456" y="808"/>
                      <a:pt x="1549" y="662"/>
                      <a:pt x="1681" y="557"/>
                    </a:cubicBezTo>
                    <a:cubicBezTo>
                      <a:pt x="1813" y="437"/>
                      <a:pt x="1972" y="371"/>
                      <a:pt x="2144" y="371"/>
                    </a:cubicBezTo>
                    <a:cubicBezTo>
                      <a:pt x="2276" y="371"/>
                      <a:pt x="2396" y="411"/>
                      <a:pt x="2462" y="490"/>
                    </a:cubicBezTo>
                    <a:cubicBezTo>
                      <a:pt x="2554" y="570"/>
                      <a:pt x="2607" y="676"/>
                      <a:pt x="2647" y="808"/>
                    </a:cubicBezTo>
                    <a:cubicBezTo>
                      <a:pt x="2700" y="927"/>
                      <a:pt x="2726" y="1086"/>
                      <a:pt x="2740" y="1258"/>
                    </a:cubicBezTo>
                    <a:cubicBezTo>
                      <a:pt x="2753" y="1430"/>
                      <a:pt x="2766" y="1615"/>
                      <a:pt x="2766" y="1801"/>
                    </a:cubicBezTo>
                    <a:cubicBezTo>
                      <a:pt x="2766" y="1814"/>
                      <a:pt x="2766" y="1880"/>
                      <a:pt x="2753" y="1986"/>
                    </a:cubicBezTo>
                    <a:cubicBezTo>
                      <a:pt x="2753" y="2105"/>
                      <a:pt x="2753" y="2251"/>
                      <a:pt x="2740" y="2409"/>
                    </a:cubicBezTo>
                    <a:cubicBezTo>
                      <a:pt x="2740" y="2502"/>
                      <a:pt x="2713" y="2568"/>
                      <a:pt x="2687" y="2595"/>
                    </a:cubicBezTo>
                    <a:cubicBezTo>
                      <a:pt x="2647" y="2621"/>
                      <a:pt x="2581" y="2634"/>
                      <a:pt x="2475" y="2648"/>
                    </a:cubicBezTo>
                    <a:cubicBezTo>
                      <a:pt x="2449" y="2661"/>
                      <a:pt x="2409" y="2674"/>
                      <a:pt x="2369" y="2701"/>
                    </a:cubicBezTo>
                    <a:cubicBezTo>
                      <a:pt x="2329" y="2727"/>
                      <a:pt x="2303" y="2767"/>
                      <a:pt x="2303" y="2833"/>
                    </a:cubicBezTo>
                    <a:cubicBezTo>
                      <a:pt x="2303" y="2899"/>
                      <a:pt x="2329" y="2939"/>
                      <a:pt x="2369" y="2965"/>
                    </a:cubicBezTo>
                    <a:cubicBezTo>
                      <a:pt x="2409" y="2992"/>
                      <a:pt x="2462" y="3005"/>
                      <a:pt x="2515" y="3005"/>
                    </a:cubicBezTo>
                    <a:cubicBezTo>
                      <a:pt x="2528" y="3005"/>
                      <a:pt x="2594" y="3005"/>
                      <a:pt x="2700" y="2992"/>
                    </a:cubicBezTo>
                    <a:lnTo>
                      <a:pt x="3653" y="2992"/>
                    </a:lnTo>
                    <a:cubicBezTo>
                      <a:pt x="3706" y="2992"/>
                      <a:pt x="3759" y="2979"/>
                      <a:pt x="3812" y="2965"/>
                    </a:cubicBezTo>
                    <a:cubicBezTo>
                      <a:pt x="3851" y="2939"/>
                      <a:pt x="3878" y="2899"/>
                      <a:pt x="3878" y="2833"/>
                    </a:cubicBezTo>
                    <a:cubicBezTo>
                      <a:pt x="3878" y="2793"/>
                      <a:pt x="3865" y="2754"/>
                      <a:pt x="3838" y="2727"/>
                    </a:cubicBezTo>
                    <a:cubicBezTo>
                      <a:pt x="3812" y="2701"/>
                      <a:pt x="3785" y="2687"/>
                      <a:pt x="3746" y="2674"/>
                    </a:cubicBezTo>
                    <a:cubicBezTo>
                      <a:pt x="3706" y="2648"/>
                      <a:pt x="3666" y="2648"/>
                      <a:pt x="3626" y="2634"/>
                    </a:cubicBezTo>
                    <a:lnTo>
                      <a:pt x="3203" y="2634"/>
                    </a:lnTo>
                    <a:lnTo>
                      <a:pt x="3203" y="1205"/>
                    </a:lnTo>
                    <a:cubicBezTo>
                      <a:pt x="3203" y="954"/>
                      <a:pt x="3163" y="755"/>
                      <a:pt x="3110" y="596"/>
                    </a:cubicBezTo>
                    <a:cubicBezTo>
                      <a:pt x="3044" y="437"/>
                      <a:pt x="2965" y="318"/>
                      <a:pt x="2872" y="226"/>
                    </a:cubicBezTo>
                    <a:cubicBezTo>
                      <a:pt x="2779" y="146"/>
                      <a:pt x="2674" y="80"/>
                      <a:pt x="2554" y="54"/>
                    </a:cubicBezTo>
                    <a:cubicBezTo>
                      <a:pt x="2449" y="14"/>
                      <a:pt x="2356" y="1"/>
                      <a:pt x="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611815" y="1689153"/>
                <a:ext cx="634279" cy="414801"/>
              </a:xfrm>
              <a:custGeom>
                <a:rect b="b" l="l" r="r" t="t"/>
                <a:pathLst>
                  <a:path extrusionOk="0" h="7505" w="11476">
                    <a:moveTo>
                      <a:pt x="4633" y="0"/>
                    </a:moveTo>
                    <a:cubicBezTo>
                      <a:pt x="4527" y="0"/>
                      <a:pt x="4474" y="53"/>
                      <a:pt x="4421" y="172"/>
                    </a:cubicBezTo>
                    <a:lnTo>
                      <a:pt x="3428" y="6234"/>
                    </a:lnTo>
                    <a:lnTo>
                      <a:pt x="2595" y="3031"/>
                    </a:lnTo>
                    <a:cubicBezTo>
                      <a:pt x="2542" y="2925"/>
                      <a:pt x="2489" y="2872"/>
                      <a:pt x="2383" y="2872"/>
                    </a:cubicBezTo>
                    <a:lnTo>
                      <a:pt x="225" y="2872"/>
                    </a:lnTo>
                    <a:cubicBezTo>
                      <a:pt x="120" y="2872"/>
                      <a:pt x="0" y="2978"/>
                      <a:pt x="0" y="3097"/>
                    </a:cubicBezTo>
                    <a:cubicBezTo>
                      <a:pt x="0" y="3203"/>
                      <a:pt x="120" y="3309"/>
                      <a:pt x="225" y="3309"/>
                    </a:cubicBezTo>
                    <a:lnTo>
                      <a:pt x="2211" y="3309"/>
                    </a:lnTo>
                    <a:lnTo>
                      <a:pt x="3256" y="7332"/>
                    </a:lnTo>
                    <a:cubicBezTo>
                      <a:pt x="3309" y="7452"/>
                      <a:pt x="3375" y="7504"/>
                      <a:pt x="3481" y="7504"/>
                    </a:cubicBezTo>
                    <a:cubicBezTo>
                      <a:pt x="3587" y="7504"/>
                      <a:pt x="3706" y="7399"/>
                      <a:pt x="3706" y="7332"/>
                    </a:cubicBezTo>
                    <a:lnTo>
                      <a:pt x="4858" y="450"/>
                    </a:lnTo>
                    <a:lnTo>
                      <a:pt x="11250" y="450"/>
                    </a:lnTo>
                    <a:cubicBezTo>
                      <a:pt x="11370" y="450"/>
                      <a:pt x="11475" y="331"/>
                      <a:pt x="11475" y="225"/>
                    </a:cubicBezTo>
                    <a:cubicBezTo>
                      <a:pt x="11475" y="119"/>
                      <a:pt x="11370" y="0"/>
                      <a:pt x="11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4"/>
            <p:cNvGrpSpPr/>
            <p:nvPr/>
          </p:nvGrpSpPr>
          <p:grpSpPr>
            <a:xfrm rot="936460">
              <a:off x="371576" y="4464100"/>
              <a:ext cx="721093" cy="252633"/>
              <a:chOff x="2109963" y="768908"/>
              <a:chExt cx="818604" cy="286796"/>
            </a:xfrm>
          </p:grpSpPr>
          <p:sp>
            <p:nvSpPr>
              <p:cNvPr id="209" name="Google Shape;209;p14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rect b="b" l="l" r="r" t="t"/>
                <a:pathLst>
                  <a:path extrusionOk="0" h="5189" w="3217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rect b="b" l="l" r="r" t="t"/>
                <a:pathLst>
                  <a:path extrusionOk="0" h="1986" w="1987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rect b="b" l="l" r="r" t="t"/>
                <a:pathLst>
                  <a:path extrusionOk="0" h="5189" w="3204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rect b="b" l="l" r="r" t="t"/>
                <a:pathLst>
                  <a:path extrusionOk="0" h="1417" w="1695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rect b="b" l="l" r="r" t="t"/>
                <a:pathLst>
                  <a:path extrusionOk="0" h="5097" w="3402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" name="Google Shape;214;p14"/>
            <p:cNvSpPr/>
            <p:nvPr/>
          </p:nvSpPr>
          <p:spPr>
            <a:xfrm>
              <a:off x="321337" y="226751"/>
              <a:ext cx="96051" cy="96051"/>
            </a:xfrm>
            <a:custGeom>
              <a:rect b="b" l="l" r="r" t="t"/>
              <a:pathLst>
                <a:path extrusionOk="0" h="1973" w="1973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6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7" name="Google Shape;217;p15"/>
          <p:cNvGrpSpPr/>
          <p:nvPr/>
        </p:nvGrpSpPr>
        <p:grpSpPr>
          <a:xfrm>
            <a:off x="298005" y="194476"/>
            <a:ext cx="8629643" cy="1236687"/>
            <a:chOff x="298005" y="194476"/>
            <a:chExt cx="8629643" cy="1236687"/>
          </a:xfrm>
        </p:grpSpPr>
        <p:sp>
          <p:nvSpPr>
            <p:cNvPr id="218" name="Google Shape;218;p15"/>
            <p:cNvSpPr/>
            <p:nvPr/>
          </p:nvSpPr>
          <p:spPr>
            <a:xfrm>
              <a:off x="8589593" y="429096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8016637" y="194476"/>
              <a:ext cx="96051" cy="96051"/>
            </a:xfrm>
            <a:custGeom>
              <a:rect b="b" l="l" r="r" t="t"/>
              <a:pathLst>
                <a:path extrusionOk="0" h="1973" w="1973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98005" y="858252"/>
              <a:ext cx="84950" cy="18350"/>
            </a:xfrm>
            <a:custGeom>
              <a:rect b="b" l="l" r="r" t="t"/>
              <a:pathLst>
                <a:path extrusionOk="0" h="332" w="1537">
                  <a:moveTo>
                    <a:pt x="1" y="1"/>
                  </a:moveTo>
                  <a:lnTo>
                    <a:pt x="1" y="332"/>
                  </a:lnTo>
                  <a:lnTo>
                    <a:pt x="1536" y="332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 rot="1981641">
              <a:off x="8678467" y="1182446"/>
              <a:ext cx="209257" cy="208538"/>
            </a:xfrm>
            <a:custGeom>
              <a:rect b="b" l="l" r="r" t="t"/>
              <a:pathLst>
                <a:path extrusionOk="0" h="3773" w="3786">
                  <a:moveTo>
                    <a:pt x="371" y="1"/>
                  </a:moveTo>
                  <a:cubicBezTo>
                    <a:pt x="279" y="1"/>
                    <a:pt x="186" y="14"/>
                    <a:pt x="107" y="54"/>
                  </a:cubicBezTo>
                  <a:cubicBezTo>
                    <a:pt x="27" y="80"/>
                    <a:pt x="1" y="133"/>
                    <a:pt x="1" y="199"/>
                  </a:cubicBezTo>
                  <a:cubicBezTo>
                    <a:pt x="1" y="279"/>
                    <a:pt x="40" y="318"/>
                    <a:pt x="120" y="332"/>
                  </a:cubicBezTo>
                  <a:cubicBezTo>
                    <a:pt x="199" y="345"/>
                    <a:pt x="318" y="358"/>
                    <a:pt x="477" y="358"/>
                  </a:cubicBezTo>
                  <a:lnTo>
                    <a:pt x="596" y="358"/>
                  </a:lnTo>
                  <a:cubicBezTo>
                    <a:pt x="636" y="371"/>
                    <a:pt x="662" y="371"/>
                    <a:pt x="689" y="385"/>
                  </a:cubicBezTo>
                  <a:cubicBezTo>
                    <a:pt x="715" y="398"/>
                    <a:pt x="729" y="411"/>
                    <a:pt x="755" y="437"/>
                  </a:cubicBezTo>
                  <a:cubicBezTo>
                    <a:pt x="768" y="464"/>
                    <a:pt x="795" y="490"/>
                    <a:pt x="808" y="530"/>
                  </a:cubicBezTo>
                  <a:lnTo>
                    <a:pt x="2012" y="2714"/>
                  </a:lnTo>
                  <a:cubicBezTo>
                    <a:pt x="1959" y="2833"/>
                    <a:pt x="1907" y="2939"/>
                    <a:pt x="1854" y="3032"/>
                  </a:cubicBezTo>
                  <a:cubicBezTo>
                    <a:pt x="1801" y="3124"/>
                    <a:pt x="1748" y="3190"/>
                    <a:pt x="1682" y="3257"/>
                  </a:cubicBezTo>
                  <a:cubicBezTo>
                    <a:pt x="1629" y="3296"/>
                    <a:pt x="1562" y="3349"/>
                    <a:pt x="1496" y="3376"/>
                  </a:cubicBezTo>
                  <a:cubicBezTo>
                    <a:pt x="1430" y="3415"/>
                    <a:pt x="1351" y="3429"/>
                    <a:pt x="1284" y="3429"/>
                  </a:cubicBezTo>
                  <a:cubicBezTo>
                    <a:pt x="1165" y="3429"/>
                    <a:pt x="1073" y="3402"/>
                    <a:pt x="993" y="3349"/>
                  </a:cubicBezTo>
                  <a:cubicBezTo>
                    <a:pt x="914" y="3296"/>
                    <a:pt x="874" y="3230"/>
                    <a:pt x="874" y="3164"/>
                  </a:cubicBezTo>
                  <a:cubicBezTo>
                    <a:pt x="874" y="3137"/>
                    <a:pt x="887" y="3098"/>
                    <a:pt x="901" y="3071"/>
                  </a:cubicBezTo>
                  <a:cubicBezTo>
                    <a:pt x="927" y="3045"/>
                    <a:pt x="954" y="3018"/>
                    <a:pt x="993" y="3018"/>
                  </a:cubicBezTo>
                  <a:cubicBezTo>
                    <a:pt x="1020" y="3018"/>
                    <a:pt x="1033" y="3018"/>
                    <a:pt x="1059" y="3005"/>
                  </a:cubicBezTo>
                  <a:cubicBezTo>
                    <a:pt x="1099" y="3005"/>
                    <a:pt x="1126" y="2992"/>
                    <a:pt x="1139" y="2979"/>
                  </a:cubicBezTo>
                  <a:cubicBezTo>
                    <a:pt x="1165" y="2965"/>
                    <a:pt x="1192" y="2939"/>
                    <a:pt x="1205" y="2912"/>
                  </a:cubicBezTo>
                  <a:cubicBezTo>
                    <a:pt x="1218" y="2899"/>
                    <a:pt x="1232" y="2859"/>
                    <a:pt x="1232" y="2820"/>
                  </a:cubicBezTo>
                  <a:cubicBezTo>
                    <a:pt x="1232" y="2754"/>
                    <a:pt x="1205" y="2701"/>
                    <a:pt x="1152" y="2674"/>
                  </a:cubicBezTo>
                  <a:cubicBezTo>
                    <a:pt x="1112" y="2648"/>
                    <a:pt x="1059" y="2634"/>
                    <a:pt x="1007" y="2634"/>
                  </a:cubicBezTo>
                  <a:cubicBezTo>
                    <a:pt x="954" y="2634"/>
                    <a:pt x="901" y="2634"/>
                    <a:pt x="848" y="2661"/>
                  </a:cubicBezTo>
                  <a:cubicBezTo>
                    <a:pt x="782" y="2687"/>
                    <a:pt x="742" y="2714"/>
                    <a:pt x="689" y="2754"/>
                  </a:cubicBezTo>
                  <a:cubicBezTo>
                    <a:pt x="649" y="2807"/>
                    <a:pt x="623" y="2859"/>
                    <a:pt x="583" y="2926"/>
                  </a:cubicBezTo>
                  <a:cubicBezTo>
                    <a:pt x="570" y="2992"/>
                    <a:pt x="557" y="3071"/>
                    <a:pt x="557" y="3164"/>
                  </a:cubicBezTo>
                  <a:cubicBezTo>
                    <a:pt x="557" y="3257"/>
                    <a:pt x="570" y="3349"/>
                    <a:pt x="609" y="3415"/>
                  </a:cubicBezTo>
                  <a:cubicBezTo>
                    <a:pt x="649" y="3495"/>
                    <a:pt x="689" y="3561"/>
                    <a:pt x="755" y="3614"/>
                  </a:cubicBezTo>
                  <a:cubicBezTo>
                    <a:pt x="821" y="3667"/>
                    <a:pt x="887" y="3707"/>
                    <a:pt x="967" y="3733"/>
                  </a:cubicBezTo>
                  <a:cubicBezTo>
                    <a:pt x="1046" y="3759"/>
                    <a:pt x="1126" y="3773"/>
                    <a:pt x="1218" y="3773"/>
                  </a:cubicBezTo>
                  <a:cubicBezTo>
                    <a:pt x="1377" y="3773"/>
                    <a:pt x="1536" y="3733"/>
                    <a:pt x="1668" y="3667"/>
                  </a:cubicBezTo>
                  <a:cubicBezTo>
                    <a:pt x="1801" y="3614"/>
                    <a:pt x="1920" y="3508"/>
                    <a:pt x="2039" y="3376"/>
                  </a:cubicBezTo>
                  <a:cubicBezTo>
                    <a:pt x="2132" y="3257"/>
                    <a:pt x="2224" y="3111"/>
                    <a:pt x="2304" y="2952"/>
                  </a:cubicBezTo>
                  <a:cubicBezTo>
                    <a:pt x="2383" y="2780"/>
                    <a:pt x="2449" y="2595"/>
                    <a:pt x="2529" y="2370"/>
                  </a:cubicBezTo>
                  <a:lnTo>
                    <a:pt x="3164" y="596"/>
                  </a:lnTo>
                  <a:cubicBezTo>
                    <a:pt x="3190" y="530"/>
                    <a:pt x="3217" y="490"/>
                    <a:pt x="3243" y="477"/>
                  </a:cubicBezTo>
                  <a:cubicBezTo>
                    <a:pt x="3283" y="464"/>
                    <a:pt x="3349" y="451"/>
                    <a:pt x="3442" y="451"/>
                  </a:cubicBezTo>
                  <a:cubicBezTo>
                    <a:pt x="3534" y="451"/>
                    <a:pt x="3601" y="437"/>
                    <a:pt x="3680" y="411"/>
                  </a:cubicBezTo>
                  <a:cubicBezTo>
                    <a:pt x="3746" y="398"/>
                    <a:pt x="3786" y="345"/>
                    <a:pt x="3786" y="279"/>
                  </a:cubicBezTo>
                  <a:cubicBezTo>
                    <a:pt x="3786" y="212"/>
                    <a:pt x="3746" y="160"/>
                    <a:pt x="3680" y="146"/>
                  </a:cubicBezTo>
                  <a:cubicBezTo>
                    <a:pt x="3614" y="120"/>
                    <a:pt x="3534" y="107"/>
                    <a:pt x="3442" y="107"/>
                  </a:cubicBezTo>
                  <a:lnTo>
                    <a:pt x="2409" y="107"/>
                  </a:lnTo>
                  <a:cubicBezTo>
                    <a:pt x="2317" y="107"/>
                    <a:pt x="2251" y="120"/>
                    <a:pt x="2224" y="146"/>
                  </a:cubicBezTo>
                  <a:cubicBezTo>
                    <a:pt x="2198" y="160"/>
                    <a:pt x="2184" y="212"/>
                    <a:pt x="2184" y="279"/>
                  </a:cubicBezTo>
                  <a:cubicBezTo>
                    <a:pt x="2184" y="318"/>
                    <a:pt x="2211" y="358"/>
                    <a:pt x="2251" y="398"/>
                  </a:cubicBezTo>
                  <a:cubicBezTo>
                    <a:pt x="2290" y="437"/>
                    <a:pt x="2370" y="451"/>
                    <a:pt x="2462" y="451"/>
                  </a:cubicBezTo>
                  <a:cubicBezTo>
                    <a:pt x="2568" y="451"/>
                    <a:pt x="2621" y="464"/>
                    <a:pt x="2648" y="477"/>
                  </a:cubicBezTo>
                  <a:cubicBezTo>
                    <a:pt x="2674" y="504"/>
                    <a:pt x="2687" y="517"/>
                    <a:pt x="2687" y="557"/>
                  </a:cubicBezTo>
                  <a:cubicBezTo>
                    <a:pt x="2687" y="623"/>
                    <a:pt x="2674" y="689"/>
                    <a:pt x="2648" y="795"/>
                  </a:cubicBezTo>
                  <a:lnTo>
                    <a:pt x="2184" y="2224"/>
                  </a:lnTo>
                  <a:lnTo>
                    <a:pt x="1324" y="623"/>
                  </a:lnTo>
                  <a:cubicBezTo>
                    <a:pt x="1311" y="583"/>
                    <a:pt x="1298" y="543"/>
                    <a:pt x="1284" y="504"/>
                  </a:cubicBezTo>
                  <a:cubicBezTo>
                    <a:pt x="1271" y="464"/>
                    <a:pt x="1271" y="437"/>
                    <a:pt x="1271" y="424"/>
                  </a:cubicBezTo>
                  <a:cubicBezTo>
                    <a:pt x="1271" y="385"/>
                    <a:pt x="1284" y="358"/>
                    <a:pt x="1298" y="358"/>
                  </a:cubicBezTo>
                  <a:cubicBezTo>
                    <a:pt x="1311" y="345"/>
                    <a:pt x="1324" y="345"/>
                    <a:pt x="1351" y="345"/>
                  </a:cubicBezTo>
                  <a:cubicBezTo>
                    <a:pt x="1430" y="345"/>
                    <a:pt x="1483" y="332"/>
                    <a:pt x="1509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36" y="80"/>
                    <a:pt x="1509" y="54"/>
                  </a:cubicBezTo>
                  <a:cubicBezTo>
                    <a:pt x="1483" y="14"/>
                    <a:pt x="1417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8043" y="290521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24"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5" name="Google Shape;225;p16"/>
          <p:cNvGrpSpPr/>
          <p:nvPr/>
        </p:nvGrpSpPr>
        <p:grpSpPr>
          <a:xfrm>
            <a:off x="441843" y="3951429"/>
            <a:ext cx="8401501" cy="915197"/>
            <a:chOff x="441843" y="3951429"/>
            <a:chExt cx="8401501" cy="915197"/>
          </a:xfrm>
        </p:grpSpPr>
        <p:grpSp>
          <p:nvGrpSpPr>
            <p:cNvPr id="226" name="Google Shape;226;p16"/>
            <p:cNvGrpSpPr/>
            <p:nvPr/>
          </p:nvGrpSpPr>
          <p:grpSpPr>
            <a:xfrm rot="1189416">
              <a:off x="8174506" y="4520277"/>
              <a:ext cx="563830" cy="258402"/>
              <a:chOff x="6301529" y="2700815"/>
              <a:chExt cx="640137" cy="293373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rect b="b" l="l" r="r" t="t"/>
                <a:pathLst>
                  <a:path extrusionOk="0" h="5096" w="3416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rect b="b" l="l" r="r" t="t"/>
                <a:pathLst>
                  <a:path extrusionOk="0" h="5202" w="3217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rect b="b" l="l" r="r" t="t"/>
                <a:pathLst>
                  <a:path extrusionOk="0" h="2529" w="729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rect b="b" l="l" r="r" t="t"/>
                <a:pathLst>
                  <a:path extrusionOk="0" h="5295" w="3072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16"/>
            <p:cNvSpPr/>
            <p:nvPr/>
          </p:nvSpPr>
          <p:spPr>
            <a:xfrm>
              <a:off x="8675098" y="3951429"/>
              <a:ext cx="168247" cy="205586"/>
            </a:xfrm>
            <a:custGeom>
              <a:rect b="b" l="l" r="r" t="t"/>
              <a:pathLst>
                <a:path extrusionOk="0" h="4223" w="3456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41843" y="4519733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966680" y="-160396"/>
            <a:ext cx="5464293" cy="5464293"/>
          </a:xfrm>
          <a:custGeom>
            <a:rect b="b" l="l" r="r" t="t"/>
            <a:pathLst>
              <a:path extrusionOk="0" h="79637" w="79637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570027" y="2130900"/>
            <a:ext cx="425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123377" y="1317875"/>
            <a:ext cx="315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285977" y="3112225"/>
            <a:ext cx="2825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>
            <a:off x="265787" y="289288"/>
            <a:ext cx="8372596" cy="4613490"/>
            <a:chOff x="265787" y="289288"/>
            <a:chExt cx="8372596" cy="4613490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361854" y="451658"/>
              <a:ext cx="721026" cy="252610"/>
              <a:chOff x="2109963" y="768908"/>
              <a:chExt cx="818604" cy="286796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rect b="b" l="l" r="r" t="t"/>
                <a:pathLst>
                  <a:path extrusionOk="0" h="5189" w="3217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rect b="b" l="l" r="r" t="t"/>
                <a:pathLst>
                  <a:path extrusionOk="0" h="1986" w="1987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rect b="b" l="l" r="r" t="t"/>
                <a:pathLst>
                  <a:path extrusionOk="0" h="5189" w="3204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rect b="b" l="l" r="r" t="t"/>
                <a:pathLst>
                  <a:path extrusionOk="0" h="1417" w="1695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rect b="b" l="l" r="r" t="t"/>
                <a:pathLst>
                  <a:path extrusionOk="0" h="5097" w="3402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" name="Google Shape;23;p3"/>
            <p:cNvSpPr/>
            <p:nvPr/>
          </p:nvSpPr>
          <p:spPr>
            <a:xfrm>
              <a:off x="8361668" y="740908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65787" y="4328326"/>
              <a:ext cx="96051" cy="96051"/>
            </a:xfrm>
            <a:custGeom>
              <a:rect b="b" l="l" r="r" t="t"/>
              <a:pathLst>
                <a:path extrusionOk="0" h="1973" w="1973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193860" y="4697192"/>
              <a:ext cx="168247" cy="205586"/>
            </a:xfrm>
            <a:custGeom>
              <a:rect b="b" l="l" r="r" t="t"/>
              <a:pathLst>
                <a:path extrusionOk="0" h="4223" w="3456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433132" y="1820134"/>
              <a:ext cx="1205251" cy="628374"/>
              <a:chOff x="1787352" y="2530363"/>
              <a:chExt cx="1540651" cy="803239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1971678" y="2530363"/>
                <a:ext cx="914442" cy="628420"/>
              </a:xfrm>
              <a:custGeom>
                <a:rect b="b" l="l" r="r" t="t"/>
                <a:pathLst>
                  <a:path extrusionOk="0" h="11370" w="16545">
                    <a:moveTo>
                      <a:pt x="279" y="1"/>
                    </a:moveTo>
                    <a:cubicBezTo>
                      <a:pt x="213" y="1"/>
                      <a:pt x="160" y="1"/>
                      <a:pt x="160" y="54"/>
                    </a:cubicBezTo>
                    <a:cubicBezTo>
                      <a:pt x="54" y="120"/>
                      <a:pt x="1" y="173"/>
                      <a:pt x="1" y="279"/>
                    </a:cubicBezTo>
                    <a:lnTo>
                      <a:pt x="1" y="8603"/>
                    </a:lnTo>
                    <a:cubicBezTo>
                      <a:pt x="1" y="8551"/>
                      <a:pt x="54" y="8445"/>
                      <a:pt x="107" y="8445"/>
                    </a:cubicBezTo>
                    <a:cubicBezTo>
                      <a:pt x="160" y="8392"/>
                      <a:pt x="213" y="8326"/>
                      <a:pt x="279" y="8326"/>
                    </a:cubicBezTo>
                    <a:lnTo>
                      <a:pt x="543" y="8326"/>
                    </a:lnTo>
                    <a:lnTo>
                      <a:pt x="543" y="715"/>
                    </a:lnTo>
                    <a:lnTo>
                      <a:pt x="13011" y="6340"/>
                    </a:lnTo>
                    <a:cubicBezTo>
                      <a:pt x="12852" y="6076"/>
                      <a:pt x="12733" y="5798"/>
                      <a:pt x="12574" y="5520"/>
                    </a:cubicBezTo>
                    <a:lnTo>
                      <a:pt x="385" y="54"/>
                    </a:lnTo>
                    <a:cubicBezTo>
                      <a:pt x="385" y="1"/>
                      <a:pt x="332" y="1"/>
                      <a:pt x="279" y="1"/>
                    </a:cubicBezTo>
                    <a:close/>
                    <a:moveTo>
                      <a:pt x="3085" y="10814"/>
                    </a:moveTo>
                    <a:lnTo>
                      <a:pt x="3085" y="11092"/>
                    </a:lnTo>
                    <a:cubicBezTo>
                      <a:pt x="3085" y="11198"/>
                      <a:pt x="3032" y="11251"/>
                      <a:pt x="2979" y="11303"/>
                    </a:cubicBezTo>
                    <a:cubicBezTo>
                      <a:pt x="2926" y="11370"/>
                      <a:pt x="2860" y="11370"/>
                      <a:pt x="2807" y="11370"/>
                    </a:cubicBezTo>
                    <a:lnTo>
                      <a:pt x="16545" y="11370"/>
                    </a:lnTo>
                    <a:cubicBezTo>
                      <a:pt x="16426" y="11198"/>
                      <a:pt x="16267" y="11039"/>
                      <a:pt x="16095" y="108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66643" y="2835398"/>
                <a:ext cx="661361" cy="323385"/>
              </a:xfrm>
              <a:custGeom>
                <a:rect b="b" l="l" r="r" t="t"/>
                <a:pathLst>
                  <a:path extrusionOk="0" h="5851" w="11966">
                    <a:moveTo>
                      <a:pt x="0" y="1"/>
                    </a:moveTo>
                    <a:cubicBezTo>
                      <a:pt x="159" y="279"/>
                      <a:pt x="278" y="557"/>
                      <a:pt x="437" y="821"/>
                    </a:cubicBezTo>
                    <a:lnTo>
                      <a:pt x="10417" y="5295"/>
                    </a:lnTo>
                    <a:lnTo>
                      <a:pt x="3521" y="5295"/>
                    </a:lnTo>
                    <a:cubicBezTo>
                      <a:pt x="3693" y="5520"/>
                      <a:pt x="3852" y="5679"/>
                      <a:pt x="3971" y="5851"/>
                    </a:cubicBezTo>
                    <a:lnTo>
                      <a:pt x="11687" y="5851"/>
                    </a:lnTo>
                    <a:cubicBezTo>
                      <a:pt x="11793" y="5851"/>
                      <a:pt x="11912" y="5784"/>
                      <a:pt x="11965" y="5626"/>
                    </a:cubicBezTo>
                    <a:cubicBezTo>
                      <a:pt x="11965" y="5520"/>
                      <a:pt x="11912" y="5401"/>
                      <a:pt x="11793" y="53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971678" y="2990485"/>
                <a:ext cx="170508" cy="168297"/>
              </a:xfrm>
              <a:custGeom>
                <a:rect b="b" l="l" r="r" t="t"/>
                <a:pathLst>
                  <a:path extrusionOk="0" h="3045" w="3085">
                    <a:moveTo>
                      <a:pt x="2529" y="556"/>
                    </a:moveTo>
                    <a:lnTo>
                      <a:pt x="2529" y="2489"/>
                    </a:lnTo>
                    <a:lnTo>
                      <a:pt x="543" y="2489"/>
                    </a:lnTo>
                    <a:lnTo>
                      <a:pt x="543" y="556"/>
                    </a:lnTo>
                    <a:close/>
                    <a:moveTo>
                      <a:pt x="279" y="1"/>
                    </a:moveTo>
                    <a:cubicBezTo>
                      <a:pt x="213" y="1"/>
                      <a:pt x="160" y="67"/>
                      <a:pt x="107" y="120"/>
                    </a:cubicBezTo>
                    <a:cubicBezTo>
                      <a:pt x="54" y="120"/>
                      <a:pt x="1" y="226"/>
                      <a:pt x="1" y="278"/>
                    </a:cubicBezTo>
                    <a:lnTo>
                      <a:pt x="1" y="2767"/>
                    </a:lnTo>
                    <a:cubicBezTo>
                      <a:pt x="1" y="2873"/>
                      <a:pt x="54" y="2926"/>
                      <a:pt x="107" y="2978"/>
                    </a:cubicBezTo>
                    <a:cubicBezTo>
                      <a:pt x="160" y="3045"/>
                      <a:pt x="213" y="3045"/>
                      <a:pt x="279" y="3045"/>
                    </a:cubicBezTo>
                    <a:lnTo>
                      <a:pt x="2807" y="3045"/>
                    </a:lnTo>
                    <a:cubicBezTo>
                      <a:pt x="2860" y="3045"/>
                      <a:pt x="2926" y="3045"/>
                      <a:pt x="2979" y="2978"/>
                    </a:cubicBezTo>
                    <a:cubicBezTo>
                      <a:pt x="3032" y="2926"/>
                      <a:pt x="3085" y="2873"/>
                      <a:pt x="3085" y="2767"/>
                    </a:cubicBezTo>
                    <a:lnTo>
                      <a:pt x="3085" y="2489"/>
                    </a:lnTo>
                    <a:lnTo>
                      <a:pt x="3085" y="278"/>
                    </a:lnTo>
                    <a:cubicBezTo>
                      <a:pt x="3085" y="226"/>
                      <a:pt x="3032" y="120"/>
                      <a:pt x="2979" y="120"/>
                    </a:cubicBezTo>
                    <a:cubicBezTo>
                      <a:pt x="2926" y="67"/>
                      <a:pt x="2860" y="1"/>
                      <a:pt x="2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84733" y="2634989"/>
                <a:ext cx="118554" cy="120765"/>
              </a:xfrm>
              <a:custGeom>
                <a:rect b="b" l="l" r="r" t="t"/>
                <a:pathLst>
                  <a:path extrusionOk="0" h="2185" w="2145">
                    <a:moveTo>
                      <a:pt x="887" y="1284"/>
                    </a:moveTo>
                    <a:cubicBezTo>
                      <a:pt x="953" y="1284"/>
                      <a:pt x="1032" y="1297"/>
                      <a:pt x="1085" y="1311"/>
                    </a:cubicBezTo>
                    <a:cubicBezTo>
                      <a:pt x="1151" y="1324"/>
                      <a:pt x="1204" y="1350"/>
                      <a:pt x="1257" y="1377"/>
                    </a:cubicBezTo>
                    <a:cubicBezTo>
                      <a:pt x="1310" y="1403"/>
                      <a:pt x="1350" y="1430"/>
                      <a:pt x="1376" y="1469"/>
                    </a:cubicBezTo>
                    <a:cubicBezTo>
                      <a:pt x="1403" y="1509"/>
                      <a:pt x="1416" y="1549"/>
                      <a:pt x="1416" y="1588"/>
                    </a:cubicBezTo>
                    <a:cubicBezTo>
                      <a:pt x="1416" y="1641"/>
                      <a:pt x="1403" y="1681"/>
                      <a:pt x="1363" y="1721"/>
                    </a:cubicBezTo>
                    <a:cubicBezTo>
                      <a:pt x="1337" y="1761"/>
                      <a:pt x="1297" y="1787"/>
                      <a:pt x="1231" y="1813"/>
                    </a:cubicBezTo>
                    <a:cubicBezTo>
                      <a:pt x="1178" y="1840"/>
                      <a:pt x="1112" y="1866"/>
                      <a:pt x="1046" y="1880"/>
                    </a:cubicBezTo>
                    <a:cubicBezTo>
                      <a:pt x="966" y="1906"/>
                      <a:pt x="887" y="1906"/>
                      <a:pt x="807" y="1906"/>
                    </a:cubicBezTo>
                    <a:cubicBezTo>
                      <a:pt x="675" y="1906"/>
                      <a:pt x="569" y="1893"/>
                      <a:pt x="463" y="1840"/>
                    </a:cubicBezTo>
                    <a:cubicBezTo>
                      <a:pt x="371" y="1800"/>
                      <a:pt x="318" y="1734"/>
                      <a:pt x="318" y="1641"/>
                    </a:cubicBezTo>
                    <a:cubicBezTo>
                      <a:pt x="318" y="1588"/>
                      <a:pt x="331" y="1536"/>
                      <a:pt x="371" y="1496"/>
                    </a:cubicBezTo>
                    <a:cubicBezTo>
                      <a:pt x="397" y="1456"/>
                      <a:pt x="437" y="1416"/>
                      <a:pt x="490" y="1390"/>
                    </a:cubicBezTo>
                    <a:cubicBezTo>
                      <a:pt x="529" y="1350"/>
                      <a:pt x="596" y="1337"/>
                      <a:pt x="662" y="1311"/>
                    </a:cubicBezTo>
                    <a:cubicBezTo>
                      <a:pt x="728" y="1297"/>
                      <a:pt x="807" y="1284"/>
                      <a:pt x="887" y="1284"/>
                    </a:cubicBezTo>
                    <a:close/>
                    <a:moveTo>
                      <a:pt x="926" y="0"/>
                    </a:moveTo>
                    <a:cubicBezTo>
                      <a:pt x="688" y="0"/>
                      <a:pt x="490" y="53"/>
                      <a:pt x="344" y="159"/>
                    </a:cubicBezTo>
                    <a:cubicBezTo>
                      <a:pt x="199" y="265"/>
                      <a:pt x="132" y="397"/>
                      <a:pt x="132" y="569"/>
                    </a:cubicBezTo>
                    <a:cubicBezTo>
                      <a:pt x="132" y="649"/>
                      <a:pt x="159" y="715"/>
                      <a:pt x="199" y="781"/>
                    </a:cubicBezTo>
                    <a:cubicBezTo>
                      <a:pt x="238" y="861"/>
                      <a:pt x="304" y="887"/>
                      <a:pt x="397" y="887"/>
                    </a:cubicBezTo>
                    <a:cubicBezTo>
                      <a:pt x="463" y="887"/>
                      <a:pt x="503" y="874"/>
                      <a:pt x="543" y="847"/>
                    </a:cubicBezTo>
                    <a:cubicBezTo>
                      <a:pt x="582" y="821"/>
                      <a:pt x="596" y="781"/>
                      <a:pt x="596" y="728"/>
                    </a:cubicBezTo>
                    <a:cubicBezTo>
                      <a:pt x="596" y="675"/>
                      <a:pt x="582" y="636"/>
                      <a:pt x="556" y="622"/>
                    </a:cubicBezTo>
                    <a:cubicBezTo>
                      <a:pt x="529" y="596"/>
                      <a:pt x="503" y="583"/>
                      <a:pt x="490" y="583"/>
                    </a:cubicBezTo>
                    <a:cubicBezTo>
                      <a:pt x="450" y="569"/>
                      <a:pt x="437" y="569"/>
                      <a:pt x="410" y="556"/>
                    </a:cubicBezTo>
                    <a:cubicBezTo>
                      <a:pt x="397" y="556"/>
                      <a:pt x="397" y="530"/>
                      <a:pt x="397" y="503"/>
                    </a:cubicBezTo>
                    <a:cubicBezTo>
                      <a:pt x="397" y="477"/>
                      <a:pt x="410" y="437"/>
                      <a:pt x="437" y="411"/>
                    </a:cubicBezTo>
                    <a:cubicBezTo>
                      <a:pt x="476" y="384"/>
                      <a:pt x="516" y="358"/>
                      <a:pt x="556" y="344"/>
                    </a:cubicBezTo>
                    <a:cubicBezTo>
                      <a:pt x="609" y="318"/>
                      <a:pt x="662" y="305"/>
                      <a:pt x="728" y="291"/>
                    </a:cubicBezTo>
                    <a:cubicBezTo>
                      <a:pt x="781" y="278"/>
                      <a:pt x="834" y="278"/>
                      <a:pt x="887" y="278"/>
                    </a:cubicBezTo>
                    <a:cubicBezTo>
                      <a:pt x="1072" y="278"/>
                      <a:pt x="1204" y="331"/>
                      <a:pt x="1297" y="450"/>
                    </a:cubicBezTo>
                    <a:cubicBezTo>
                      <a:pt x="1376" y="569"/>
                      <a:pt x="1416" y="728"/>
                      <a:pt x="1416" y="927"/>
                    </a:cubicBezTo>
                    <a:cubicBezTo>
                      <a:pt x="1416" y="940"/>
                      <a:pt x="1416" y="966"/>
                      <a:pt x="1416" y="1006"/>
                    </a:cubicBezTo>
                    <a:lnTo>
                      <a:pt x="1416" y="1099"/>
                    </a:lnTo>
                    <a:lnTo>
                      <a:pt x="1416" y="1218"/>
                    </a:lnTo>
                    <a:cubicBezTo>
                      <a:pt x="1218" y="1086"/>
                      <a:pt x="1006" y="1006"/>
                      <a:pt x="768" y="1006"/>
                    </a:cubicBezTo>
                    <a:cubicBezTo>
                      <a:pt x="649" y="1006"/>
                      <a:pt x="543" y="1033"/>
                      <a:pt x="450" y="1059"/>
                    </a:cubicBezTo>
                    <a:cubicBezTo>
                      <a:pt x="357" y="1086"/>
                      <a:pt x="278" y="1138"/>
                      <a:pt x="212" y="1191"/>
                    </a:cubicBezTo>
                    <a:cubicBezTo>
                      <a:pt x="146" y="1244"/>
                      <a:pt x="93" y="1311"/>
                      <a:pt x="53" y="1390"/>
                    </a:cubicBezTo>
                    <a:cubicBezTo>
                      <a:pt x="13" y="1469"/>
                      <a:pt x="0" y="1549"/>
                      <a:pt x="0" y="1641"/>
                    </a:cubicBezTo>
                    <a:cubicBezTo>
                      <a:pt x="0" y="1800"/>
                      <a:pt x="53" y="1946"/>
                      <a:pt x="185" y="2038"/>
                    </a:cubicBezTo>
                    <a:cubicBezTo>
                      <a:pt x="318" y="2131"/>
                      <a:pt x="490" y="2184"/>
                      <a:pt x="701" y="2184"/>
                    </a:cubicBezTo>
                    <a:cubicBezTo>
                      <a:pt x="847" y="2184"/>
                      <a:pt x="979" y="2158"/>
                      <a:pt x="1099" y="2118"/>
                    </a:cubicBezTo>
                    <a:cubicBezTo>
                      <a:pt x="1218" y="2065"/>
                      <a:pt x="1324" y="1999"/>
                      <a:pt x="1429" y="1919"/>
                    </a:cubicBezTo>
                    <a:cubicBezTo>
                      <a:pt x="1456" y="2012"/>
                      <a:pt x="1496" y="2078"/>
                      <a:pt x="1562" y="2131"/>
                    </a:cubicBezTo>
                    <a:cubicBezTo>
                      <a:pt x="1628" y="2171"/>
                      <a:pt x="1707" y="2184"/>
                      <a:pt x="1787" y="2184"/>
                    </a:cubicBezTo>
                    <a:cubicBezTo>
                      <a:pt x="1840" y="2184"/>
                      <a:pt x="1879" y="2184"/>
                      <a:pt x="1919" y="2171"/>
                    </a:cubicBezTo>
                    <a:cubicBezTo>
                      <a:pt x="1959" y="2158"/>
                      <a:pt x="1999" y="2131"/>
                      <a:pt x="2038" y="2105"/>
                    </a:cubicBezTo>
                    <a:cubicBezTo>
                      <a:pt x="2078" y="2078"/>
                      <a:pt x="2091" y="2038"/>
                      <a:pt x="2118" y="1999"/>
                    </a:cubicBezTo>
                    <a:cubicBezTo>
                      <a:pt x="2144" y="1959"/>
                      <a:pt x="2144" y="1893"/>
                      <a:pt x="2144" y="1840"/>
                    </a:cubicBezTo>
                    <a:cubicBezTo>
                      <a:pt x="2144" y="1800"/>
                      <a:pt x="2144" y="1761"/>
                      <a:pt x="2131" y="1734"/>
                    </a:cubicBezTo>
                    <a:cubicBezTo>
                      <a:pt x="2118" y="1694"/>
                      <a:pt x="2091" y="1681"/>
                      <a:pt x="2051" y="1681"/>
                    </a:cubicBezTo>
                    <a:cubicBezTo>
                      <a:pt x="2012" y="1681"/>
                      <a:pt x="1972" y="1694"/>
                      <a:pt x="1959" y="1721"/>
                    </a:cubicBezTo>
                    <a:cubicBezTo>
                      <a:pt x="1946" y="1747"/>
                      <a:pt x="1932" y="1761"/>
                      <a:pt x="1932" y="1787"/>
                    </a:cubicBezTo>
                    <a:cubicBezTo>
                      <a:pt x="1919" y="1827"/>
                      <a:pt x="1906" y="1853"/>
                      <a:pt x="1893" y="1880"/>
                    </a:cubicBezTo>
                    <a:cubicBezTo>
                      <a:pt x="1893" y="1893"/>
                      <a:pt x="1866" y="1906"/>
                      <a:pt x="1840" y="1906"/>
                    </a:cubicBezTo>
                    <a:cubicBezTo>
                      <a:pt x="1787" y="1906"/>
                      <a:pt x="1760" y="1893"/>
                      <a:pt x="1747" y="1840"/>
                    </a:cubicBezTo>
                    <a:cubicBezTo>
                      <a:pt x="1734" y="1800"/>
                      <a:pt x="1734" y="1708"/>
                      <a:pt x="1734" y="1562"/>
                    </a:cubicBezTo>
                    <a:lnTo>
                      <a:pt x="1734" y="1403"/>
                    </a:lnTo>
                    <a:cubicBezTo>
                      <a:pt x="1734" y="1337"/>
                      <a:pt x="1734" y="1271"/>
                      <a:pt x="1734" y="1218"/>
                    </a:cubicBezTo>
                    <a:cubicBezTo>
                      <a:pt x="1734" y="1152"/>
                      <a:pt x="1747" y="1086"/>
                      <a:pt x="1747" y="1033"/>
                    </a:cubicBezTo>
                    <a:cubicBezTo>
                      <a:pt x="1747" y="980"/>
                      <a:pt x="1747" y="927"/>
                      <a:pt x="1747" y="900"/>
                    </a:cubicBezTo>
                    <a:cubicBezTo>
                      <a:pt x="1747" y="291"/>
                      <a:pt x="1469" y="0"/>
                      <a:pt x="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787352" y="2713970"/>
                <a:ext cx="141215" cy="212955"/>
              </a:xfrm>
              <a:custGeom>
                <a:rect b="b" l="l" r="r" t="t"/>
                <a:pathLst>
                  <a:path extrusionOk="0" h="3853" w="2555">
                    <a:moveTo>
                      <a:pt x="1655" y="1959"/>
                    </a:moveTo>
                    <a:cubicBezTo>
                      <a:pt x="1708" y="1959"/>
                      <a:pt x="1761" y="1973"/>
                      <a:pt x="1827" y="1999"/>
                    </a:cubicBezTo>
                    <a:cubicBezTo>
                      <a:pt x="1893" y="2026"/>
                      <a:pt x="1946" y="2065"/>
                      <a:pt x="2012" y="2132"/>
                    </a:cubicBezTo>
                    <a:cubicBezTo>
                      <a:pt x="2065" y="2184"/>
                      <a:pt x="2118" y="2277"/>
                      <a:pt x="2158" y="2370"/>
                    </a:cubicBezTo>
                    <a:cubicBezTo>
                      <a:pt x="2198" y="2476"/>
                      <a:pt x="2211" y="2595"/>
                      <a:pt x="2211" y="2754"/>
                    </a:cubicBezTo>
                    <a:cubicBezTo>
                      <a:pt x="2211" y="2912"/>
                      <a:pt x="2184" y="3045"/>
                      <a:pt x="2131" y="3151"/>
                    </a:cubicBezTo>
                    <a:cubicBezTo>
                      <a:pt x="2092" y="3256"/>
                      <a:pt x="2039" y="3336"/>
                      <a:pt x="1959" y="3402"/>
                    </a:cubicBezTo>
                    <a:cubicBezTo>
                      <a:pt x="1893" y="3455"/>
                      <a:pt x="1814" y="3495"/>
                      <a:pt x="1734" y="3521"/>
                    </a:cubicBezTo>
                    <a:cubicBezTo>
                      <a:pt x="1655" y="3548"/>
                      <a:pt x="1576" y="3548"/>
                      <a:pt x="1523" y="3548"/>
                    </a:cubicBezTo>
                    <a:cubicBezTo>
                      <a:pt x="1324" y="3548"/>
                      <a:pt x="1178" y="3495"/>
                      <a:pt x="1086" y="3376"/>
                    </a:cubicBezTo>
                    <a:cubicBezTo>
                      <a:pt x="993" y="3256"/>
                      <a:pt x="940" y="3071"/>
                      <a:pt x="940" y="2846"/>
                    </a:cubicBezTo>
                    <a:cubicBezTo>
                      <a:pt x="940" y="2793"/>
                      <a:pt x="953" y="2714"/>
                      <a:pt x="980" y="2608"/>
                    </a:cubicBezTo>
                    <a:cubicBezTo>
                      <a:pt x="1006" y="2515"/>
                      <a:pt x="1059" y="2423"/>
                      <a:pt x="1112" y="2317"/>
                    </a:cubicBezTo>
                    <a:cubicBezTo>
                      <a:pt x="1165" y="2224"/>
                      <a:pt x="1245" y="2132"/>
                      <a:pt x="1337" y="2065"/>
                    </a:cubicBezTo>
                    <a:cubicBezTo>
                      <a:pt x="1430" y="1999"/>
                      <a:pt x="1536" y="1959"/>
                      <a:pt x="1655" y="1959"/>
                    </a:cubicBezTo>
                    <a:close/>
                    <a:moveTo>
                      <a:pt x="398" y="1"/>
                    </a:moveTo>
                    <a:cubicBezTo>
                      <a:pt x="265" y="1"/>
                      <a:pt x="173" y="14"/>
                      <a:pt x="106" y="40"/>
                    </a:cubicBezTo>
                    <a:cubicBezTo>
                      <a:pt x="40" y="67"/>
                      <a:pt x="1" y="93"/>
                      <a:pt x="1" y="146"/>
                    </a:cubicBezTo>
                    <a:cubicBezTo>
                      <a:pt x="1" y="173"/>
                      <a:pt x="27" y="199"/>
                      <a:pt x="67" y="212"/>
                    </a:cubicBezTo>
                    <a:cubicBezTo>
                      <a:pt x="120" y="239"/>
                      <a:pt x="159" y="239"/>
                      <a:pt x="212" y="239"/>
                    </a:cubicBezTo>
                    <a:lnTo>
                      <a:pt x="398" y="239"/>
                    </a:lnTo>
                    <a:cubicBezTo>
                      <a:pt x="530" y="239"/>
                      <a:pt x="596" y="279"/>
                      <a:pt x="596" y="371"/>
                    </a:cubicBezTo>
                    <a:lnTo>
                      <a:pt x="596" y="557"/>
                    </a:lnTo>
                    <a:lnTo>
                      <a:pt x="596" y="821"/>
                    </a:lnTo>
                    <a:cubicBezTo>
                      <a:pt x="596" y="927"/>
                      <a:pt x="609" y="1033"/>
                      <a:pt x="609" y="1139"/>
                    </a:cubicBezTo>
                    <a:lnTo>
                      <a:pt x="609" y="1483"/>
                    </a:lnTo>
                    <a:cubicBezTo>
                      <a:pt x="609" y="1721"/>
                      <a:pt x="596" y="1920"/>
                      <a:pt x="596" y="2092"/>
                    </a:cubicBezTo>
                    <a:cubicBezTo>
                      <a:pt x="596" y="2264"/>
                      <a:pt x="596" y="2409"/>
                      <a:pt x="596" y="2542"/>
                    </a:cubicBezTo>
                    <a:cubicBezTo>
                      <a:pt x="596" y="2674"/>
                      <a:pt x="583" y="2780"/>
                      <a:pt x="583" y="2886"/>
                    </a:cubicBezTo>
                    <a:cubicBezTo>
                      <a:pt x="583" y="2979"/>
                      <a:pt x="583" y="3071"/>
                      <a:pt x="583" y="3151"/>
                    </a:cubicBezTo>
                    <a:lnTo>
                      <a:pt x="570" y="3402"/>
                    </a:lnTo>
                    <a:cubicBezTo>
                      <a:pt x="570" y="3495"/>
                      <a:pt x="556" y="3587"/>
                      <a:pt x="556" y="3680"/>
                    </a:cubicBezTo>
                    <a:cubicBezTo>
                      <a:pt x="556" y="3733"/>
                      <a:pt x="583" y="3786"/>
                      <a:pt x="609" y="3812"/>
                    </a:cubicBezTo>
                    <a:cubicBezTo>
                      <a:pt x="636" y="3839"/>
                      <a:pt x="676" y="3852"/>
                      <a:pt x="715" y="3852"/>
                    </a:cubicBezTo>
                    <a:cubicBezTo>
                      <a:pt x="755" y="3852"/>
                      <a:pt x="781" y="3839"/>
                      <a:pt x="808" y="3826"/>
                    </a:cubicBezTo>
                    <a:cubicBezTo>
                      <a:pt x="821" y="3826"/>
                      <a:pt x="848" y="3799"/>
                      <a:pt x="861" y="3773"/>
                    </a:cubicBezTo>
                    <a:cubicBezTo>
                      <a:pt x="861" y="3746"/>
                      <a:pt x="874" y="3706"/>
                      <a:pt x="874" y="3667"/>
                    </a:cubicBezTo>
                    <a:cubicBezTo>
                      <a:pt x="874" y="3614"/>
                      <a:pt x="887" y="3548"/>
                      <a:pt x="887" y="3481"/>
                    </a:cubicBezTo>
                    <a:cubicBezTo>
                      <a:pt x="914" y="3521"/>
                      <a:pt x="940" y="3561"/>
                      <a:pt x="980" y="3614"/>
                    </a:cubicBezTo>
                    <a:cubicBezTo>
                      <a:pt x="1020" y="3654"/>
                      <a:pt x="1059" y="3680"/>
                      <a:pt x="1112" y="3720"/>
                    </a:cubicBezTo>
                    <a:cubicBezTo>
                      <a:pt x="1152" y="3759"/>
                      <a:pt x="1218" y="3786"/>
                      <a:pt x="1284" y="3799"/>
                    </a:cubicBezTo>
                    <a:cubicBezTo>
                      <a:pt x="1351" y="3826"/>
                      <a:pt x="1430" y="3839"/>
                      <a:pt x="1523" y="3839"/>
                    </a:cubicBezTo>
                    <a:cubicBezTo>
                      <a:pt x="1628" y="3839"/>
                      <a:pt x="1748" y="3826"/>
                      <a:pt x="1867" y="3786"/>
                    </a:cubicBezTo>
                    <a:cubicBezTo>
                      <a:pt x="1986" y="3746"/>
                      <a:pt x="2105" y="3693"/>
                      <a:pt x="2198" y="3614"/>
                    </a:cubicBezTo>
                    <a:cubicBezTo>
                      <a:pt x="2303" y="3521"/>
                      <a:pt x="2383" y="3415"/>
                      <a:pt x="2449" y="3283"/>
                    </a:cubicBezTo>
                    <a:cubicBezTo>
                      <a:pt x="2515" y="3151"/>
                      <a:pt x="2555" y="2979"/>
                      <a:pt x="2555" y="2780"/>
                    </a:cubicBezTo>
                    <a:cubicBezTo>
                      <a:pt x="2555" y="2661"/>
                      <a:pt x="2542" y="2529"/>
                      <a:pt x="2502" y="2409"/>
                    </a:cubicBezTo>
                    <a:cubicBezTo>
                      <a:pt x="2476" y="2277"/>
                      <a:pt x="2436" y="2158"/>
                      <a:pt x="2370" y="2052"/>
                    </a:cubicBezTo>
                    <a:cubicBezTo>
                      <a:pt x="2317" y="1946"/>
                      <a:pt x="2224" y="1854"/>
                      <a:pt x="2118" y="1774"/>
                    </a:cubicBezTo>
                    <a:cubicBezTo>
                      <a:pt x="2012" y="1708"/>
                      <a:pt x="1893" y="1668"/>
                      <a:pt x="1734" y="1668"/>
                    </a:cubicBezTo>
                    <a:cubicBezTo>
                      <a:pt x="1562" y="1668"/>
                      <a:pt x="1403" y="1721"/>
                      <a:pt x="1271" y="1827"/>
                    </a:cubicBezTo>
                    <a:cubicBezTo>
                      <a:pt x="1126" y="1920"/>
                      <a:pt x="1020" y="2065"/>
                      <a:pt x="927" y="2251"/>
                    </a:cubicBezTo>
                    <a:lnTo>
                      <a:pt x="927" y="173"/>
                    </a:lnTo>
                    <a:cubicBezTo>
                      <a:pt x="927" y="93"/>
                      <a:pt x="914" y="40"/>
                      <a:pt x="887" y="27"/>
                    </a:cubicBezTo>
                    <a:cubicBezTo>
                      <a:pt x="861" y="14"/>
                      <a:pt x="834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6415" y="3201175"/>
                <a:ext cx="111977" cy="132427"/>
              </a:xfrm>
              <a:custGeom>
                <a:rect b="b" l="l" r="r" t="t"/>
                <a:pathLst>
                  <a:path extrusionOk="0" h="2396" w="2026">
                    <a:moveTo>
                      <a:pt x="1761" y="0"/>
                    </a:moveTo>
                    <a:cubicBezTo>
                      <a:pt x="1708" y="0"/>
                      <a:pt x="1682" y="14"/>
                      <a:pt x="1655" y="40"/>
                    </a:cubicBezTo>
                    <a:cubicBezTo>
                      <a:pt x="1629" y="66"/>
                      <a:pt x="1629" y="93"/>
                      <a:pt x="1629" y="133"/>
                    </a:cubicBezTo>
                    <a:lnTo>
                      <a:pt x="1629" y="265"/>
                    </a:lnTo>
                    <a:cubicBezTo>
                      <a:pt x="1629" y="318"/>
                      <a:pt x="1629" y="358"/>
                      <a:pt x="1629" y="384"/>
                    </a:cubicBezTo>
                    <a:cubicBezTo>
                      <a:pt x="1563" y="291"/>
                      <a:pt x="1483" y="212"/>
                      <a:pt x="1391" y="186"/>
                    </a:cubicBezTo>
                    <a:cubicBezTo>
                      <a:pt x="1298" y="159"/>
                      <a:pt x="1192" y="133"/>
                      <a:pt x="1073" y="133"/>
                    </a:cubicBezTo>
                    <a:cubicBezTo>
                      <a:pt x="927" y="133"/>
                      <a:pt x="782" y="172"/>
                      <a:pt x="649" y="225"/>
                    </a:cubicBezTo>
                    <a:cubicBezTo>
                      <a:pt x="517" y="291"/>
                      <a:pt x="398" y="371"/>
                      <a:pt x="305" y="490"/>
                    </a:cubicBezTo>
                    <a:cubicBezTo>
                      <a:pt x="213" y="583"/>
                      <a:pt x="133" y="715"/>
                      <a:pt x="80" y="861"/>
                    </a:cubicBezTo>
                    <a:cubicBezTo>
                      <a:pt x="27" y="1006"/>
                      <a:pt x="1" y="1165"/>
                      <a:pt x="1" y="1324"/>
                    </a:cubicBezTo>
                    <a:cubicBezTo>
                      <a:pt x="1" y="1469"/>
                      <a:pt x="14" y="1615"/>
                      <a:pt x="67" y="1747"/>
                    </a:cubicBezTo>
                    <a:cubicBezTo>
                      <a:pt x="120" y="1880"/>
                      <a:pt x="186" y="1986"/>
                      <a:pt x="266" y="2091"/>
                    </a:cubicBezTo>
                    <a:cubicBezTo>
                      <a:pt x="358" y="2184"/>
                      <a:pt x="464" y="2264"/>
                      <a:pt x="596" y="2316"/>
                    </a:cubicBezTo>
                    <a:cubicBezTo>
                      <a:pt x="729" y="2369"/>
                      <a:pt x="874" y="2396"/>
                      <a:pt x="1033" y="2396"/>
                    </a:cubicBezTo>
                    <a:cubicBezTo>
                      <a:pt x="1443" y="2396"/>
                      <a:pt x="1761" y="2237"/>
                      <a:pt x="1973" y="1906"/>
                    </a:cubicBezTo>
                    <a:cubicBezTo>
                      <a:pt x="1999" y="1880"/>
                      <a:pt x="1999" y="1853"/>
                      <a:pt x="2013" y="1840"/>
                    </a:cubicBezTo>
                    <a:cubicBezTo>
                      <a:pt x="2026" y="1827"/>
                      <a:pt x="2026" y="1800"/>
                      <a:pt x="2026" y="1774"/>
                    </a:cubicBezTo>
                    <a:cubicBezTo>
                      <a:pt x="2026" y="1734"/>
                      <a:pt x="2013" y="1708"/>
                      <a:pt x="1973" y="1681"/>
                    </a:cubicBezTo>
                    <a:cubicBezTo>
                      <a:pt x="1946" y="1668"/>
                      <a:pt x="1920" y="1655"/>
                      <a:pt x="1880" y="1655"/>
                    </a:cubicBezTo>
                    <a:cubicBezTo>
                      <a:pt x="1867" y="1655"/>
                      <a:pt x="1841" y="1668"/>
                      <a:pt x="1814" y="1681"/>
                    </a:cubicBezTo>
                    <a:cubicBezTo>
                      <a:pt x="1788" y="1694"/>
                      <a:pt x="1761" y="1721"/>
                      <a:pt x="1735" y="1774"/>
                    </a:cubicBezTo>
                    <a:cubicBezTo>
                      <a:pt x="1668" y="1866"/>
                      <a:pt x="1589" y="1946"/>
                      <a:pt x="1470" y="2012"/>
                    </a:cubicBezTo>
                    <a:cubicBezTo>
                      <a:pt x="1351" y="2078"/>
                      <a:pt x="1192" y="2105"/>
                      <a:pt x="1020" y="2105"/>
                    </a:cubicBezTo>
                    <a:cubicBezTo>
                      <a:pt x="808" y="2105"/>
                      <a:pt x="636" y="2039"/>
                      <a:pt x="530" y="1893"/>
                    </a:cubicBezTo>
                    <a:cubicBezTo>
                      <a:pt x="411" y="1761"/>
                      <a:pt x="358" y="1562"/>
                      <a:pt x="358" y="1324"/>
                    </a:cubicBezTo>
                    <a:cubicBezTo>
                      <a:pt x="358" y="1191"/>
                      <a:pt x="371" y="1059"/>
                      <a:pt x="398" y="953"/>
                    </a:cubicBezTo>
                    <a:cubicBezTo>
                      <a:pt x="438" y="847"/>
                      <a:pt x="491" y="755"/>
                      <a:pt x="557" y="675"/>
                    </a:cubicBezTo>
                    <a:cubicBezTo>
                      <a:pt x="610" y="583"/>
                      <a:pt x="689" y="530"/>
                      <a:pt x="768" y="490"/>
                    </a:cubicBezTo>
                    <a:cubicBezTo>
                      <a:pt x="861" y="437"/>
                      <a:pt x="954" y="411"/>
                      <a:pt x="1060" y="411"/>
                    </a:cubicBezTo>
                    <a:cubicBezTo>
                      <a:pt x="1271" y="411"/>
                      <a:pt x="1417" y="464"/>
                      <a:pt x="1496" y="556"/>
                    </a:cubicBezTo>
                    <a:cubicBezTo>
                      <a:pt x="1576" y="649"/>
                      <a:pt x="1629" y="781"/>
                      <a:pt x="1629" y="940"/>
                    </a:cubicBezTo>
                    <a:cubicBezTo>
                      <a:pt x="1629" y="966"/>
                      <a:pt x="1642" y="993"/>
                      <a:pt x="1668" y="1006"/>
                    </a:cubicBezTo>
                    <a:cubicBezTo>
                      <a:pt x="1695" y="1033"/>
                      <a:pt x="1721" y="1033"/>
                      <a:pt x="1748" y="1033"/>
                    </a:cubicBezTo>
                    <a:cubicBezTo>
                      <a:pt x="1788" y="1033"/>
                      <a:pt x="1827" y="1019"/>
                      <a:pt x="1867" y="1006"/>
                    </a:cubicBezTo>
                    <a:cubicBezTo>
                      <a:pt x="1893" y="980"/>
                      <a:pt x="1920" y="953"/>
                      <a:pt x="1920" y="940"/>
                    </a:cubicBezTo>
                    <a:lnTo>
                      <a:pt x="1920" y="768"/>
                    </a:lnTo>
                    <a:lnTo>
                      <a:pt x="1920" y="543"/>
                    </a:lnTo>
                    <a:cubicBezTo>
                      <a:pt x="1920" y="477"/>
                      <a:pt x="1920" y="397"/>
                      <a:pt x="1920" y="331"/>
                    </a:cubicBezTo>
                    <a:lnTo>
                      <a:pt x="1920" y="159"/>
                    </a:lnTo>
                    <a:cubicBezTo>
                      <a:pt x="1920" y="106"/>
                      <a:pt x="1907" y="66"/>
                      <a:pt x="1880" y="40"/>
                    </a:cubicBezTo>
                    <a:cubicBezTo>
                      <a:pt x="1854" y="14"/>
                      <a:pt x="1814" y="0"/>
                      <a:pt x="1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6576181" y="289288"/>
              <a:ext cx="563833" cy="258403"/>
              <a:chOff x="6301529" y="2700815"/>
              <a:chExt cx="640137" cy="293373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rect b="b" l="l" r="r" t="t"/>
                <a:pathLst>
                  <a:path extrusionOk="0" h="5096" w="3416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rect b="b" l="l" r="r" t="t"/>
                <a:pathLst>
                  <a:path extrusionOk="0" h="5202" w="3217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rect b="b" l="l" r="r" t="t"/>
                <a:pathLst>
                  <a:path extrusionOk="0" h="2529" w="729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rect b="b" l="l" r="r" t="t"/>
                <a:pathLst>
                  <a:path extrusionOk="0" h="5295" w="3072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3"/>
            <p:cNvSpPr/>
            <p:nvPr/>
          </p:nvSpPr>
          <p:spPr>
            <a:xfrm>
              <a:off x="609310" y="2448506"/>
              <a:ext cx="96051" cy="96051"/>
            </a:xfrm>
            <a:custGeom>
              <a:rect b="b" l="l" r="r" t="t"/>
              <a:pathLst>
                <a:path extrusionOk="0" h="1973" w="1973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123900"/>
            <a:ext cx="7704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213318" y="265746"/>
            <a:ext cx="8687652" cy="4713403"/>
            <a:chOff x="213318" y="265746"/>
            <a:chExt cx="8687652" cy="4713403"/>
          </a:xfrm>
        </p:grpSpPr>
        <p:sp>
          <p:nvSpPr>
            <p:cNvPr id="43" name="Google Shape;43;p4"/>
            <p:cNvSpPr/>
            <p:nvPr/>
          </p:nvSpPr>
          <p:spPr>
            <a:xfrm>
              <a:off x="505031" y="265746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35848" y="867429"/>
              <a:ext cx="168247" cy="205586"/>
            </a:xfrm>
            <a:custGeom>
              <a:rect b="b" l="l" r="r" t="t"/>
              <a:pathLst>
                <a:path extrusionOk="0" h="4223" w="3456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1315996">
              <a:off x="8660343" y="877746"/>
              <a:ext cx="209254" cy="208536"/>
            </a:xfrm>
            <a:custGeom>
              <a:rect b="b" l="l" r="r" t="t"/>
              <a:pathLst>
                <a:path extrusionOk="0" h="3773" w="3786">
                  <a:moveTo>
                    <a:pt x="371" y="1"/>
                  </a:moveTo>
                  <a:cubicBezTo>
                    <a:pt x="279" y="1"/>
                    <a:pt x="186" y="14"/>
                    <a:pt x="107" y="54"/>
                  </a:cubicBezTo>
                  <a:cubicBezTo>
                    <a:pt x="27" y="80"/>
                    <a:pt x="1" y="133"/>
                    <a:pt x="1" y="199"/>
                  </a:cubicBezTo>
                  <a:cubicBezTo>
                    <a:pt x="1" y="279"/>
                    <a:pt x="40" y="318"/>
                    <a:pt x="120" y="332"/>
                  </a:cubicBezTo>
                  <a:cubicBezTo>
                    <a:pt x="199" y="345"/>
                    <a:pt x="318" y="358"/>
                    <a:pt x="477" y="358"/>
                  </a:cubicBezTo>
                  <a:lnTo>
                    <a:pt x="596" y="358"/>
                  </a:lnTo>
                  <a:cubicBezTo>
                    <a:pt x="636" y="371"/>
                    <a:pt x="662" y="371"/>
                    <a:pt x="689" y="385"/>
                  </a:cubicBezTo>
                  <a:cubicBezTo>
                    <a:pt x="715" y="398"/>
                    <a:pt x="729" y="411"/>
                    <a:pt x="755" y="437"/>
                  </a:cubicBezTo>
                  <a:cubicBezTo>
                    <a:pt x="768" y="464"/>
                    <a:pt x="795" y="490"/>
                    <a:pt x="808" y="530"/>
                  </a:cubicBezTo>
                  <a:lnTo>
                    <a:pt x="2012" y="2714"/>
                  </a:lnTo>
                  <a:cubicBezTo>
                    <a:pt x="1959" y="2833"/>
                    <a:pt x="1907" y="2939"/>
                    <a:pt x="1854" y="3032"/>
                  </a:cubicBezTo>
                  <a:cubicBezTo>
                    <a:pt x="1801" y="3124"/>
                    <a:pt x="1748" y="3190"/>
                    <a:pt x="1682" y="3257"/>
                  </a:cubicBezTo>
                  <a:cubicBezTo>
                    <a:pt x="1629" y="3296"/>
                    <a:pt x="1562" y="3349"/>
                    <a:pt x="1496" y="3376"/>
                  </a:cubicBezTo>
                  <a:cubicBezTo>
                    <a:pt x="1430" y="3415"/>
                    <a:pt x="1351" y="3429"/>
                    <a:pt x="1284" y="3429"/>
                  </a:cubicBezTo>
                  <a:cubicBezTo>
                    <a:pt x="1165" y="3429"/>
                    <a:pt x="1073" y="3402"/>
                    <a:pt x="993" y="3349"/>
                  </a:cubicBezTo>
                  <a:cubicBezTo>
                    <a:pt x="914" y="3296"/>
                    <a:pt x="874" y="3230"/>
                    <a:pt x="874" y="3164"/>
                  </a:cubicBezTo>
                  <a:cubicBezTo>
                    <a:pt x="874" y="3137"/>
                    <a:pt x="887" y="3098"/>
                    <a:pt x="901" y="3071"/>
                  </a:cubicBezTo>
                  <a:cubicBezTo>
                    <a:pt x="927" y="3045"/>
                    <a:pt x="954" y="3018"/>
                    <a:pt x="993" y="3018"/>
                  </a:cubicBezTo>
                  <a:cubicBezTo>
                    <a:pt x="1020" y="3018"/>
                    <a:pt x="1033" y="3018"/>
                    <a:pt x="1059" y="3005"/>
                  </a:cubicBezTo>
                  <a:cubicBezTo>
                    <a:pt x="1099" y="3005"/>
                    <a:pt x="1126" y="2992"/>
                    <a:pt x="1139" y="2979"/>
                  </a:cubicBezTo>
                  <a:cubicBezTo>
                    <a:pt x="1165" y="2965"/>
                    <a:pt x="1192" y="2939"/>
                    <a:pt x="1205" y="2912"/>
                  </a:cubicBezTo>
                  <a:cubicBezTo>
                    <a:pt x="1218" y="2899"/>
                    <a:pt x="1232" y="2859"/>
                    <a:pt x="1232" y="2820"/>
                  </a:cubicBezTo>
                  <a:cubicBezTo>
                    <a:pt x="1232" y="2754"/>
                    <a:pt x="1205" y="2701"/>
                    <a:pt x="1152" y="2674"/>
                  </a:cubicBezTo>
                  <a:cubicBezTo>
                    <a:pt x="1112" y="2648"/>
                    <a:pt x="1059" y="2634"/>
                    <a:pt x="1007" y="2634"/>
                  </a:cubicBezTo>
                  <a:cubicBezTo>
                    <a:pt x="954" y="2634"/>
                    <a:pt x="901" y="2634"/>
                    <a:pt x="848" y="2661"/>
                  </a:cubicBezTo>
                  <a:cubicBezTo>
                    <a:pt x="782" y="2687"/>
                    <a:pt x="742" y="2714"/>
                    <a:pt x="689" y="2754"/>
                  </a:cubicBezTo>
                  <a:cubicBezTo>
                    <a:pt x="649" y="2807"/>
                    <a:pt x="623" y="2859"/>
                    <a:pt x="583" y="2926"/>
                  </a:cubicBezTo>
                  <a:cubicBezTo>
                    <a:pt x="570" y="2992"/>
                    <a:pt x="557" y="3071"/>
                    <a:pt x="557" y="3164"/>
                  </a:cubicBezTo>
                  <a:cubicBezTo>
                    <a:pt x="557" y="3257"/>
                    <a:pt x="570" y="3349"/>
                    <a:pt x="609" y="3415"/>
                  </a:cubicBezTo>
                  <a:cubicBezTo>
                    <a:pt x="649" y="3495"/>
                    <a:pt x="689" y="3561"/>
                    <a:pt x="755" y="3614"/>
                  </a:cubicBezTo>
                  <a:cubicBezTo>
                    <a:pt x="821" y="3667"/>
                    <a:pt x="887" y="3707"/>
                    <a:pt x="967" y="3733"/>
                  </a:cubicBezTo>
                  <a:cubicBezTo>
                    <a:pt x="1046" y="3759"/>
                    <a:pt x="1126" y="3773"/>
                    <a:pt x="1218" y="3773"/>
                  </a:cubicBezTo>
                  <a:cubicBezTo>
                    <a:pt x="1377" y="3773"/>
                    <a:pt x="1536" y="3733"/>
                    <a:pt x="1668" y="3667"/>
                  </a:cubicBezTo>
                  <a:cubicBezTo>
                    <a:pt x="1801" y="3614"/>
                    <a:pt x="1920" y="3508"/>
                    <a:pt x="2039" y="3376"/>
                  </a:cubicBezTo>
                  <a:cubicBezTo>
                    <a:pt x="2132" y="3257"/>
                    <a:pt x="2224" y="3111"/>
                    <a:pt x="2304" y="2952"/>
                  </a:cubicBezTo>
                  <a:cubicBezTo>
                    <a:pt x="2383" y="2780"/>
                    <a:pt x="2449" y="2595"/>
                    <a:pt x="2529" y="2370"/>
                  </a:cubicBezTo>
                  <a:lnTo>
                    <a:pt x="3164" y="596"/>
                  </a:lnTo>
                  <a:cubicBezTo>
                    <a:pt x="3190" y="530"/>
                    <a:pt x="3217" y="490"/>
                    <a:pt x="3243" y="477"/>
                  </a:cubicBezTo>
                  <a:cubicBezTo>
                    <a:pt x="3283" y="464"/>
                    <a:pt x="3349" y="451"/>
                    <a:pt x="3442" y="451"/>
                  </a:cubicBezTo>
                  <a:cubicBezTo>
                    <a:pt x="3534" y="451"/>
                    <a:pt x="3601" y="437"/>
                    <a:pt x="3680" y="411"/>
                  </a:cubicBezTo>
                  <a:cubicBezTo>
                    <a:pt x="3746" y="398"/>
                    <a:pt x="3786" y="345"/>
                    <a:pt x="3786" y="279"/>
                  </a:cubicBezTo>
                  <a:cubicBezTo>
                    <a:pt x="3786" y="212"/>
                    <a:pt x="3746" y="160"/>
                    <a:pt x="3680" y="146"/>
                  </a:cubicBezTo>
                  <a:cubicBezTo>
                    <a:pt x="3614" y="120"/>
                    <a:pt x="3534" y="107"/>
                    <a:pt x="3442" y="107"/>
                  </a:cubicBezTo>
                  <a:lnTo>
                    <a:pt x="2409" y="107"/>
                  </a:lnTo>
                  <a:cubicBezTo>
                    <a:pt x="2317" y="107"/>
                    <a:pt x="2251" y="120"/>
                    <a:pt x="2224" y="146"/>
                  </a:cubicBezTo>
                  <a:cubicBezTo>
                    <a:pt x="2198" y="160"/>
                    <a:pt x="2184" y="212"/>
                    <a:pt x="2184" y="279"/>
                  </a:cubicBezTo>
                  <a:cubicBezTo>
                    <a:pt x="2184" y="318"/>
                    <a:pt x="2211" y="358"/>
                    <a:pt x="2251" y="398"/>
                  </a:cubicBezTo>
                  <a:cubicBezTo>
                    <a:pt x="2290" y="437"/>
                    <a:pt x="2370" y="451"/>
                    <a:pt x="2462" y="451"/>
                  </a:cubicBezTo>
                  <a:cubicBezTo>
                    <a:pt x="2568" y="451"/>
                    <a:pt x="2621" y="464"/>
                    <a:pt x="2648" y="477"/>
                  </a:cubicBezTo>
                  <a:cubicBezTo>
                    <a:pt x="2674" y="504"/>
                    <a:pt x="2687" y="517"/>
                    <a:pt x="2687" y="557"/>
                  </a:cubicBezTo>
                  <a:cubicBezTo>
                    <a:pt x="2687" y="623"/>
                    <a:pt x="2674" y="689"/>
                    <a:pt x="2648" y="795"/>
                  </a:cubicBezTo>
                  <a:lnTo>
                    <a:pt x="2184" y="2224"/>
                  </a:lnTo>
                  <a:lnTo>
                    <a:pt x="1324" y="623"/>
                  </a:lnTo>
                  <a:cubicBezTo>
                    <a:pt x="1311" y="583"/>
                    <a:pt x="1298" y="543"/>
                    <a:pt x="1284" y="504"/>
                  </a:cubicBezTo>
                  <a:cubicBezTo>
                    <a:pt x="1271" y="464"/>
                    <a:pt x="1271" y="437"/>
                    <a:pt x="1271" y="424"/>
                  </a:cubicBezTo>
                  <a:cubicBezTo>
                    <a:pt x="1271" y="385"/>
                    <a:pt x="1284" y="358"/>
                    <a:pt x="1298" y="358"/>
                  </a:cubicBezTo>
                  <a:cubicBezTo>
                    <a:pt x="1311" y="345"/>
                    <a:pt x="1324" y="345"/>
                    <a:pt x="1351" y="345"/>
                  </a:cubicBezTo>
                  <a:cubicBezTo>
                    <a:pt x="1430" y="345"/>
                    <a:pt x="1483" y="332"/>
                    <a:pt x="1509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36" y="80"/>
                    <a:pt x="1509" y="54"/>
                  </a:cubicBezTo>
                  <a:cubicBezTo>
                    <a:pt x="1483" y="14"/>
                    <a:pt x="1417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418593" y="342296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13318" y="3936723"/>
              <a:ext cx="1010783" cy="1042425"/>
              <a:chOff x="213318" y="3936723"/>
              <a:chExt cx="1010783" cy="1042425"/>
            </a:xfrm>
          </p:grpSpPr>
          <p:grpSp>
            <p:nvGrpSpPr>
              <p:cNvPr id="48" name="Google Shape;48;p4"/>
              <p:cNvGrpSpPr/>
              <p:nvPr/>
            </p:nvGrpSpPr>
            <p:grpSpPr>
              <a:xfrm>
                <a:off x="213318" y="3936723"/>
                <a:ext cx="882102" cy="1042425"/>
                <a:chOff x="4385705" y="3356597"/>
                <a:chExt cx="1127287" cy="1332173"/>
              </a:xfrm>
            </p:grpSpPr>
            <p:sp>
              <p:nvSpPr>
                <p:cNvPr id="49" name="Google Shape;49;p4"/>
                <p:cNvSpPr/>
                <p:nvPr/>
              </p:nvSpPr>
              <p:spPr>
                <a:xfrm>
                  <a:off x="4513711" y="4188355"/>
                  <a:ext cx="30067" cy="292655"/>
                </a:xfrm>
                <a:custGeom>
                  <a:rect b="b" l="l" r="r" t="t"/>
                  <a:pathLst>
                    <a:path extrusionOk="0" h="5295" w="544">
                      <a:moveTo>
                        <a:pt x="0" y="0"/>
                      </a:moveTo>
                      <a:lnTo>
                        <a:pt x="0" y="5294"/>
                      </a:lnTo>
                      <a:lnTo>
                        <a:pt x="543" y="5294"/>
                      </a:lnTo>
                      <a:lnTo>
                        <a:pt x="543" y="3150"/>
                      </a:lnTo>
                      <a:lnTo>
                        <a:pt x="278" y="3150"/>
                      </a:lnTo>
                      <a:cubicBezTo>
                        <a:pt x="212" y="3150"/>
                        <a:pt x="159" y="3097"/>
                        <a:pt x="159" y="3044"/>
                      </a:cubicBezTo>
                      <a:cubicBezTo>
                        <a:pt x="159" y="2978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66"/>
                      </a:lnTo>
                      <a:cubicBezTo>
                        <a:pt x="331" y="66"/>
                        <a:pt x="159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0" name="Google Shape;50;p4"/>
                <p:cNvGrpSpPr/>
                <p:nvPr/>
              </p:nvGrpSpPr>
              <p:grpSpPr>
                <a:xfrm>
                  <a:off x="4385705" y="3356597"/>
                  <a:ext cx="1127287" cy="1332173"/>
                  <a:chOff x="4385705" y="3127997"/>
                  <a:chExt cx="1127287" cy="1332173"/>
                </a:xfrm>
              </p:grpSpPr>
              <p:sp>
                <p:nvSpPr>
                  <p:cNvPr id="51" name="Google Shape;51;p4"/>
                  <p:cNvSpPr/>
                  <p:nvPr/>
                </p:nvSpPr>
                <p:spPr>
                  <a:xfrm>
                    <a:off x="4513711" y="3396499"/>
                    <a:ext cx="30067" cy="566960"/>
                  </a:xfrm>
                  <a:custGeom>
                    <a:rect b="b" l="l" r="r" t="t"/>
                    <a:pathLst>
                      <a:path extrusionOk="0" h="10258" w="544">
                        <a:moveTo>
                          <a:pt x="0" y="0"/>
                        </a:moveTo>
                        <a:lnTo>
                          <a:pt x="0" y="10191"/>
                        </a:lnTo>
                        <a:cubicBezTo>
                          <a:pt x="159" y="10257"/>
                          <a:pt x="331" y="10257"/>
                          <a:pt x="543" y="10257"/>
                        </a:cubicBezTo>
                        <a:lnTo>
                          <a:pt x="543" y="3137"/>
                        </a:lnTo>
                        <a:lnTo>
                          <a:pt x="278" y="3137"/>
                        </a:lnTo>
                        <a:cubicBezTo>
                          <a:pt x="212" y="3137"/>
                          <a:pt x="159" y="3084"/>
                          <a:pt x="159" y="3084"/>
                        </a:cubicBezTo>
                        <a:cubicBezTo>
                          <a:pt x="159" y="3031"/>
                          <a:pt x="212" y="2978"/>
                          <a:pt x="278" y="2978"/>
                        </a:cubicBezTo>
                        <a:lnTo>
                          <a:pt x="543" y="2978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4385705" y="4252355"/>
                    <a:ext cx="1127287" cy="30785"/>
                  </a:xfrm>
                  <a:custGeom>
                    <a:rect b="b" l="l" r="r" t="t"/>
                    <a:pathLst>
                      <a:path extrusionOk="0" h="557" w="20396">
                        <a:moveTo>
                          <a:pt x="278" y="0"/>
                        </a:moveTo>
                        <a:cubicBezTo>
                          <a:pt x="106" y="0"/>
                          <a:pt x="0" y="172"/>
                          <a:pt x="0" y="278"/>
                        </a:cubicBezTo>
                        <a:cubicBezTo>
                          <a:pt x="0" y="450"/>
                          <a:pt x="106" y="556"/>
                          <a:pt x="278" y="556"/>
                        </a:cubicBezTo>
                        <a:lnTo>
                          <a:pt x="20396" y="556"/>
                        </a:lnTo>
                        <a:lnTo>
                          <a:pt x="20396" y="0"/>
                        </a:lnTo>
                        <a:lnTo>
                          <a:pt x="15049" y="0"/>
                        </a:lnTo>
                        <a:lnTo>
                          <a:pt x="15049" y="278"/>
                        </a:lnTo>
                        <a:cubicBezTo>
                          <a:pt x="15049" y="331"/>
                          <a:pt x="14996" y="397"/>
                          <a:pt x="14943" y="397"/>
                        </a:cubicBezTo>
                        <a:cubicBezTo>
                          <a:pt x="14890" y="397"/>
                          <a:pt x="14837" y="331"/>
                          <a:pt x="14837" y="278"/>
                        </a:cubicBezTo>
                        <a:lnTo>
                          <a:pt x="14837" y="0"/>
                        </a:lnTo>
                        <a:lnTo>
                          <a:pt x="5572" y="0"/>
                        </a:lnTo>
                        <a:lnTo>
                          <a:pt x="5572" y="278"/>
                        </a:lnTo>
                        <a:cubicBezTo>
                          <a:pt x="5572" y="331"/>
                          <a:pt x="5506" y="397"/>
                          <a:pt x="5506" y="397"/>
                        </a:cubicBezTo>
                        <a:cubicBezTo>
                          <a:pt x="5453" y="397"/>
                          <a:pt x="5400" y="331"/>
                          <a:pt x="5400" y="278"/>
                        </a:cubicBezTo>
                        <a:lnTo>
                          <a:pt x="540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4467616" y="3261861"/>
                    <a:ext cx="122202" cy="134693"/>
                  </a:xfrm>
                  <a:custGeom>
                    <a:rect b="b" l="l" r="r" t="t"/>
                    <a:pathLst>
                      <a:path extrusionOk="0" h="2437" w="2211">
                        <a:moveTo>
                          <a:pt x="1112" y="1"/>
                        </a:moveTo>
                        <a:lnTo>
                          <a:pt x="1" y="2436"/>
                        </a:lnTo>
                        <a:lnTo>
                          <a:pt x="2211" y="2436"/>
                        </a:lnTo>
                        <a:lnTo>
                          <a:pt x="11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" name="Google Shape;54;p4"/>
                  <p:cNvSpPr/>
                  <p:nvPr/>
                </p:nvSpPr>
                <p:spPr>
                  <a:xfrm>
                    <a:off x="4836322" y="3945109"/>
                    <a:ext cx="615984" cy="222462"/>
                  </a:xfrm>
                  <a:custGeom>
                    <a:rect b="b" l="l" r="r" t="t"/>
                    <a:pathLst>
                      <a:path extrusionOk="0" h="4025" w="11145">
                        <a:moveTo>
                          <a:pt x="6843" y="3243"/>
                        </a:moveTo>
                        <a:cubicBezTo>
                          <a:pt x="6896" y="3243"/>
                          <a:pt x="6896" y="3309"/>
                          <a:pt x="6896" y="3309"/>
                        </a:cubicBezTo>
                        <a:cubicBezTo>
                          <a:pt x="6896" y="3362"/>
                          <a:pt x="6843" y="3415"/>
                          <a:pt x="6790" y="3415"/>
                        </a:cubicBezTo>
                        <a:lnTo>
                          <a:pt x="6075" y="3415"/>
                        </a:lnTo>
                        <a:cubicBezTo>
                          <a:pt x="6022" y="3415"/>
                          <a:pt x="5956" y="3362"/>
                          <a:pt x="5956" y="3309"/>
                        </a:cubicBezTo>
                        <a:cubicBezTo>
                          <a:pt x="5956" y="3243"/>
                          <a:pt x="6022" y="3243"/>
                          <a:pt x="6075" y="3243"/>
                        </a:cubicBezTo>
                        <a:close/>
                        <a:moveTo>
                          <a:pt x="728" y="1"/>
                        </a:moveTo>
                        <a:cubicBezTo>
                          <a:pt x="503" y="1"/>
                          <a:pt x="225" y="53"/>
                          <a:pt x="0" y="53"/>
                        </a:cubicBezTo>
                        <a:cubicBezTo>
                          <a:pt x="887" y="993"/>
                          <a:pt x="1986" y="1814"/>
                          <a:pt x="3428" y="2528"/>
                        </a:cubicBezTo>
                        <a:cubicBezTo>
                          <a:pt x="4037" y="2806"/>
                          <a:pt x="4633" y="3031"/>
                          <a:pt x="5294" y="3243"/>
                        </a:cubicBezTo>
                        <a:lnTo>
                          <a:pt x="5413" y="3243"/>
                        </a:lnTo>
                        <a:cubicBezTo>
                          <a:pt x="6949" y="3693"/>
                          <a:pt x="8722" y="4024"/>
                          <a:pt x="10866" y="4024"/>
                        </a:cubicBezTo>
                        <a:cubicBezTo>
                          <a:pt x="11038" y="4024"/>
                          <a:pt x="11144" y="3905"/>
                          <a:pt x="11144" y="3799"/>
                        </a:cubicBezTo>
                        <a:cubicBezTo>
                          <a:pt x="11144" y="3640"/>
                          <a:pt x="11038" y="3521"/>
                          <a:pt x="10866" y="3468"/>
                        </a:cubicBezTo>
                        <a:cubicBezTo>
                          <a:pt x="7836" y="3415"/>
                          <a:pt x="5466" y="2859"/>
                          <a:pt x="3706" y="2039"/>
                        </a:cubicBezTo>
                        <a:cubicBezTo>
                          <a:pt x="2436" y="1430"/>
                          <a:pt x="1496" y="768"/>
                          <a:pt x="72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" name="Google Shape;55;p4"/>
                  <p:cNvSpPr/>
                  <p:nvPr/>
                </p:nvSpPr>
                <p:spPr>
                  <a:xfrm>
                    <a:off x="4675376" y="3423526"/>
                    <a:ext cx="201238" cy="524568"/>
                  </a:xfrm>
                  <a:custGeom>
                    <a:rect b="b" l="l" r="r" t="t"/>
                    <a:pathLst>
                      <a:path extrusionOk="0" h="9491" w="3641">
                        <a:moveTo>
                          <a:pt x="331" y="1"/>
                        </a:moveTo>
                        <a:cubicBezTo>
                          <a:pt x="212" y="1"/>
                          <a:pt x="106" y="107"/>
                          <a:pt x="53" y="279"/>
                        </a:cubicBezTo>
                        <a:cubicBezTo>
                          <a:pt x="53" y="279"/>
                          <a:pt x="0" y="715"/>
                          <a:pt x="0" y="1496"/>
                        </a:cubicBezTo>
                        <a:cubicBezTo>
                          <a:pt x="0" y="1827"/>
                          <a:pt x="0" y="2092"/>
                          <a:pt x="53" y="2489"/>
                        </a:cubicBezTo>
                        <a:lnTo>
                          <a:pt x="331" y="2489"/>
                        </a:lnTo>
                        <a:lnTo>
                          <a:pt x="331" y="2595"/>
                        </a:lnTo>
                        <a:lnTo>
                          <a:pt x="331" y="2926"/>
                        </a:lnTo>
                        <a:cubicBezTo>
                          <a:pt x="331" y="2979"/>
                          <a:pt x="265" y="3032"/>
                          <a:pt x="265" y="3032"/>
                        </a:cubicBezTo>
                        <a:cubicBezTo>
                          <a:pt x="212" y="3032"/>
                          <a:pt x="159" y="2979"/>
                          <a:pt x="159" y="2926"/>
                        </a:cubicBezTo>
                        <a:lnTo>
                          <a:pt x="159" y="2648"/>
                        </a:lnTo>
                        <a:lnTo>
                          <a:pt x="53" y="2648"/>
                        </a:lnTo>
                        <a:cubicBezTo>
                          <a:pt x="53" y="2979"/>
                          <a:pt x="106" y="3257"/>
                          <a:pt x="159" y="3588"/>
                        </a:cubicBezTo>
                        <a:cubicBezTo>
                          <a:pt x="159" y="3588"/>
                          <a:pt x="212" y="3535"/>
                          <a:pt x="265" y="3535"/>
                        </a:cubicBezTo>
                        <a:cubicBezTo>
                          <a:pt x="265" y="3535"/>
                          <a:pt x="331" y="3588"/>
                          <a:pt x="331" y="3640"/>
                        </a:cubicBezTo>
                        <a:lnTo>
                          <a:pt x="331" y="4355"/>
                        </a:lnTo>
                        <a:lnTo>
                          <a:pt x="331" y="4408"/>
                        </a:lnTo>
                        <a:cubicBezTo>
                          <a:pt x="596" y="5732"/>
                          <a:pt x="1152" y="7227"/>
                          <a:pt x="2198" y="8604"/>
                        </a:cubicBezTo>
                        <a:cubicBezTo>
                          <a:pt x="2423" y="8882"/>
                          <a:pt x="2648" y="9213"/>
                          <a:pt x="2912" y="9490"/>
                        </a:cubicBezTo>
                        <a:cubicBezTo>
                          <a:pt x="3137" y="9490"/>
                          <a:pt x="3415" y="9438"/>
                          <a:pt x="3640" y="9438"/>
                        </a:cubicBezTo>
                        <a:cubicBezTo>
                          <a:pt x="2648" y="8498"/>
                          <a:pt x="1986" y="7452"/>
                          <a:pt x="1536" y="6393"/>
                        </a:cubicBezTo>
                        <a:cubicBezTo>
                          <a:pt x="715" y="4527"/>
                          <a:pt x="543" y="2648"/>
                          <a:pt x="543" y="1496"/>
                        </a:cubicBezTo>
                        <a:cubicBezTo>
                          <a:pt x="543" y="1165"/>
                          <a:pt x="543" y="835"/>
                          <a:pt x="596" y="663"/>
                        </a:cubicBezTo>
                        <a:lnTo>
                          <a:pt x="596" y="385"/>
                        </a:lnTo>
                        <a:lnTo>
                          <a:pt x="596" y="332"/>
                        </a:lnTo>
                        <a:cubicBezTo>
                          <a:pt x="662" y="173"/>
                          <a:pt x="543" y="54"/>
                          <a:pt x="38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" name="Google Shape;56;p4"/>
                  <p:cNvSpPr/>
                  <p:nvPr/>
                </p:nvSpPr>
                <p:spPr>
                  <a:xfrm>
                    <a:off x="4583959" y="3561093"/>
                    <a:ext cx="48306" cy="8788"/>
                  </a:xfrm>
                  <a:custGeom>
                    <a:rect b="b" l="l" r="r" t="t"/>
                    <a:pathLst>
                      <a:path extrusionOk="0" h="159" w="874">
                        <a:moveTo>
                          <a:pt x="106" y="0"/>
                        </a:moveTo>
                        <a:cubicBezTo>
                          <a:pt x="53" y="0"/>
                          <a:pt x="0" y="53"/>
                          <a:pt x="0" y="106"/>
                        </a:cubicBezTo>
                        <a:cubicBezTo>
                          <a:pt x="0" y="106"/>
                          <a:pt x="53" y="159"/>
                          <a:pt x="106" y="159"/>
                        </a:cubicBezTo>
                        <a:lnTo>
                          <a:pt x="821" y="159"/>
                        </a:lnTo>
                        <a:cubicBezTo>
                          <a:pt x="874" y="159"/>
                          <a:pt x="874" y="106"/>
                          <a:pt x="874" y="106"/>
                        </a:cubicBezTo>
                        <a:cubicBezTo>
                          <a:pt x="874" y="53"/>
                          <a:pt x="874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" name="Google Shape;57;p4"/>
                  <p:cNvSpPr/>
                  <p:nvPr/>
                </p:nvSpPr>
                <p:spPr>
                  <a:xfrm>
                    <a:off x="4684163" y="3618850"/>
                    <a:ext cx="9562" cy="283148"/>
                  </a:xfrm>
                  <a:custGeom>
                    <a:rect b="b" l="l" r="r" t="t"/>
                    <a:pathLst>
                      <a:path extrusionOk="0" h="5123" w="173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54"/>
                        </a:cubicBezTo>
                        <a:lnTo>
                          <a:pt x="0" y="106"/>
                        </a:lnTo>
                        <a:lnTo>
                          <a:pt x="0" y="821"/>
                        </a:lnTo>
                        <a:cubicBezTo>
                          <a:pt x="0" y="874"/>
                          <a:pt x="53" y="874"/>
                          <a:pt x="106" y="874"/>
                        </a:cubicBezTo>
                        <a:lnTo>
                          <a:pt x="172" y="874"/>
                        </a:lnTo>
                        <a:lnTo>
                          <a:pt x="172" y="821"/>
                        </a:lnTo>
                        <a:lnTo>
                          <a:pt x="172" y="106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83"/>
                          <a:pt x="0" y="1536"/>
                        </a:cubicBezTo>
                        <a:lnTo>
                          <a:pt x="0" y="2198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264"/>
                          <a:pt x="172" y="2198"/>
                        </a:cubicBezTo>
                        <a:lnTo>
                          <a:pt x="172" y="1536"/>
                        </a:lnTo>
                        <a:cubicBezTo>
                          <a:pt x="172" y="1483"/>
                          <a:pt x="106" y="1430"/>
                          <a:pt x="106" y="1430"/>
                        </a:cubicBezTo>
                        <a:close/>
                        <a:moveTo>
                          <a:pt x="106" y="2806"/>
                        </a:moveTo>
                        <a:cubicBezTo>
                          <a:pt x="53" y="2806"/>
                          <a:pt x="0" y="2859"/>
                          <a:pt x="0" y="2926"/>
                        </a:cubicBezTo>
                        <a:lnTo>
                          <a:pt x="0" y="3640"/>
                        </a:lnTo>
                        <a:cubicBezTo>
                          <a:pt x="0" y="3693"/>
                          <a:pt x="53" y="3746"/>
                          <a:pt x="106" y="3746"/>
                        </a:cubicBezTo>
                        <a:cubicBezTo>
                          <a:pt x="106" y="3746"/>
                          <a:pt x="172" y="3693"/>
                          <a:pt x="172" y="3640"/>
                        </a:cubicBezTo>
                        <a:lnTo>
                          <a:pt x="172" y="2926"/>
                        </a:lnTo>
                        <a:cubicBezTo>
                          <a:pt x="172" y="2859"/>
                          <a:pt x="106" y="2806"/>
                          <a:pt x="106" y="2806"/>
                        </a:cubicBezTo>
                        <a:close/>
                        <a:moveTo>
                          <a:pt x="106" y="4249"/>
                        </a:moveTo>
                        <a:cubicBezTo>
                          <a:pt x="53" y="4249"/>
                          <a:pt x="0" y="4302"/>
                          <a:pt x="0" y="4355"/>
                        </a:cubicBezTo>
                        <a:lnTo>
                          <a:pt x="0" y="5070"/>
                        </a:lnTo>
                        <a:cubicBezTo>
                          <a:pt x="0" y="5070"/>
                          <a:pt x="53" y="5123"/>
                          <a:pt x="106" y="5123"/>
                        </a:cubicBezTo>
                        <a:lnTo>
                          <a:pt x="172" y="5070"/>
                        </a:lnTo>
                        <a:lnTo>
                          <a:pt x="172" y="4355"/>
                        </a:lnTo>
                        <a:cubicBezTo>
                          <a:pt x="172" y="4302"/>
                          <a:pt x="106" y="4249"/>
                          <a:pt x="106" y="42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" name="Google Shape;58;p4"/>
                  <p:cNvSpPr/>
                  <p:nvPr/>
                </p:nvSpPr>
                <p:spPr>
                  <a:xfrm>
                    <a:off x="4684163" y="3932673"/>
                    <a:ext cx="9562" cy="27138"/>
                  </a:xfrm>
                  <a:custGeom>
                    <a:rect b="b" l="l" r="r" t="t"/>
                    <a:pathLst>
                      <a:path extrusionOk="0" h="491" w="173">
                        <a:moveTo>
                          <a:pt x="106" y="1"/>
                        </a:moveTo>
                        <a:cubicBezTo>
                          <a:pt x="53" y="1"/>
                          <a:pt x="0" y="1"/>
                          <a:pt x="0" y="53"/>
                        </a:cubicBezTo>
                        <a:lnTo>
                          <a:pt x="0" y="490"/>
                        </a:lnTo>
                        <a:lnTo>
                          <a:pt x="172" y="490"/>
                        </a:lnTo>
                        <a:lnTo>
                          <a:pt x="172" y="53"/>
                        </a:lnTo>
                        <a:cubicBezTo>
                          <a:pt x="172" y="1"/>
                          <a:pt x="106" y="1"/>
                          <a:pt x="10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" name="Google Shape;59;p4"/>
                  <p:cNvSpPr/>
                  <p:nvPr/>
                </p:nvSpPr>
                <p:spPr>
                  <a:xfrm>
                    <a:off x="4684163" y="4008725"/>
                    <a:ext cx="9562" cy="207097"/>
                  </a:xfrm>
                  <a:custGeom>
                    <a:rect b="b" l="l" r="r" t="t"/>
                    <a:pathLst>
                      <a:path extrusionOk="0" h="3747" w="173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107"/>
                        </a:cubicBezTo>
                        <a:lnTo>
                          <a:pt x="0" y="835"/>
                        </a:lnTo>
                        <a:cubicBezTo>
                          <a:pt x="0" y="888"/>
                          <a:pt x="53" y="888"/>
                          <a:pt x="106" y="888"/>
                        </a:cubicBezTo>
                        <a:cubicBezTo>
                          <a:pt x="106" y="888"/>
                          <a:pt x="172" y="888"/>
                          <a:pt x="172" y="835"/>
                        </a:cubicBezTo>
                        <a:lnTo>
                          <a:pt x="172" y="107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97"/>
                          <a:pt x="0" y="1549"/>
                        </a:cubicBezTo>
                        <a:lnTo>
                          <a:pt x="0" y="2158"/>
                        </a:lnTo>
                        <a:cubicBezTo>
                          <a:pt x="0" y="2092"/>
                          <a:pt x="53" y="2092"/>
                          <a:pt x="106" y="2092"/>
                        </a:cubicBezTo>
                        <a:lnTo>
                          <a:pt x="172" y="2092"/>
                        </a:lnTo>
                        <a:lnTo>
                          <a:pt x="172" y="1549"/>
                        </a:lnTo>
                        <a:cubicBezTo>
                          <a:pt x="172" y="1497"/>
                          <a:pt x="106" y="1430"/>
                          <a:pt x="106" y="1430"/>
                        </a:cubicBezTo>
                        <a:close/>
                        <a:moveTo>
                          <a:pt x="0" y="2158"/>
                        </a:moveTo>
                        <a:lnTo>
                          <a:pt x="0" y="2211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317"/>
                          <a:pt x="172" y="2264"/>
                        </a:cubicBezTo>
                        <a:lnTo>
                          <a:pt x="106" y="2264"/>
                        </a:lnTo>
                        <a:cubicBezTo>
                          <a:pt x="53" y="2264"/>
                          <a:pt x="0" y="2211"/>
                          <a:pt x="0" y="2158"/>
                        </a:cubicBezTo>
                        <a:close/>
                        <a:moveTo>
                          <a:pt x="106" y="2873"/>
                        </a:moveTo>
                        <a:cubicBezTo>
                          <a:pt x="53" y="2873"/>
                          <a:pt x="0" y="2873"/>
                          <a:pt x="0" y="2926"/>
                        </a:cubicBezTo>
                        <a:lnTo>
                          <a:pt x="0" y="3641"/>
                        </a:lnTo>
                        <a:cubicBezTo>
                          <a:pt x="0" y="3694"/>
                          <a:pt x="53" y="3747"/>
                          <a:pt x="106" y="3747"/>
                        </a:cubicBezTo>
                        <a:cubicBezTo>
                          <a:pt x="106" y="3747"/>
                          <a:pt x="172" y="3694"/>
                          <a:pt x="172" y="3641"/>
                        </a:cubicBezTo>
                        <a:lnTo>
                          <a:pt x="172" y="2926"/>
                        </a:lnTo>
                        <a:cubicBezTo>
                          <a:pt x="172" y="2873"/>
                          <a:pt x="106" y="2873"/>
                          <a:pt x="106" y="28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" name="Google Shape;60;p4"/>
                  <p:cNvSpPr/>
                  <p:nvPr/>
                </p:nvSpPr>
                <p:spPr>
                  <a:xfrm>
                    <a:off x="4522499" y="4124349"/>
                    <a:ext cx="694965" cy="150003"/>
                  </a:xfrm>
                  <a:custGeom>
                    <a:rect b="b" l="l" r="r" t="t"/>
                    <a:pathLst>
                      <a:path extrusionOk="0" h="2714" w="12574">
                        <a:moveTo>
                          <a:pt x="119" y="0"/>
                        </a:moveTo>
                        <a:cubicBezTo>
                          <a:pt x="53" y="0"/>
                          <a:pt x="0" y="0"/>
                          <a:pt x="0" y="66"/>
                        </a:cubicBezTo>
                        <a:cubicBezTo>
                          <a:pt x="0" y="119"/>
                          <a:pt x="53" y="172"/>
                          <a:pt x="119" y="172"/>
                        </a:cubicBezTo>
                        <a:lnTo>
                          <a:pt x="834" y="172"/>
                        </a:lnTo>
                        <a:cubicBezTo>
                          <a:pt x="887" y="172"/>
                          <a:pt x="940" y="119"/>
                          <a:pt x="940" y="66"/>
                        </a:cubicBezTo>
                        <a:cubicBezTo>
                          <a:pt x="940" y="0"/>
                          <a:pt x="887" y="0"/>
                          <a:pt x="834" y="0"/>
                        </a:cubicBezTo>
                        <a:close/>
                        <a:moveTo>
                          <a:pt x="1549" y="0"/>
                        </a:moveTo>
                        <a:cubicBezTo>
                          <a:pt x="1496" y="0"/>
                          <a:pt x="1443" y="0"/>
                          <a:pt x="1443" y="66"/>
                        </a:cubicBezTo>
                        <a:cubicBezTo>
                          <a:pt x="1443" y="119"/>
                          <a:pt x="1496" y="172"/>
                          <a:pt x="1549" y="172"/>
                        </a:cubicBezTo>
                        <a:lnTo>
                          <a:pt x="2264" y="172"/>
                        </a:lnTo>
                        <a:cubicBezTo>
                          <a:pt x="2316" y="172"/>
                          <a:pt x="2369" y="119"/>
                          <a:pt x="2369" y="66"/>
                        </a:cubicBezTo>
                        <a:cubicBezTo>
                          <a:pt x="2369" y="0"/>
                          <a:pt x="2316" y="0"/>
                          <a:pt x="2264" y="0"/>
                        </a:cubicBezTo>
                        <a:close/>
                        <a:moveTo>
                          <a:pt x="3031" y="0"/>
                        </a:moveTo>
                        <a:cubicBezTo>
                          <a:pt x="2978" y="0"/>
                          <a:pt x="2925" y="0"/>
                          <a:pt x="2925" y="66"/>
                        </a:cubicBezTo>
                        <a:cubicBezTo>
                          <a:pt x="2925" y="119"/>
                          <a:pt x="2978" y="172"/>
                          <a:pt x="3031" y="172"/>
                        </a:cubicBezTo>
                        <a:lnTo>
                          <a:pt x="3759" y="172"/>
                        </a:lnTo>
                        <a:cubicBezTo>
                          <a:pt x="3812" y="172"/>
                          <a:pt x="3812" y="119"/>
                          <a:pt x="3812" y="66"/>
                        </a:cubicBezTo>
                        <a:cubicBezTo>
                          <a:pt x="3812" y="0"/>
                          <a:pt x="3812" y="0"/>
                          <a:pt x="3759" y="0"/>
                        </a:cubicBezTo>
                        <a:close/>
                        <a:moveTo>
                          <a:pt x="4474" y="0"/>
                        </a:moveTo>
                        <a:cubicBezTo>
                          <a:pt x="4421" y="0"/>
                          <a:pt x="4355" y="0"/>
                          <a:pt x="4355" y="66"/>
                        </a:cubicBezTo>
                        <a:cubicBezTo>
                          <a:pt x="4355" y="119"/>
                          <a:pt x="4421" y="172"/>
                          <a:pt x="4474" y="172"/>
                        </a:cubicBezTo>
                        <a:lnTo>
                          <a:pt x="5189" y="172"/>
                        </a:lnTo>
                        <a:cubicBezTo>
                          <a:pt x="5241" y="172"/>
                          <a:pt x="5294" y="119"/>
                          <a:pt x="5294" y="66"/>
                        </a:cubicBezTo>
                        <a:cubicBezTo>
                          <a:pt x="5294" y="0"/>
                          <a:pt x="5241" y="0"/>
                          <a:pt x="5189" y="0"/>
                        </a:cubicBezTo>
                        <a:close/>
                        <a:moveTo>
                          <a:pt x="5903" y="0"/>
                        </a:moveTo>
                        <a:cubicBezTo>
                          <a:pt x="5850" y="0"/>
                          <a:pt x="5850" y="0"/>
                          <a:pt x="5850" y="66"/>
                        </a:cubicBezTo>
                        <a:cubicBezTo>
                          <a:pt x="5850" y="119"/>
                          <a:pt x="5850" y="172"/>
                          <a:pt x="5903" y="172"/>
                        </a:cubicBezTo>
                        <a:lnTo>
                          <a:pt x="6618" y="172"/>
                        </a:lnTo>
                        <a:cubicBezTo>
                          <a:pt x="6671" y="172"/>
                          <a:pt x="6737" y="119"/>
                          <a:pt x="6737" y="66"/>
                        </a:cubicBezTo>
                        <a:cubicBezTo>
                          <a:pt x="6737" y="0"/>
                          <a:pt x="6671" y="0"/>
                          <a:pt x="6618" y="0"/>
                        </a:cubicBezTo>
                        <a:close/>
                        <a:moveTo>
                          <a:pt x="7399" y="0"/>
                        </a:moveTo>
                        <a:cubicBezTo>
                          <a:pt x="7333" y="0"/>
                          <a:pt x="7280" y="0"/>
                          <a:pt x="7280" y="66"/>
                        </a:cubicBezTo>
                        <a:cubicBezTo>
                          <a:pt x="7280" y="119"/>
                          <a:pt x="7333" y="172"/>
                          <a:pt x="7399" y="172"/>
                        </a:cubicBezTo>
                        <a:lnTo>
                          <a:pt x="8114" y="172"/>
                        </a:lnTo>
                        <a:cubicBezTo>
                          <a:pt x="8166" y="172"/>
                          <a:pt x="8219" y="119"/>
                          <a:pt x="8219" y="66"/>
                        </a:cubicBezTo>
                        <a:cubicBezTo>
                          <a:pt x="8219" y="0"/>
                          <a:pt x="8166" y="0"/>
                          <a:pt x="8114" y="0"/>
                        </a:cubicBezTo>
                        <a:close/>
                        <a:moveTo>
                          <a:pt x="8828" y="0"/>
                        </a:moveTo>
                        <a:cubicBezTo>
                          <a:pt x="8775" y="0"/>
                          <a:pt x="8722" y="0"/>
                          <a:pt x="8722" y="66"/>
                        </a:cubicBezTo>
                        <a:cubicBezTo>
                          <a:pt x="8722" y="119"/>
                          <a:pt x="8775" y="172"/>
                          <a:pt x="8828" y="172"/>
                        </a:cubicBezTo>
                        <a:lnTo>
                          <a:pt x="9543" y="172"/>
                        </a:lnTo>
                        <a:cubicBezTo>
                          <a:pt x="9596" y="172"/>
                          <a:pt x="9649" y="119"/>
                          <a:pt x="9649" y="66"/>
                        </a:cubicBezTo>
                        <a:cubicBezTo>
                          <a:pt x="9649" y="0"/>
                          <a:pt x="9596" y="0"/>
                          <a:pt x="9543" y="0"/>
                        </a:cubicBezTo>
                        <a:close/>
                        <a:moveTo>
                          <a:pt x="10258" y="0"/>
                        </a:moveTo>
                        <a:cubicBezTo>
                          <a:pt x="10258" y="0"/>
                          <a:pt x="10205" y="0"/>
                          <a:pt x="10205" y="66"/>
                        </a:cubicBezTo>
                        <a:cubicBezTo>
                          <a:pt x="10205" y="119"/>
                          <a:pt x="10258" y="172"/>
                          <a:pt x="10258" y="172"/>
                        </a:cubicBezTo>
                        <a:lnTo>
                          <a:pt x="11039" y="172"/>
                        </a:lnTo>
                        <a:cubicBezTo>
                          <a:pt x="11091" y="172"/>
                          <a:pt x="11091" y="119"/>
                          <a:pt x="11091" y="66"/>
                        </a:cubicBezTo>
                        <a:lnTo>
                          <a:pt x="11091" y="0"/>
                        </a:lnTo>
                        <a:close/>
                        <a:moveTo>
                          <a:pt x="11753" y="0"/>
                        </a:moveTo>
                        <a:cubicBezTo>
                          <a:pt x="11700" y="0"/>
                          <a:pt x="11634" y="0"/>
                          <a:pt x="11634" y="66"/>
                        </a:cubicBezTo>
                        <a:cubicBezTo>
                          <a:pt x="11634" y="119"/>
                          <a:pt x="11700" y="172"/>
                          <a:pt x="11753" y="172"/>
                        </a:cubicBezTo>
                        <a:lnTo>
                          <a:pt x="12468" y="172"/>
                        </a:lnTo>
                        <a:cubicBezTo>
                          <a:pt x="12521" y="172"/>
                          <a:pt x="12574" y="119"/>
                          <a:pt x="12574" y="66"/>
                        </a:cubicBezTo>
                        <a:cubicBezTo>
                          <a:pt x="12574" y="66"/>
                          <a:pt x="12574" y="0"/>
                          <a:pt x="12521" y="0"/>
                        </a:cubicBezTo>
                        <a:close/>
                        <a:moveTo>
                          <a:pt x="12468" y="728"/>
                        </a:moveTo>
                        <a:cubicBezTo>
                          <a:pt x="12415" y="728"/>
                          <a:pt x="12362" y="728"/>
                          <a:pt x="12362" y="781"/>
                        </a:cubicBezTo>
                        <a:lnTo>
                          <a:pt x="12362" y="1549"/>
                        </a:lnTo>
                        <a:cubicBezTo>
                          <a:pt x="12362" y="1602"/>
                          <a:pt x="12415" y="1602"/>
                          <a:pt x="12468" y="1602"/>
                        </a:cubicBezTo>
                        <a:cubicBezTo>
                          <a:pt x="12521" y="1602"/>
                          <a:pt x="12574" y="1602"/>
                          <a:pt x="12574" y="1549"/>
                        </a:cubicBezTo>
                        <a:lnTo>
                          <a:pt x="12574" y="781"/>
                        </a:lnTo>
                        <a:cubicBezTo>
                          <a:pt x="12574" y="728"/>
                          <a:pt x="12521" y="728"/>
                          <a:pt x="12468" y="728"/>
                        </a:cubicBezTo>
                        <a:close/>
                        <a:moveTo>
                          <a:pt x="12468" y="2157"/>
                        </a:moveTo>
                        <a:cubicBezTo>
                          <a:pt x="12415" y="2157"/>
                          <a:pt x="12362" y="2210"/>
                          <a:pt x="12362" y="2263"/>
                        </a:cubicBezTo>
                        <a:lnTo>
                          <a:pt x="12362" y="2316"/>
                        </a:lnTo>
                        <a:lnTo>
                          <a:pt x="12362" y="2594"/>
                        </a:lnTo>
                        <a:cubicBezTo>
                          <a:pt x="12362" y="2647"/>
                          <a:pt x="12415" y="2713"/>
                          <a:pt x="12468" y="2713"/>
                        </a:cubicBezTo>
                        <a:cubicBezTo>
                          <a:pt x="12521" y="2713"/>
                          <a:pt x="12574" y="2647"/>
                          <a:pt x="12574" y="2594"/>
                        </a:cubicBezTo>
                        <a:lnTo>
                          <a:pt x="12574" y="2316"/>
                        </a:lnTo>
                        <a:lnTo>
                          <a:pt x="12574" y="2263"/>
                        </a:lnTo>
                        <a:cubicBezTo>
                          <a:pt x="12574" y="2210"/>
                          <a:pt x="12521" y="2157"/>
                          <a:pt x="12468" y="215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4"/>
                  <p:cNvSpPr/>
                  <p:nvPr/>
                </p:nvSpPr>
                <p:spPr>
                  <a:xfrm>
                    <a:off x="4395212" y="4313815"/>
                    <a:ext cx="87824" cy="146355"/>
                  </a:xfrm>
                  <a:custGeom>
                    <a:rect b="b" l="l" r="r" t="t"/>
                    <a:pathLst>
                      <a:path extrusionOk="0" h="2648" w="1589">
                        <a:moveTo>
                          <a:pt x="808" y="185"/>
                        </a:moveTo>
                        <a:cubicBezTo>
                          <a:pt x="887" y="185"/>
                          <a:pt x="953" y="212"/>
                          <a:pt x="1019" y="252"/>
                        </a:cubicBezTo>
                        <a:cubicBezTo>
                          <a:pt x="1072" y="278"/>
                          <a:pt x="1125" y="331"/>
                          <a:pt x="1165" y="397"/>
                        </a:cubicBezTo>
                        <a:cubicBezTo>
                          <a:pt x="1205" y="463"/>
                          <a:pt x="1231" y="529"/>
                          <a:pt x="1258" y="609"/>
                        </a:cubicBezTo>
                        <a:cubicBezTo>
                          <a:pt x="1284" y="688"/>
                          <a:pt x="1311" y="768"/>
                          <a:pt x="1311" y="860"/>
                        </a:cubicBezTo>
                        <a:cubicBezTo>
                          <a:pt x="1337" y="940"/>
                          <a:pt x="1337" y="1032"/>
                          <a:pt x="1350" y="1112"/>
                        </a:cubicBezTo>
                        <a:cubicBezTo>
                          <a:pt x="1350" y="1191"/>
                          <a:pt x="1350" y="1271"/>
                          <a:pt x="1350" y="1350"/>
                        </a:cubicBezTo>
                        <a:cubicBezTo>
                          <a:pt x="1350" y="1549"/>
                          <a:pt x="1337" y="1721"/>
                          <a:pt x="1297" y="1866"/>
                        </a:cubicBezTo>
                        <a:cubicBezTo>
                          <a:pt x="1258" y="1999"/>
                          <a:pt x="1218" y="2118"/>
                          <a:pt x="1165" y="2210"/>
                        </a:cubicBezTo>
                        <a:cubicBezTo>
                          <a:pt x="1099" y="2290"/>
                          <a:pt x="1033" y="2356"/>
                          <a:pt x="967" y="2396"/>
                        </a:cubicBezTo>
                        <a:cubicBezTo>
                          <a:pt x="900" y="2435"/>
                          <a:pt x="834" y="2462"/>
                          <a:pt x="768" y="2462"/>
                        </a:cubicBezTo>
                        <a:cubicBezTo>
                          <a:pt x="662" y="2462"/>
                          <a:pt x="569" y="2422"/>
                          <a:pt x="503" y="2356"/>
                        </a:cubicBezTo>
                        <a:cubicBezTo>
                          <a:pt x="437" y="2290"/>
                          <a:pt x="384" y="2197"/>
                          <a:pt x="344" y="2104"/>
                        </a:cubicBezTo>
                        <a:cubicBezTo>
                          <a:pt x="305" y="1999"/>
                          <a:pt x="278" y="1879"/>
                          <a:pt x="252" y="1760"/>
                        </a:cubicBezTo>
                        <a:cubicBezTo>
                          <a:pt x="239" y="1628"/>
                          <a:pt x="239" y="1509"/>
                          <a:pt x="239" y="1403"/>
                        </a:cubicBezTo>
                        <a:cubicBezTo>
                          <a:pt x="239" y="1257"/>
                          <a:pt x="252" y="1112"/>
                          <a:pt x="265" y="979"/>
                        </a:cubicBezTo>
                        <a:cubicBezTo>
                          <a:pt x="292" y="834"/>
                          <a:pt x="331" y="702"/>
                          <a:pt x="371" y="582"/>
                        </a:cubicBezTo>
                        <a:cubicBezTo>
                          <a:pt x="424" y="463"/>
                          <a:pt x="477" y="371"/>
                          <a:pt x="556" y="304"/>
                        </a:cubicBezTo>
                        <a:cubicBezTo>
                          <a:pt x="622" y="225"/>
                          <a:pt x="715" y="185"/>
                          <a:pt x="808" y="185"/>
                        </a:cubicBezTo>
                        <a:close/>
                        <a:moveTo>
                          <a:pt x="821" y="0"/>
                        </a:moveTo>
                        <a:cubicBezTo>
                          <a:pt x="662" y="0"/>
                          <a:pt x="530" y="40"/>
                          <a:pt x="424" y="132"/>
                        </a:cubicBezTo>
                        <a:cubicBezTo>
                          <a:pt x="318" y="225"/>
                          <a:pt x="239" y="344"/>
                          <a:pt x="172" y="477"/>
                        </a:cubicBezTo>
                        <a:cubicBezTo>
                          <a:pt x="119" y="622"/>
                          <a:pt x="67" y="781"/>
                          <a:pt x="40" y="953"/>
                        </a:cubicBezTo>
                        <a:cubicBezTo>
                          <a:pt x="14" y="1125"/>
                          <a:pt x="0" y="1297"/>
                          <a:pt x="0" y="1456"/>
                        </a:cubicBezTo>
                        <a:cubicBezTo>
                          <a:pt x="0" y="1681"/>
                          <a:pt x="27" y="1879"/>
                          <a:pt x="67" y="2025"/>
                        </a:cubicBezTo>
                        <a:cubicBezTo>
                          <a:pt x="119" y="2184"/>
                          <a:pt x="172" y="2303"/>
                          <a:pt x="239" y="2396"/>
                        </a:cubicBezTo>
                        <a:cubicBezTo>
                          <a:pt x="318" y="2488"/>
                          <a:pt x="397" y="2554"/>
                          <a:pt x="490" y="2594"/>
                        </a:cubicBezTo>
                        <a:cubicBezTo>
                          <a:pt x="569" y="2634"/>
                          <a:pt x="662" y="2647"/>
                          <a:pt x="755" y="2647"/>
                        </a:cubicBezTo>
                        <a:cubicBezTo>
                          <a:pt x="834" y="2647"/>
                          <a:pt x="927" y="2634"/>
                          <a:pt x="1033" y="2594"/>
                        </a:cubicBezTo>
                        <a:cubicBezTo>
                          <a:pt x="1125" y="2541"/>
                          <a:pt x="1218" y="2475"/>
                          <a:pt x="1297" y="2369"/>
                        </a:cubicBezTo>
                        <a:cubicBezTo>
                          <a:pt x="1390" y="2277"/>
                          <a:pt x="1456" y="2144"/>
                          <a:pt x="1509" y="1972"/>
                        </a:cubicBezTo>
                        <a:cubicBezTo>
                          <a:pt x="1562" y="1813"/>
                          <a:pt x="1589" y="1602"/>
                          <a:pt x="1589" y="1350"/>
                        </a:cubicBezTo>
                        <a:cubicBezTo>
                          <a:pt x="1589" y="1257"/>
                          <a:pt x="1575" y="1165"/>
                          <a:pt x="1575" y="1059"/>
                        </a:cubicBezTo>
                        <a:cubicBezTo>
                          <a:pt x="1562" y="953"/>
                          <a:pt x="1549" y="860"/>
                          <a:pt x="1536" y="754"/>
                        </a:cubicBezTo>
                        <a:cubicBezTo>
                          <a:pt x="1509" y="649"/>
                          <a:pt x="1483" y="556"/>
                          <a:pt x="1443" y="463"/>
                        </a:cubicBezTo>
                        <a:cubicBezTo>
                          <a:pt x="1403" y="371"/>
                          <a:pt x="1364" y="291"/>
                          <a:pt x="1297" y="225"/>
                        </a:cubicBezTo>
                        <a:cubicBezTo>
                          <a:pt x="1244" y="159"/>
                          <a:pt x="1178" y="106"/>
                          <a:pt x="1099" y="53"/>
                        </a:cubicBezTo>
                        <a:cubicBezTo>
                          <a:pt x="1019" y="13"/>
                          <a:pt x="927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4"/>
                  <p:cNvSpPr/>
                  <p:nvPr/>
                </p:nvSpPr>
                <p:spPr>
                  <a:xfrm>
                    <a:off x="4452969" y="3127997"/>
                    <a:ext cx="105400" cy="104681"/>
                  </a:xfrm>
                  <a:custGeom>
                    <a:rect b="b" l="l" r="r" t="t"/>
                    <a:pathLst>
                      <a:path extrusionOk="0" h="1894" w="1907">
                        <a:moveTo>
                          <a:pt x="186" y="1"/>
                        </a:moveTo>
                        <a:cubicBezTo>
                          <a:pt x="147" y="1"/>
                          <a:pt x="94" y="1"/>
                          <a:pt x="54" y="27"/>
                        </a:cubicBezTo>
                        <a:cubicBezTo>
                          <a:pt x="27" y="40"/>
                          <a:pt x="1" y="67"/>
                          <a:pt x="1" y="107"/>
                        </a:cubicBezTo>
                        <a:cubicBezTo>
                          <a:pt x="1" y="133"/>
                          <a:pt x="27" y="160"/>
                          <a:pt x="67" y="160"/>
                        </a:cubicBezTo>
                        <a:cubicBezTo>
                          <a:pt x="107" y="173"/>
                          <a:pt x="173" y="173"/>
                          <a:pt x="239" y="173"/>
                        </a:cubicBezTo>
                        <a:cubicBezTo>
                          <a:pt x="266" y="173"/>
                          <a:pt x="292" y="173"/>
                          <a:pt x="305" y="186"/>
                        </a:cubicBezTo>
                        <a:cubicBezTo>
                          <a:pt x="319" y="186"/>
                          <a:pt x="332" y="186"/>
                          <a:pt x="345" y="199"/>
                        </a:cubicBezTo>
                        <a:cubicBezTo>
                          <a:pt x="358" y="199"/>
                          <a:pt x="372" y="213"/>
                          <a:pt x="385" y="213"/>
                        </a:cubicBezTo>
                        <a:cubicBezTo>
                          <a:pt x="398" y="226"/>
                          <a:pt x="398" y="239"/>
                          <a:pt x="411" y="265"/>
                        </a:cubicBezTo>
                        <a:lnTo>
                          <a:pt x="1020" y="1364"/>
                        </a:lnTo>
                        <a:cubicBezTo>
                          <a:pt x="994" y="1417"/>
                          <a:pt x="967" y="1470"/>
                          <a:pt x="941" y="1523"/>
                        </a:cubicBezTo>
                        <a:cubicBezTo>
                          <a:pt x="914" y="1563"/>
                          <a:pt x="874" y="1602"/>
                          <a:pt x="848" y="1629"/>
                        </a:cubicBezTo>
                        <a:cubicBezTo>
                          <a:pt x="822" y="1655"/>
                          <a:pt x="795" y="1668"/>
                          <a:pt x="755" y="1695"/>
                        </a:cubicBezTo>
                        <a:cubicBezTo>
                          <a:pt x="716" y="1708"/>
                          <a:pt x="689" y="1721"/>
                          <a:pt x="649" y="1721"/>
                        </a:cubicBezTo>
                        <a:cubicBezTo>
                          <a:pt x="597" y="1721"/>
                          <a:pt x="544" y="1708"/>
                          <a:pt x="504" y="1668"/>
                        </a:cubicBezTo>
                        <a:cubicBezTo>
                          <a:pt x="464" y="1642"/>
                          <a:pt x="451" y="1615"/>
                          <a:pt x="451" y="1576"/>
                        </a:cubicBezTo>
                        <a:cubicBezTo>
                          <a:pt x="451" y="1563"/>
                          <a:pt x="451" y="1549"/>
                          <a:pt x="464" y="1536"/>
                        </a:cubicBezTo>
                        <a:cubicBezTo>
                          <a:pt x="464" y="1523"/>
                          <a:pt x="477" y="1510"/>
                          <a:pt x="504" y="1510"/>
                        </a:cubicBezTo>
                        <a:lnTo>
                          <a:pt x="544" y="1510"/>
                        </a:lnTo>
                        <a:cubicBezTo>
                          <a:pt x="557" y="1496"/>
                          <a:pt x="570" y="1496"/>
                          <a:pt x="583" y="1483"/>
                        </a:cubicBezTo>
                        <a:cubicBezTo>
                          <a:pt x="597" y="1483"/>
                          <a:pt x="597" y="1470"/>
                          <a:pt x="610" y="1457"/>
                        </a:cubicBezTo>
                        <a:cubicBezTo>
                          <a:pt x="623" y="1443"/>
                          <a:pt x="623" y="1430"/>
                          <a:pt x="623" y="1404"/>
                        </a:cubicBezTo>
                        <a:cubicBezTo>
                          <a:pt x="623" y="1377"/>
                          <a:pt x="610" y="1351"/>
                          <a:pt x="583" y="1338"/>
                        </a:cubicBezTo>
                        <a:cubicBezTo>
                          <a:pt x="557" y="1324"/>
                          <a:pt x="544" y="1311"/>
                          <a:pt x="517" y="1311"/>
                        </a:cubicBezTo>
                        <a:cubicBezTo>
                          <a:pt x="491" y="1311"/>
                          <a:pt x="451" y="1324"/>
                          <a:pt x="424" y="1338"/>
                        </a:cubicBezTo>
                        <a:cubicBezTo>
                          <a:pt x="398" y="1338"/>
                          <a:pt x="372" y="1364"/>
                          <a:pt x="358" y="1377"/>
                        </a:cubicBezTo>
                        <a:cubicBezTo>
                          <a:pt x="332" y="1404"/>
                          <a:pt x="319" y="1430"/>
                          <a:pt x="305" y="1470"/>
                        </a:cubicBezTo>
                        <a:cubicBezTo>
                          <a:pt x="292" y="1496"/>
                          <a:pt x="279" y="1536"/>
                          <a:pt x="279" y="1576"/>
                        </a:cubicBezTo>
                        <a:cubicBezTo>
                          <a:pt x="279" y="1629"/>
                          <a:pt x="292" y="1668"/>
                          <a:pt x="305" y="1708"/>
                        </a:cubicBezTo>
                        <a:cubicBezTo>
                          <a:pt x="332" y="1748"/>
                          <a:pt x="358" y="1774"/>
                          <a:pt x="385" y="1814"/>
                        </a:cubicBezTo>
                        <a:cubicBezTo>
                          <a:pt x="411" y="1840"/>
                          <a:pt x="451" y="1854"/>
                          <a:pt x="491" y="1867"/>
                        </a:cubicBezTo>
                        <a:cubicBezTo>
                          <a:pt x="530" y="1880"/>
                          <a:pt x="570" y="1893"/>
                          <a:pt x="610" y="1893"/>
                        </a:cubicBezTo>
                        <a:cubicBezTo>
                          <a:pt x="702" y="1893"/>
                          <a:pt x="769" y="1867"/>
                          <a:pt x="835" y="1840"/>
                        </a:cubicBezTo>
                        <a:cubicBezTo>
                          <a:pt x="901" y="1814"/>
                          <a:pt x="967" y="1761"/>
                          <a:pt x="1033" y="1682"/>
                        </a:cubicBezTo>
                        <a:cubicBezTo>
                          <a:pt x="1073" y="1629"/>
                          <a:pt x="1126" y="1563"/>
                          <a:pt x="1152" y="1483"/>
                        </a:cubicBezTo>
                        <a:cubicBezTo>
                          <a:pt x="1192" y="1390"/>
                          <a:pt x="1232" y="1298"/>
                          <a:pt x="1272" y="1192"/>
                        </a:cubicBezTo>
                        <a:lnTo>
                          <a:pt x="1589" y="305"/>
                        </a:lnTo>
                        <a:cubicBezTo>
                          <a:pt x="1602" y="265"/>
                          <a:pt x="1616" y="252"/>
                          <a:pt x="1629" y="239"/>
                        </a:cubicBezTo>
                        <a:cubicBezTo>
                          <a:pt x="1655" y="226"/>
                          <a:pt x="1682" y="226"/>
                          <a:pt x="1735" y="226"/>
                        </a:cubicBezTo>
                        <a:cubicBezTo>
                          <a:pt x="1774" y="226"/>
                          <a:pt x="1814" y="213"/>
                          <a:pt x="1841" y="213"/>
                        </a:cubicBezTo>
                        <a:cubicBezTo>
                          <a:pt x="1880" y="199"/>
                          <a:pt x="1907" y="173"/>
                          <a:pt x="1907" y="133"/>
                        </a:cubicBezTo>
                        <a:cubicBezTo>
                          <a:pt x="1907" y="107"/>
                          <a:pt x="1880" y="80"/>
                          <a:pt x="1854" y="67"/>
                        </a:cubicBezTo>
                        <a:cubicBezTo>
                          <a:pt x="1814" y="54"/>
                          <a:pt x="1774" y="54"/>
                          <a:pt x="1735" y="54"/>
                        </a:cubicBezTo>
                        <a:lnTo>
                          <a:pt x="1219" y="54"/>
                        </a:lnTo>
                        <a:cubicBezTo>
                          <a:pt x="1166" y="54"/>
                          <a:pt x="1139" y="54"/>
                          <a:pt x="1126" y="67"/>
                        </a:cubicBezTo>
                        <a:cubicBezTo>
                          <a:pt x="1113" y="80"/>
                          <a:pt x="1099" y="107"/>
                          <a:pt x="1099" y="133"/>
                        </a:cubicBezTo>
                        <a:cubicBezTo>
                          <a:pt x="1099" y="160"/>
                          <a:pt x="1113" y="186"/>
                          <a:pt x="1126" y="199"/>
                        </a:cubicBezTo>
                        <a:cubicBezTo>
                          <a:pt x="1152" y="213"/>
                          <a:pt x="1192" y="226"/>
                          <a:pt x="1245" y="226"/>
                        </a:cubicBezTo>
                        <a:cubicBezTo>
                          <a:pt x="1285" y="226"/>
                          <a:pt x="1324" y="226"/>
                          <a:pt x="1338" y="239"/>
                        </a:cubicBezTo>
                        <a:cubicBezTo>
                          <a:pt x="1351" y="252"/>
                          <a:pt x="1351" y="265"/>
                          <a:pt x="1351" y="279"/>
                        </a:cubicBezTo>
                        <a:cubicBezTo>
                          <a:pt x="1351" y="305"/>
                          <a:pt x="1351" y="345"/>
                          <a:pt x="1324" y="398"/>
                        </a:cubicBezTo>
                        <a:lnTo>
                          <a:pt x="1099" y="1113"/>
                        </a:lnTo>
                        <a:lnTo>
                          <a:pt x="676" y="305"/>
                        </a:lnTo>
                        <a:cubicBezTo>
                          <a:pt x="663" y="292"/>
                          <a:pt x="649" y="265"/>
                          <a:pt x="649" y="252"/>
                        </a:cubicBezTo>
                        <a:cubicBezTo>
                          <a:pt x="649" y="226"/>
                          <a:pt x="649" y="213"/>
                          <a:pt x="649" y="213"/>
                        </a:cubicBezTo>
                        <a:cubicBezTo>
                          <a:pt x="649" y="186"/>
                          <a:pt x="649" y="186"/>
                          <a:pt x="649" y="173"/>
                        </a:cubicBezTo>
                        <a:lnTo>
                          <a:pt x="676" y="173"/>
                        </a:lnTo>
                        <a:cubicBezTo>
                          <a:pt x="729" y="173"/>
                          <a:pt x="755" y="160"/>
                          <a:pt x="769" y="146"/>
                        </a:cubicBezTo>
                        <a:cubicBezTo>
                          <a:pt x="782" y="120"/>
                          <a:pt x="782" y="107"/>
                          <a:pt x="782" y="80"/>
                        </a:cubicBezTo>
                        <a:cubicBezTo>
                          <a:pt x="782" y="54"/>
                          <a:pt x="782" y="40"/>
                          <a:pt x="755" y="27"/>
                        </a:cubicBezTo>
                        <a:cubicBezTo>
                          <a:pt x="742" y="1"/>
                          <a:pt x="716" y="1"/>
                          <a:pt x="66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3" name="Google Shape;63;p4"/>
              <p:cNvSpPr/>
              <p:nvPr/>
            </p:nvSpPr>
            <p:spPr>
              <a:xfrm>
                <a:off x="1147048" y="4807395"/>
                <a:ext cx="77053" cy="66983"/>
              </a:xfrm>
              <a:custGeom>
                <a:rect b="b" l="l" r="r" t="t"/>
                <a:pathLst>
                  <a:path extrusionOk="0" h="2900" w="3336">
                    <a:moveTo>
                      <a:pt x="477" y="1"/>
                    </a:moveTo>
                    <a:cubicBezTo>
                      <a:pt x="278" y="1"/>
                      <a:pt x="146" y="14"/>
                      <a:pt x="93" y="40"/>
                    </a:cubicBezTo>
                    <a:cubicBezTo>
                      <a:pt x="27" y="67"/>
                      <a:pt x="0" y="107"/>
                      <a:pt x="0" y="173"/>
                    </a:cubicBezTo>
                    <a:cubicBezTo>
                      <a:pt x="0" y="239"/>
                      <a:pt x="27" y="279"/>
                      <a:pt x="80" y="305"/>
                    </a:cubicBezTo>
                    <a:cubicBezTo>
                      <a:pt x="146" y="332"/>
                      <a:pt x="239" y="345"/>
                      <a:pt x="358" y="345"/>
                    </a:cubicBezTo>
                    <a:cubicBezTo>
                      <a:pt x="450" y="358"/>
                      <a:pt x="517" y="371"/>
                      <a:pt x="569" y="398"/>
                    </a:cubicBezTo>
                    <a:cubicBezTo>
                      <a:pt x="609" y="424"/>
                      <a:pt x="675" y="477"/>
                      <a:pt x="742" y="570"/>
                    </a:cubicBezTo>
                    <a:lnTo>
                      <a:pt x="1364" y="1457"/>
                    </a:lnTo>
                    <a:lnTo>
                      <a:pt x="1271" y="1576"/>
                    </a:lnTo>
                    <a:lnTo>
                      <a:pt x="1178" y="1695"/>
                    </a:lnTo>
                    <a:lnTo>
                      <a:pt x="1033" y="1893"/>
                    </a:lnTo>
                    <a:cubicBezTo>
                      <a:pt x="967" y="1973"/>
                      <a:pt x="887" y="2092"/>
                      <a:pt x="781" y="2238"/>
                    </a:cubicBezTo>
                    <a:cubicBezTo>
                      <a:pt x="742" y="2277"/>
                      <a:pt x="702" y="2304"/>
                      <a:pt x="662" y="2330"/>
                    </a:cubicBezTo>
                    <a:cubicBezTo>
                      <a:pt x="622" y="2343"/>
                      <a:pt x="569" y="2357"/>
                      <a:pt x="517" y="2370"/>
                    </a:cubicBezTo>
                    <a:cubicBezTo>
                      <a:pt x="424" y="2370"/>
                      <a:pt x="344" y="2396"/>
                      <a:pt x="265" y="2423"/>
                    </a:cubicBezTo>
                    <a:cubicBezTo>
                      <a:pt x="186" y="2436"/>
                      <a:pt x="133" y="2489"/>
                      <a:pt x="133" y="2555"/>
                    </a:cubicBezTo>
                    <a:cubicBezTo>
                      <a:pt x="133" y="2595"/>
                      <a:pt x="146" y="2621"/>
                      <a:pt x="159" y="2648"/>
                    </a:cubicBezTo>
                    <a:cubicBezTo>
                      <a:pt x="186" y="2674"/>
                      <a:pt x="212" y="2688"/>
                      <a:pt x="225" y="2701"/>
                    </a:cubicBezTo>
                    <a:cubicBezTo>
                      <a:pt x="265" y="2714"/>
                      <a:pt x="292" y="2727"/>
                      <a:pt x="318" y="2727"/>
                    </a:cubicBezTo>
                    <a:lnTo>
                      <a:pt x="609" y="2727"/>
                    </a:lnTo>
                    <a:cubicBezTo>
                      <a:pt x="702" y="2727"/>
                      <a:pt x="794" y="2714"/>
                      <a:pt x="874" y="2714"/>
                    </a:cubicBezTo>
                    <a:cubicBezTo>
                      <a:pt x="927" y="2714"/>
                      <a:pt x="967" y="2727"/>
                      <a:pt x="1006" y="2727"/>
                    </a:cubicBezTo>
                    <a:lnTo>
                      <a:pt x="1337" y="2727"/>
                    </a:lnTo>
                    <a:cubicBezTo>
                      <a:pt x="1390" y="2727"/>
                      <a:pt x="1443" y="2727"/>
                      <a:pt x="1509" y="2701"/>
                    </a:cubicBezTo>
                    <a:cubicBezTo>
                      <a:pt x="1562" y="2688"/>
                      <a:pt x="1602" y="2635"/>
                      <a:pt x="1602" y="2568"/>
                    </a:cubicBezTo>
                    <a:cubicBezTo>
                      <a:pt x="1602" y="2542"/>
                      <a:pt x="1575" y="2515"/>
                      <a:pt x="1549" y="2476"/>
                    </a:cubicBezTo>
                    <a:cubicBezTo>
                      <a:pt x="1509" y="2436"/>
                      <a:pt x="1430" y="2410"/>
                      <a:pt x="1311" y="2410"/>
                    </a:cubicBezTo>
                    <a:cubicBezTo>
                      <a:pt x="1258" y="2410"/>
                      <a:pt x="1218" y="2410"/>
                      <a:pt x="1205" y="2396"/>
                    </a:cubicBezTo>
                    <a:cubicBezTo>
                      <a:pt x="1205" y="2383"/>
                      <a:pt x="1192" y="2370"/>
                      <a:pt x="1192" y="2343"/>
                    </a:cubicBezTo>
                    <a:cubicBezTo>
                      <a:pt x="1192" y="2330"/>
                      <a:pt x="1205" y="2304"/>
                      <a:pt x="1244" y="2251"/>
                    </a:cubicBezTo>
                    <a:cubicBezTo>
                      <a:pt x="1271" y="2211"/>
                      <a:pt x="1297" y="2171"/>
                      <a:pt x="1324" y="2145"/>
                    </a:cubicBezTo>
                    <a:cubicBezTo>
                      <a:pt x="1364" y="2092"/>
                      <a:pt x="1403" y="2039"/>
                      <a:pt x="1443" y="1986"/>
                    </a:cubicBezTo>
                    <a:cubicBezTo>
                      <a:pt x="1483" y="1933"/>
                      <a:pt x="1536" y="1867"/>
                      <a:pt x="1602" y="1774"/>
                    </a:cubicBezTo>
                    <a:cubicBezTo>
                      <a:pt x="1655" y="1840"/>
                      <a:pt x="1708" y="1907"/>
                      <a:pt x="1761" y="1986"/>
                    </a:cubicBezTo>
                    <a:cubicBezTo>
                      <a:pt x="1827" y="2065"/>
                      <a:pt x="1867" y="2132"/>
                      <a:pt x="1919" y="2198"/>
                    </a:cubicBezTo>
                    <a:cubicBezTo>
                      <a:pt x="1959" y="2264"/>
                      <a:pt x="1999" y="2330"/>
                      <a:pt x="2025" y="2383"/>
                    </a:cubicBezTo>
                    <a:cubicBezTo>
                      <a:pt x="2065" y="2423"/>
                      <a:pt x="2078" y="2463"/>
                      <a:pt x="2078" y="2476"/>
                    </a:cubicBezTo>
                    <a:cubicBezTo>
                      <a:pt x="2078" y="2515"/>
                      <a:pt x="2065" y="2542"/>
                      <a:pt x="2052" y="2542"/>
                    </a:cubicBezTo>
                    <a:lnTo>
                      <a:pt x="1972" y="2568"/>
                    </a:lnTo>
                    <a:cubicBezTo>
                      <a:pt x="1933" y="2568"/>
                      <a:pt x="1906" y="2595"/>
                      <a:pt x="1893" y="2635"/>
                    </a:cubicBezTo>
                    <a:cubicBezTo>
                      <a:pt x="1880" y="2661"/>
                      <a:pt x="1880" y="2701"/>
                      <a:pt x="1880" y="2714"/>
                    </a:cubicBezTo>
                    <a:cubicBezTo>
                      <a:pt x="1880" y="2754"/>
                      <a:pt x="1893" y="2793"/>
                      <a:pt x="1933" y="2833"/>
                    </a:cubicBezTo>
                    <a:cubicBezTo>
                      <a:pt x="1986" y="2886"/>
                      <a:pt x="2052" y="2899"/>
                      <a:pt x="2158" y="2899"/>
                    </a:cubicBezTo>
                    <a:lnTo>
                      <a:pt x="3071" y="2899"/>
                    </a:lnTo>
                    <a:cubicBezTo>
                      <a:pt x="3124" y="2899"/>
                      <a:pt x="3190" y="2899"/>
                      <a:pt x="3243" y="2886"/>
                    </a:cubicBezTo>
                    <a:cubicBezTo>
                      <a:pt x="3296" y="2873"/>
                      <a:pt x="3336" y="2820"/>
                      <a:pt x="3336" y="2740"/>
                    </a:cubicBezTo>
                    <a:cubicBezTo>
                      <a:pt x="3336" y="2688"/>
                      <a:pt x="3309" y="2648"/>
                      <a:pt x="3256" y="2635"/>
                    </a:cubicBezTo>
                    <a:cubicBezTo>
                      <a:pt x="3217" y="2608"/>
                      <a:pt x="3150" y="2595"/>
                      <a:pt x="3084" y="2595"/>
                    </a:cubicBezTo>
                    <a:cubicBezTo>
                      <a:pt x="3018" y="2582"/>
                      <a:pt x="2952" y="2582"/>
                      <a:pt x="2899" y="2582"/>
                    </a:cubicBezTo>
                    <a:cubicBezTo>
                      <a:pt x="2846" y="2568"/>
                      <a:pt x="2793" y="2555"/>
                      <a:pt x="2727" y="2529"/>
                    </a:cubicBezTo>
                    <a:cubicBezTo>
                      <a:pt x="2700" y="2529"/>
                      <a:pt x="2674" y="2502"/>
                      <a:pt x="2634" y="2476"/>
                    </a:cubicBezTo>
                    <a:cubicBezTo>
                      <a:pt x="2594" y="2449"/>
                      <a:pt x="2555" y="2396"/>
                      <a:pt x="2489" y="2317"/>
                    </a:cubicBezTo>
                    <a:cubicBezTo>
                      <a:pt x="2422" y="2238"/>
                      <a:pt x="2330" y="2132"/>
                      <a:pt x="2237" y="1986"/>
                    </a:cubicBezTo>
                    <a:cubicBezTo>
                      <a:pt x="2131" y="1854"/>
                      <a:pt x="1999" y="1668"/>
                      <a:pt x="1840" y="1443"/>
                    </a:cubicBezTo>
                    <a:cubicBezTo>
                      <a:pt x="1919" y="1324"/>
                      <a:pt x="1999" y="1218"/>
                      <a:pt x="2065" y="1113"/>
                    </a:cubicBezTo>
                    <a:cubicBezTo>
                      <a:pt x="2144" y="993"/>
                      <a:pt x="2224" y="888"/>
                      <a:pt x="2330" y="768"/>
                    </a:cubicBezTo>
                    <a:cubicBezTo>
                      <a:pt x="2396" y="676"/>
                      <a:pt x="2475" y="623"/>
                      <a:pt x="2542" y="596"/>
                    </a:cubicBezTo>
                    <a:cubicBezTo>
                      <a:pt x="2581" y="583"/>
                      <a:pt x="2661" y="570"/>
                      <a:pt x="2753" y="570"/>
                    </a:cubicBezTo>
                    <a:cubicBezTo>
                      <a:pt x="2859" y="557"/>
                      <a:pt x="2992" y="557"/>
                      <a:pt x="3177" y="557"/>
                    </a:cubicBezTo>
                    <a:cubicBezTo>
                      <a:pt x="3217" y="557"/>
                      <a:pt x="3243" y="543"/>
                      <a:pt x="3269" y="504"/>
                    </a:cubicBezTo>
                    <a:cubicBezTo>
                      <a:pt x="3296" y="477"/>
                      <a:pt x="3309" y="438"/>
                      <a:pt x="3309" y="411"/>
                    </a:cubicBezTo>
                    <a:cubicBezTo>
                      <a:pt x="3309" y="279"/>
                      <a:pt x="3256" y="226"/>
                      <a:pt x="3164" y="226"/>
                    </a:cubicBezTo>
                    <a:lnTo>
                      <a:pt x="2025" y="226"/>
                    </a:lnTo>
                    <a:cubicBezTo>
                      <a:pt x="1946" y="226"/>
                      <a:pt x="1880" y="239"/>
                      <a:pt x="1827" y="265"/>
                    </a:cubicBezTo>
                    <a:cubicBezTo>
                      <a:pt x="1787" y="292"/>
                      <a:pt x="1761" y="332"/>
                      <a:pt x="1761" y="398"/>
                    </a:cubicBezTo>
                    <a:cubicBezTo>
                      <a:pt x="1761" y="451"/>
                      <a:pt x="1774" y="490"/>
                      <a:pt x="1800" y="504"/>
                    </a:cubicBezTo>
                    <a:cubicBezTo>
                      <a:pt x="1840" y="530"/>
                      <a:pt x="1867" y="543"/>
                      <a:pt x="1880" y="557"/>
                    </a:cubicBezTo>
                    <a:cubicBezTo>
                      <a:pt x="1906" y="570"/>
                      <a:pt x="1919" y="583"/>
                      <a:pt x="1919" y="583"/>
                    </a:cubicBezTo>
                    <a:cubicBezTo>
                      <a:pt x="1919" y="610"/>
                      <a:pt x="1906" y="649"/>
                      <a:pt x="1867" y="702"/>
                    </a:cubicBezTo>
                    <a:cubicBezTo>
                      <a:pt x="1840" y="755"/>
                      <a:pt x="1800" y="808"/>
                      <a:pt x="1747" y="888"/>
                    </a:cubicBezTo>
                    <a:lnTo>
                      <a:pt x="1602" y="1126"/>
                    </a:lnTo>
                    <a:cubicBezTo>
                      <a:pt x="1536" y="1033"/>
                      <a:pt x="1469" y="954"/>
                      <a:pt x="1417" y="874"/>
                    </a:cubicBezTo>
                    <a:cubicBezTo>
                      <a:pt x="1364" y="795"/>
                      <a:pt x="1311" y="715"/>
                      <a:pt x="1271" y="663"/>
                    </a:cubicBezTo>
                    <a:cubicBezTo>
                      <a:pt x="1231" y="596"/>
                      <a:pt x="1192" y="543"/>
                      <a:pt x="1165" y="504"/>
                    </a:cubicBezTo>
                    <a:cubicBezTo>
                      <a:pt x="1152" y="464"/>
                      <a:pt x="1139" y="424"/>
                      <a:pt x="1139" y="411"/>
                    </a:cubicBezTo>
                    <a:cubicBezTo>
                      <a:pt x="1139" y="385"/>
                      <a:pt x="1152" y="371"/>
                      <a:pt x="1178" y="371"/>
                    </a:cubicBezTo>
                    <a:cubicBezTo>
                      <a:pt x="1218" y="358"/>
                      <a:pt x="1271" y="358"/>
                      <a:pt x="1324" y="358"/>
                    </a:cubicBezTo>
                    <a:cubicBezTo>
                      <a:pt x="1390" y="358"/>
                      <a:pt x="1443" y="345"/>
                      <a:pt x="1469" y="305"/>
                    </a:cubicBezTo>
                    <a:cubicBezTo>
                      <a:pt x="1509" y="265"/>
                      <a:pt x="1522" y="226"/>
                      <a:pt x="1522" y="199"/>
                    </a:cubicBezTo>
                    <a:cubicBezTo>
                      <a:pt x="1522" y="173"/>
                      <a:pt x="1522" y="146"/>
                      <a:pt x="1522" y="133"/>
                    </a:cubicBezTo>
                    <a:cubicBezTo>
                      <a:pt x="1522" y="107"/>
                      <a:pt x="1509" y="80"/>
                      <a:pt x="1483" y="67"/>
                    </a:cubicBezTo>
                    <a:cubicBezTo>
                      <a:pt x="1456" y="40"/>
                      <a:pt x="1430" y="27"/>
                      <a:pt x="1377" y="14"/>
                    </a:cubicBezTo>
                    <a:cubicBezTo>
                      <a:pt x="1337" y="1"/>
                      <a:pt x="1271" y="1"/>
                      <a:pt x="1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idx="1" type="subTitle"/>
          </p:nvPr>
        </p:nvSpPr>
        <p:spPr>
          <a:xfrm>
            <a:off x="1290763" y="2721716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b="1" sz="3000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subTitle"/>
          </p:nvPr>
        </p:nvSpPr>
        <p:spPr>
          <a:xfrm>
            <a:off x="4945638" y="770091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b="1" sz="3000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fe Savers"/>
              <a:buNone/>
              <a:defRPr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3" type="subTitle"/>
          </p:nvPr>
        </p:nvSpPr>
        <p:spPr>
          <a:xfrm>
            <a:off x="1519213" y="3259541"/>
            <a:ext cx="24507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subTitle"/>
          </p:nvPr>
        </p:nvSpPr>
        <p:spPr>
          <a:xfrm>
            <a:off x="5175288" y="1307916"/>
            <a:ext cx="244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5"/>
          <p:cNvGrpSpPr/>
          <p:nvPr/>
        </p:nvGrpSpPr>
        <p:grpSpPr>
          <a:xfrm>
            <a:off x="213318" y="249192"/>
            <a:ext cx="8573251" cy="4729957"/>
            <a:chOff x="213318" y="249192"/>
            <a:chExt cx="8573251" cy="4729957"/>
          </a:xfrm>
        </p:grpSpPr>
        <p:grpSp>
          <p:nvGrpSpPr>
            <p:cNvPr id="70" name="Google Shape;70;p5"/>
            <p:cNvGrpSpPr/>
            <p:nvPr/>
          </p:nvGrpSpPr>
          <p:grpSpPr>
            <a:xfrm>
              <a:off x="8083133" y="249192"/>
              <a:ext cx="703436" cy="246214"/>
              <a:chOff x="7657026" y="2119264"/>
              <a:chExt cx="819378" cy="286796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657026" y="2119264"/>
                <a:ext cx="177804" cy="286796"/>
              </a:xfrm>
              <a:custGeom>
                <a:rect b="b" l="l" r="r" t="t"/>
                <a:pathLst>
                  <a:path extrusionOk="0" h="5189" w="3217">
                    <a:moveTo>
                      <a:pt x="1668" y="0"/>
                    </a:moveTo>
                    <a:cubicBezTo>
                      <a:pt x="1417" y="0"/>
                      <a:pt x="1205" y="40"/>
                      <a:pt x="1006" y="146"/>
                    </a:cubicBezTo>
                    <a:cubicBezTo>
                      <a:pt x="808" y="252"/>
                      <a:pt x="649" y="371"/>
                      <a:pt x="517" y="517"/>
                    </a:cubicBezTo>
                    <a:cubicBezTo>
                      <a:pt x="384" y="649"/>
                      <a:pt x="292" y="795"/>
                      <a:pt x="212" y="953"/>
                    </a:cubicBezTo>
                    <a:cubicBezTo>
                      <a:pt x="146" y="1099"/>
                      <a:pt x="120" y="1218"/>
                      <a:pt x="120" y="1324"/>
                    </a:cubicBezTo>
                    <a:cubicBezTo>
                      <a:pt x="120" y="1337"/>
                      <a:pt x="120" y="1364"/>
                      <a:pt x="120" y="1403"/>
                    </a:cubicBezTo>
                    <a:cubicBezTo>
                      <a:pt x="133" y="1443"/>
                      <a:pt x="133" y="1496"/>
                      <a:pt x="159" y="1536"/>
                    </a:cubicBezTo>
                    <a:cubicBezTo>
                      <a:pt x="173" y="1575"/>
                      <a:pt x="199" y="1615"/>
                      <a:pt x="239" y="1655"/>
                    </a:cubicBezTo>
                    <a:cubicBezTo>
                      <a:pt x="278" y="1681"/>
                      <a:pt x="331" y="1695"/>
                      <a:pt x="398" y="1695"/>
                    </a:cubicBezTo>
                    <a:cubicBezTo>
                      <a:pt x="503" y="1695"/>
                      <a:pt x="596" y="1668"/>
                      <a:pt x="649" y="1615"/>
                    </a:cubicBezTo>
                    <a:cubicBezTo>
                      <a:pt x="715" y="1562"/>
                      <a:pt x="742" y="1496"/>
                      <a:pt x="742" y="1403"/>
                    </a:cubicBezTo>
                    <a:cubicBezTo>
                      <a:pt x="742" y="1377"/>
                      <a:pt x="742" y="1337"/>
                      <a:pt x="715" y="1311"/>
                    </a:cubicBezTo>
                    <a:cubicBezTo>
                      <a:pt x="715" y="1284"/>
                      <a:pt x="689" y="1258"/>
                      <a:pt x="676" y="1245"/>
                    </a:cubicBezTo>
                    <a:lnTo>
                      <a:pt x="623" y="1178"/>
                    </a:lnTo>
                    <a:cubicBezTo>
                      <a:pt x="609" y="1152"/>
                      <a:pt x="609" y="1125"/>
                      <a:pt x="609" y="1099"/>
                    </a:cubicBezTo>
                    <a:cubicBezTo>
                      <a:pt x="609" y="1072"/>
                      <a:pt x="623" y="1006"/>
                      <a:pt x="676" y="927"/>
                    </a:cubicBezTo>
                    <a:cubicBezTo>
                      <a:pt x="715" y="847"/>
                      <a:pt x="795" y="768"/>
                      <a:pt x="874" y="689"/>
                    </a:cubicBezTo>
                    <a:cubicBezTo>
                      <a:pt x="967" y="609"/>
                      <a:pt x="1073" y="530"/>
                      <a:pt x="1192" y="464"/>
                    </a:cubicBezTo>
                    <a:cubicBezTo>
                      <a:pt x="1311" y="411"/>
                      <a:pt x="1456" y="371"/>
                      <a:pt x="1615" y="371"/>
                    </a:cubicBezTo>
                    <a:cubicBezTo>
                      <a:pt x="1774" y="371"/>
                      <a:pt x="1906" y="397"/>
                      <a:pt x="2012" y="464"/>
                    </a:cubicBezTo>
                    <a:cubicBezTo>
                      <a:pt x="2131" y="517"/>
                      <a:pt x="2224" y="583"/>
                      <a:pt x="2290" y="662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76" y="1059"/>
                      <a:pt x="2489" y="1152"/>
                      <a:pt x="2489" y="1245"/>
                    </a:cubicBezTo>
                    <a:cubicBezTo>
                      <a:pt x="2489" y="1456"/>
                      <a:pt x="2449" y="1668"/>
                      <a:pt x="2370" y="1893"/>
                    </a:cubicBezTo>
                    <a:cubicBezTo>
                      <a:pt x="2290" y="2118"/>
                      <a:pt x="2198" y="2356"/>
                      <a:pt x="2065" y="2581"/>
                    </a:cubicBezTo>
                    <a:cubicBezTo>
                      <a:pt x="1946" y="2819"/>
                      <a:pt x="1801" y="3044"/>
                      <a:pt x="1642" y="3283"/>
                    </a:cubicBezTo>
                    <a:cubicBezTo>
                      <a:pt x="1470" y="3508"/>
                      <a:pt x="1311" y="3719"/>
                      <a:pt x="1126" y="3918"/>
                    </a:cubicBezTo>
                    <a:cubicBezTo>
                      <a:pt x="953" y="4117"/>
                      <a:pt x="781" y="4302"/>
                      <a:pt x="609" y="4474"/>
                    </a:cubicBezTo>
                    <a:cubicBezTo>
                      <a:pt x="437" y="4633"/>
                      <a:pt x="278" y="4765"/>
                      <a:pt x="133" y="4884"/>
                    </a:cubicBezTo>
                    <a:cubicBezTo>
                      <a:pt x="106" y="4911"/>
                      <a:pt x="67" y="4937"/>
                      <a:pt x="40" y="4964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40" y="5136"/>
                    </a:cubicBezTo>
                    <a:cubicBezTo>
                      <a:pt x="67" y="5175"/>
                      <a:pt x="120" y="5189"/>
                      <a:pt x="186" y="5189"/>
                    </a:cubicBezTo>
                    <a:cubicBezTo>
                      <a:pt x="239" y="5189"/>
                      <a:pt x="292" y="5189"/>
                      <a:pt x="345" y="5162"/>
                    </a:cubicBezTo>
                    <a:cubicBezTo>
                      <a:pt x="398" y="5149"/>
                      <a:pt x="424" y="5122"/>
                      <a:pt x="451" y="5109"/>
                    </a:cubicBezTo>
                    <a:lnTo>
                      <a:pt x="1523" y="5109"/>
                    </a:lnTo>
                    <a:cubicBezTo>
                      <a:pt x="1642" y="5109"/>
                      <a:pt x="1774" y="5109"/>
                      <a:pt x="1893" y="5122"/>
                    </a:cubicBezTo>
                    <a:lnTo>
                      <a:pt x="2674" y="5122"/>
                    </a:lnTo>
                    <a:cubicBezTo>
                      <a:pt x="2701" y="5122"/>
                      <a:pt x="2727" y="5109"/>
                      <a:pt x="2767" y="5096"/>
                    </a:cubicBezTo>
                    <a:cubicBezTo>
                      <a:pt x="2806" y="5069"/>
                      <a:pt x="2846" y="5043"/>
                      <a:pt x="2873" y="4990"/>
                    </a:cubicBezTo>
                    <a:cubicBezTo>
                      <a:pt x="2978" y="4792"/>
                      <a:pt x="3071" y="4646"/>
                      <a:pt x="3124" y="4553"/>
                    </a:cubicBezTo>
                    <a:cubicBezTo>
                      <a:pt x="3190" y="4461"/>
                      <a:pt x="3217" y="4394"/>
                      <a:pt x="3217" y="4342"/>
                    </a:cubicBezTo>
                    <a:cubicBezTo>
                      <a:pt x="3217" y="4302"/>
                      <a:pt x="3190" y="4262"/>
                      <a:pt x="3151" y="4249"/>
                    </a:cubicBezTo>
                    <a:cubicBezTo>
                      <a:pt x="3111" y="4222"/>
                      <a:pt x="3071" y="4222"/>
                      <a:pt x="3031" y="4222"/>
                    </a:cubicBezTo>
                    <a:cubicBezTo>
                      <a:pt x="2978" y="4222"/>
                      <a:pt x="2926" y="4236"/>
                      <a:pt x="2899" y="4262"/>
                    </a:cubicBezTo>
                    <a:cubicBezTo>
                      <a:pt x="2873" y="4302"/>
                      <a:pt x="2846" y="4328"/>
                      <a:pt x="2833" y="4355"/>
                    </a:cubicBezTo>
                    <a:lnTo>
                      <a:pt x="2661" y="4606"/>
                    </a:lnTo>
                    <a:cubicBezTo>
                      <a:pt x="2621" y="4659"/>
                      <a:pt x="2595" y="4699"/>
                      <a:pt x="2568" y="4712"/>
                    </a:cubicBezTo>
                    <a:cubicBezTo>
                      <a:pt x="2555" y="4725"/>
                      <a:pt x="2528" y="4739"/>
                      <a:pt x="2502" y="4739"/>
                    </a:cubicBezTo>
                    <a:lnTo>
                      <a:pt x="2264" y="4739"/>
                    </a:lnTo>
                    <a:cubicBezTo>
                      <a:pt x="2131" y="4739"/>
                      <a:pt x="1986" y="4739"/>
                      <a:pt x="1814" y="4725"/>
                    </a:cubicBezTo>
                    <a:lnTo>
                      <a:pt x="1284" y="4725"/>
                    </a:lnTo>
                    <a:cubicBezTo>
                      <a:pt x="1112" y="4725"/>
                      <a:pt x="953" y="4712"/>
                      <a:pt x="821" y="4699"/>
                    </a:cubicBezTo>
                    <a:cubicBezTo>
                      <a:pt x="940" y="4593"/>
                      <a:pt x="1086" y="4461"/>
                      <a:pt x="1231" y="4302"/>
                    </a:cubicBezTo>
                    <a:cubicBezTo>
                      <a:pt x="1390" y="4143"/>
                      <a:pt x="1536" y="3971"/>
                      <a:pt x="1695" y="3786"/>
                    </a:cubicBezTo>
                    <a:cubicBezTo>
                      <a:pt x="1853" y="3600"/>
                      <a:pt x="2012" y="3402"/>
                      <a:pt x="2158" y="3190"/>
                    </a:cubicBezTo>
                    <a:cubicBezTo>
                      <a:pt x="2303" y="2978"/>
                      <a:pt x="2436" y="2767"/>
                      <a:pt x="2555" y="2555"/>
                    </a:cubicBezTo>
                    <a:cubicBezTo>
                      <a:pt x="2674" y="2343"/>
                      <a:pt x="2767" y="2118"/>
                      <a:pt x="2833" y="1906"/>
                    </a:cubicBezTo>
                    <a:cubicBezTo>
                      <a:pt x="2912" y="1681"/>
                      <a:pt x="2952" y="1470"/>
                      <a:pt x="2952" y="1258"/>
                    </a:cubicBezTo>
                    <a:cubicBezTo>
                      <a:pt x="2952" y="1086"/>
                      <a:pt x="2926" y="927"/>
                      <a:pt x="2886" y="768"/>
                    </a:cubicBezTo>
                    <a:cubicBezTo>
                      <a:pt x="2833" y="622"/>
                      <a:pt x="2767" y="477"/>
                      <a:pt x="2661" y="371"/>
                    </a:cubicBezTo>
                    <a:cubicBezTo>
                      <a:pt x="2555" y="252"/>
                      <a:pt x="2423" y="159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852350" y="2207752"/>
                <a:ext cx="109048" cy="109821"/>
              </a:xfrm>
              <a:custGeom>
                <a:rect b="b" l="l" r="r" t="t"/>
                <a:pathLst>
                  <a:path extrusionOk="0" h="1987" w="1973">
                    <a:moveTo>
                      <a:pt x="980" y="1"/>
                    </a:moveTo>
                    <a:cubicBezTo>
                      <a:pt x="927" y="1"/>
                      <a:pt x="874" y="27"/>
                      <a:pt x="834" y="67"/>
                    </a:cubicBezTo>
                    <a:cubicBezTo>
                      <a:pt x="794" y="94"/>
                      <a:pt x="781" y="133"/>
                      <a:pt x="781" y="186"/>
                    </a:cubicBezTo>
                    <a:cubicBezTo>
                      <a:pt x="781" y="252"/>
                      <a:pt x="781" y="345"/>
                      <a:pt x="781" y="451"/>
                    </a:cubicBezTo>
                    <a:cubicBezTo>
                      <a:pt x="794" y="557"/>
                      <a:pt x="794" y="676"/>
                      <a:pt x="794" y="808"/>
                    </a:cubicBezTo>
                    <a:lnTo>
                      <a:pt x="159" y="808"/>
                    </a:lnTo>
                    <a:cubicBezTo>
                      <a:pt x="119" y="808"/>
                      <a:pt x="93" y="821"/>
                      <a:pt x="53" y="861"/>
                    </a:cubicBezTo>
                    <a:cubicBezTo>
                      <a:pt x="14" y="888"/>
                      <a:pt x="0" y="941"/>
                      <a:pt x="0" y="1007"/>
                    </a:cubicBezTo>
                    <a:cubicBezTo>
                      <a:pt x="0" y="1073"/>
                      <a:pt x="14" y="1126"/>
                      <a:pt x="53" y="1166"/>
                    </a:cubicBezTo>
                    <a:cubicBezTo>
                      <a:pt x="93" y="1192"/>
                      <a:pt x="133" y="1205"/>
                      <a:pt x="159" y="1205"/>
                    </a:cubicBezTo>
                    <a:cubicBezTo>
                      <a:pt x="212" y="1205"/>
                      <a:pt x="305" y="1205"/>
                      <a:pt x="411" y="1192"/>
                    </a:cubicBezTo>
                    <a:cubicBezTo>
                      <a:pt x="530" y="1192"/>
                      <a:pt x="649" y="1192"/>
                      <a:pt x="781" y="1179"/>
                    </a:cubicBezTo>
                    <a:lnTo>
                      <a:pt x="781" y="1179"/>
                    </a:lnTo>
                    <a:cubicBezTo>
                      <a:pt x="781" y="1285"/>
                      <a:pt x="781" y="1404"/>
                      <a:pt x="768" y="1536"/>
                    </a:cubicBezTo>
                    <a:cubicBezTo>
                      <a:pt x="768" y="1655"/>
                      <a:pt x="768" y="1748"/>
                      <a:pt x="768" y="1814"/>
                    </a:cubicBezTo>
                    <a:cubicBezTo>
                      <a:pt x="768" y="1854"/>
                      <a:pt x="781" y="1893"/>
                      <a:pt x="821" y="1920"/>
                    </a:cubicBezTo>
                    <a:cubicBezTo>
                      <a:pt x="847" y="1960"/>
                      <a:pt x="900" y="1986"/>
                      <a:pt x="967" y="1986"/>
                    </a:cubicBezTo>
                    <a:cubicBezTo>
                      <a:pt x="1046" y="1986"/>
                      <a:pt x="1099" y="1960"/>
                      <a:pt x="1139" y="1920"/>
                    </a:cubicBezTo>
                    <a:cubicBezTo>
                      <a:pt x="1165" y="1880"/>
                      <a:pt x="1192" y="1854"/>
                      <a:pt x="1192" y="1814"/>
                    </a:cubicBezTo>
                    <a:lnTo>
                      <a:pt x="1192" y="1179"/>
                    </a:lnTo>
                    <a:lnTo>
                      <a:pt x="1787" y="1179"/>
                    </a:lnTo>
                    <a:cubicBezTo>
                      <a:pt x="1840" y="1179"/>
                      <a:pt x="1880" y="1166"/>
                      <a:pt x="1919" y="1139"/>
                    </a:cubicBezTo>
                    <a:cubicBezTo>
                      <a:pt x="1959" y="1099"/>
                      <a:pt x="1972" y="1046"/>
                      <a:pt x="1972" y="980"/>
                    </a:cubicBezTo>
                    <a:cubicBezTo>
                      <a:pt x="1972" y="901"/>
                      <a:pt x="1959" y="848"/>
                      <a:pt x="1933" y="821"/>
                    </a:cubicBezTo>
                    <a:cubicBezTo>
                      <a:pt x="1906" y="795"/>
                      <a:pt x="1867" y="782"/>
                      <a:pt x="1840" y="782"/>
                    </a:cubicBezTo>
                    <a:cubicBezTo>
                      <a:pt x="1761" y="782"/>
                      <a:pt x="1668" y="782"/>
                      <a:pt x="1549" y="795"/>
                    </a:cubicBezTo>
                    <a:cubicBezTo>
                      <a:pt x="1443" y="808"/>
                      <a:pt x="1324" y="808"/>
                      <a:pt x="1192" y="808"/>
                    </a:cubicBezTo>
                    <a:lnTo>
                      <a:pt x="1192" y="451"/>
                    </a:lnTo>
                    <a:cubicBezTo>
                      <a:pt x="1192" y="345"/>
                      <a:pt x="1192" y="252"/>
                      <a:pt x="1192" y="186"/>
                    </a:cubicBezTo>
                    <a:cubicBezTo>
                      <a:pt x="1192" y="133"/>
                      <a:pt x="1178" y="94"/>
                      <a:pt x="1139" y="67"/>
                    </a:cubicBezTo>
                    <a:cubicBezTo>
                      <a:pt x="1099" y="27"/>
                      <a:pt x="1046" y="1"/>
                      <a:pt x="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975989" y="2119264"/>
                <a:ext cx="177804" cy="286796"/>
              </a:xfrm>
              <a:custGeom>
                <a:rect b="b" l="l" r="r" t="t"/>
                <a:pathLst>
                  <a:path extrusionOk="0" h="5189" w="3217">
                    <a:moveTo>
                      <a:pt x="1668" y="0"/>
                    </a:moveTo>
                    <a:cubicBezTo>
                      <a:pt x="1416" y="0"/>
                      <a:pt x="1191" y="40"/>
                      <a:pt x="1006" y="146"/>
                    </a:cubicBezTo>
                    <a:cubicBezTo>
                      <a:pt x="807" y="252"/>
                      <a:pt x="649" y="371"/>
                      <a:pt x="516" y="517"/>
                    </a:cubicBezTo>
                    <a:cubicBezTo>
                      <a:pt x="384" y="649"/>
                      <a:pt x="278" y="795"/>
                      <a:pt x="212" y="953"/>
                    </a:cubicBezTo>
                    <a:cubicBezTo>
                      <a:pt x="146" y="1099"/>
                      <a:pt x="106" y="1218"/>
                      <a:pt x="106" y="1324"/>
                    </a:cubicBezTo>
                    <a:cubicBezTo>
                      <a:pt x="106" y="1337"/>
                      <a:pt x="119" y="1364"/>
                      <a:pt x="119" y="1403"/>
                    </a:cubicBezTo>
                    <a:cubicBezTo>
                      <a:pt x="119" y="1443"/>
                      <a:pt x="132" y="1496"/>
                      <a:pt x="146" y="1536"/>
                    </a:cubicBezTo>
                    <a:cubicBezTo>
                      <a:pt x="172" y="1575"/>
                      <a:pt x="199" y="1615"/>
                      <a:pt x="238" y="1655"/>
                    </a:cubicBezTo>
                    <a:cubicBezTo>
                      <a:pt x="278" y="1681"/>
                      <a:pt x="331" y="1695"/>
                      <a:pt x="397" y="1695"/>
                    </a:cubicBezTo>
                    <a:cubicBezTo>
                      <a:pt x="503" y="1695"/>
                      <a:pt x="582" y="1668"/>
                      <a:pt x="649" y="1615"/>
                    </a:cubicBezTo>
                    <a:cubicBezTo>
                      <a:pt x="715" y="1562"/>
                      <a:pt x="741" y="1496"/>
                      <a:pt x="741" y="1403"/>
                    </a:cubicBezTo>
                    <a:cubicBezTo>
                      <a:pt x="741" y="1377"/>
                      <a:pt x="728" y="1337"/>
                      <a:pt x="715" y="1311"/>
                    </a:cubicBezTo>
                    <a:cubicBezTo>
                      <a:pt x="702" y="1284"/>
                      <a:pt x="688" y="1258"/>
                      <a:pt x="662" y="1245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06"/>
                      <a:pt x="662" y="927"/>
                    </a:cubicBezTo>
                    <a:cubicBezTo>
                      <a:pt x="715" y="847"/>
                      <a:pt x="781" y="768"/>
                      <a:pt x="874" y="689"/>
                    </a:cubicBezTo>
                    <a:cubicBezTo>
                      <a:pt x="953" y="609"/>
                      <a:pt x="1059" y="530"/>
                      <a:pt x="1191" y="464"/>
                    </a:cubicBezTo>
                    <a:cubicBezTo>
                      <a:pt x="1310" y="411"/>
                      <a:pt x="1443" y="371"/>
                      <a:pt x="1602" y="371"/>
                    </a:cubicBezTo>
                    <a:cubicBezTo>
                      <a:pt x="1760" y="371"/>
                      <a:pt x="1906" y="397"/>
                      <a:pt x="2012" y="464"/>
                    </a:cubicBezTo>
                    <a:cubicBezTo>
                      <a:pt x="2131" y="517"/>
                      <a:pt x="2224" y="583"/>
                      <a:pt x="2290" y="662"/>
                    </a:cubicBezTo>
                    <a:cubicBezTo>
                      <a:pt x="2356" y="755"/>
                      <a:pt x="2409" y="847"/>
                      <a:pt x="2435" y="953"/>
                    </a:cubicBezTo>
                    <a:cubicBezTo>
                      <a:pt x="2462" y="1059"/>
                      <a:pt x="2488" y="1152"/>
                      <a:pt x="2488" y="1245"/>
                    </a:cubicBezTo>
                    <a:cubicBezTo>
                      <a:pt x="2488" y="1456"/>
                      <a:pt x="2449" y="1668"/>
                      <a:pt x="2369" y="1893"/>
                    </a:cubicBezTo>
                    <a:cubicBezTo>
                      <a:pt x="2290" y="2118"/>
                      <a:pt x="2184" y="2356"/>
                      <a:pt x="2065" y="2581"/>
                    </a:cubicBezTo>
                    <a:cubicBezTo>
                      <a:pt x="1932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7"/>
                      <a:pt x="781" y="4302"/>
                      <a:pt x="609" y="4474"/>
                    </a:cubicBezTo>
                    <a:cubicBezTo>
                      <a:pt x="437" y="4633"/>
                      <a:pt x="278" y="4765"/>
                      <a:pt x="132" y="4884"/>
                    </a:cubicBezTo>
                    <a:cubicBezTo>
                      <a:pt x="93" y="4911"/>
                      <a:pt x="66" y="4937"/>
                      <a:pt x="40" y="4964"/>
                    </a:cubicBezTo>
                    <a:cubicBezTo>
                      <a:pt x="13" y="4977"/>
                      <a:pt x="0" y="5003"/>
                      <a:pt x="0" y="5043"/>
                    </a:cubicBezTo>
                    <a:cubicBezTo>
                      <a:pt x="0" y="5069"/>
                      <a:pt x="13" y="5109"/>
                      <a:pt x="40" y="5136"/>
                    </a:cubicBezTo>
                    <a:cubicBezTo>
                      <a:pt x="66" y="5175"/>
                      <a:pt x="119" y="5189"/>
                      <a:pt x="185" y="5189"/>
                    </a:cubicBezTo>
                    <a:cubicBezTo>
                      <a:pt x="238" y="5189"/>
                      <a:pt x="291" y="5189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0" y="5109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09"/>
                      <a:pt x="2766" y="5096"/>
                    </a:cubicBezTo>
                    <a:cubicBezTo>
                      <a:pt x="2806" y="5069"/>
                      <a:pt x="2832" y="5043"/>
                      <a:pt x="2859" y="4990"/>
                    </a:cubicBezTo>
                    <a:cubicBezTo>
                      <a:pt x="2978" y="4792"/>
                      <a:pt x="3057" y="4646"/>
                      <a:pt x="3124" y="4553"/>
                    </a:cubicBezTo>
                    <a:cubicBezTo>
                      <a:pt x="3177" y="4461"/>
                      <a:pt x="3216" y="4394"/>
                      <a:pt x="3216" y="4342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0" y="4222"/>
                      <a:pt x="3071" y="4222"/>
                      <a:pt x="3031" y="4222"/>
                    </a:cubicBezTo>
                    <a:cubicBezTo>
                      <a:pt x="2965" y="4222"/>
                      <a:pt x="2925" y="4236"/>
                      <a:pt x="2899" y="4262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0" y="4606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41" y="4725"/>
                      <a:pt x="2528" y="4739"/>
                      <a:pt x="2488" y="4739"/>
                    </a:cubicBezTo>
                    <a:lnTo>
                      <a:pt x="2250" y="4739"/>
                    </a:lnTo>
                    <a:cubicBezTo>
                      <a:pt x="2131" y="4739"/>
                      <a:pt x="1972" y="4739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699"/>
                    </a:cubicBezTo>
                    <a:cubicBezTo>
                      <a:pt x="940" y="4593"/>
                      <a:pt x="1072" y="4461"/>
                      <a:pt x="1231" y="4302"/>
                    </a:cubicBezTo>
                    <a:cubicBezTo>
                      <a:pt x="1377" y="4143"/>
                      <a:pt x="1535" y="3971"/>
                      <a:pt x="1694" y="3786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5" y="2767"/>
                      <a:pt x="2555" y="2555"/>
                    </a:cubicBezTo>
                    <a:cubicBezTo>
                      <a:pt x="2674" y="2343"/>
                      <a:pt x="2766" y="2118"/>
                      <a:pt x="2832" y="1906"/>
                    </a:cubicBezTo>
                    <a:cubicBezTo>
                      <a:pt x="2912" y="1681"/>
                      <a:pt x="2938" y="1470"/>
                      <a:pt x="2938" y="1258"/>
                    </a:cubicBezTo>
                    <a:cubicBezTo>
                      <a:pt x="2938" y="1086"/>
                      <a:pt x="2925" y="927"/>
                      <a:pt x="2872" y="768"/>
                    </a:cubicBezTo>
                    <a:cubicBezTo>
                      <a:pt x="2832" y="622"/>
                      <a:pt x="2753" y="477"/>
                      <a:pt x="2660" y="371"/>
                    </a:cubicBezTo>
                    <a:cubicBezTo>
                      <a:pt x="2555" y="252"/>
                      <a:pt x="2422" y="159"/>
                      <a:pt x="2263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179328" y="2237045"/>
                <a:ext cx="94401" cy="79036"/>
              </a:xfrm>
              <a:custGeom>
                <a:rect b="b" l="l" r="r" t="t"/>
                <a:pathLst>
                  <a:path extrusionOk="0" h="1430" w="1708">
                    <a:moveTo>
                      <a:pt x="1576" y="0"/>
                    </a:moveTo>
                    <a:cubicBezTo>
                      <a:pt x="1470" y="0"/>
                      <a:pt x="1364" y="14"/>
                      <a:pt x="1231" y="14"/>
                    </a:cubicBezTo>
                    <a:cubicBezTo>
                      <a:pt x="1112" y="27"/>
                      <a:pt x="953" y="27"/>
                      <a:pt x="781" y="27"/>
                    </a:cubicBezTo>
                    <a:lnTo>
                      <a:pt x="609" y="27"/>
                    </a:lnTo>
                    <a:cubicBezTo>
                      <a:pt x="556" y="27"/>
                      <a:pt x="490" y="14"/>
                      <a:pt x="437" y="14"/>
                    </a:cubicBezTo>
                    <a:lnTo>
                      <a:pt x="159" y="14"/>
                    </a:lnTo>
                    <a:cubicBezTo>
                      <a:pt x="106" y="14"/>
                      <a:pt x="67" y="27"/>
                      <a:pt x="40" y="80"/>
                    </a:cubicBezTo>
                    <a:cubicBezTo>
                      <a:pt x="14" y="106"/>
                      <a:pt x="1" y="146"/>
                      <a:pt x="1" y="199"/>
                    </a:cubicBezTo>
                    <a:cubicBezTo>
                      <a:pt x="1" y="239"/>
                      <a:pt x="14" y="291"/>
                      <a:pt x="40" y="331"/>
                    </a:cubicBezTo>
                    <a:cubicBezTo>
                      <a:pt x="80" y="371"/>
                      <a:pt x="120" y="384"/>
                      <a:pt x="159" y="384"/>
                    </a:cubicBezTo>
                    <a:lnTo>
                      <a:pt x="1523" y="384"/>
                    </a:lnTo>
                    <a:cubicBezTo>
                      <a:pt x="1589" y="384"/>
                      <a:pt x="1642" y="358"/>
                      <a:pt x="1668" y="305"/>
                    </a:cubicBezTo>
                    <a:cubicBezTo>
                      <a:pt x="1695" y="252"/>
                      <a:pt x="1708" y="212"/>
                      <a:pt x="1708" y="172"/>
                    </a:cubicBezTo>
                    <a:cubicBezTo>
                      <a:pt x="1708" y="133"/>
                      <a:pt x="1695" y="93"/>
                      <a:pt x="1655" y="66"/>
                    </a:cubicBezTo>
                    <a:cubicBezTo>
                      <a:pt x="1642" y="27"/>
                      <a:pt x="1602" y="0"/>
                      <a:pt x="1576" y="0"/>
                    </a:cubicBezTo>
                    <a:close/>
                    <a:moveTo>
                      <a:pt x="159" y="1046"/>
                    </a:moveTo>
                    <a:cubicBezTo>
                      <a:pt x="106" y="1046"/>
                      <a:pt x="67" y="1072"/>
                      <a:pt x="40" y="1112"/>
                    </a:cubicBezTo>
                    <a:cubicBezTo>
                      <a:pt x="14" y="1152"/>
                      <a:pt x="1" y="1191"/>
                      <a:pt x="1" y="1231"/>
                    </a:cubicBezTo>
                    <a:cubicBezTo>
                      <a:pt x="1" y="1284"/>
                      <a:pt x="14" y="1324"/>
                      <a:pt x="40" y="1363"/>
                    </a:cubicBezTo>
                    <a:cubicBezTo>
                      <a:pt x="80" y="1403"/>
                      <a:pt x="120" y="1430"/>
                      <a:pt x="159" y="1430"/>
                    </a:cubicBezTo>
                    <a:lnTo>
                      <a:pt x="821" y="1430"/>
                    </a:lnTo>
                    <a:cubicBezTo>
                      <a:pt x="953" y="1416"/>
                      <a:pt x="1086" y="1416"/>
                      <a:pt x="1205" y="1416"/>
                    </a:cubicBezTo>
                    <a:lnTo>
                      <a:pt x="1523" y="1416"/>
                    </a:lnTo>
                    <a:cubicBezTo>
                      <a:pt x="1589" y="1416"/>
                      <a:pt x="1642" y="1390"/>
                      <a:pt x="1668" y="1350"/>
                    </a:cubicBezTo>
                    <a:cubicBezTo>
                      <a:pt x="1695" y="1297"/>
                      <a:pt x="1708" y="1244"/>
                      <a:pt x="1708" y="1218"/>
                    </a:cubicBezTo>
                    <a:cubicBezTo>
                      <a:pt x="1708" y="1165"/>
                      <a:pt x="1695" y="1125"/>
                      <a:pt x="1655" y="1099"/>
                    </a:cubicBezTo>
                    <a:cubicBezTo>
                      <a:pt x="1642" y="1059"/>
                      <a:pt x="1602" y="1046"/>
                      <a:pt x="1576" y="1046"/>
                    </a:cubicBezTo>
                    <a:cubicBezTo>
                      <a:pt x="1470" y="1046"/>
                      <a:pt x="1364" y="1046"/>
                      <a:pt x="1231" y="1059"/>
                    </a:cubicBezTo>
                    <a:lnTo>
                      <a:pt x="278" y="1059"/>
                    </a:lnTo>
                    <a:cubicBezTo>
                      <a:pt x="226" y="1046"/>
                      <a:pt x="186" y="1046"/>
                      <a:pt x="159" y="10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287602" y="2120701"/>
                <a:ext cx="188802" cy="281711"/>
              </a:xfrm>
              <a:custGeom>
                <a:rect b="b" l="l" r="r" t="t"/>
                <a:pathLst>
                  <a:path extrusionOk="0" h="5097" w="3416">
                    <a:moveTo>
                      <a:pt x="2542" y="610"/>
                    </a:moveTo>
                    <a:lnTo>
                      <a:pt x="2356" y="3191"/>
                    </a:lnTo>
                    <a:cubicBezTo>
                      <a:pt x="2211" y="3191"/>
                      <a:pt x="2052" y="3204"/>
                      <a:pt x="1867" y="3217"/>
                    </a:cubicBezTo>
                    <a:cubicBezTo>
                      <a:pt x="1681" y="3230"/>
                      <a:pt x="1496" y="3230"/>
                      <a:pt x="1337" y="3243"/>
                    </a:cubicBezTo>
                    <a:cubicBezTo>
                      <a:pt x="1165" y="3243"/>
                      <a:pt x="1019" y="3243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6" y="3257"/>
                      <a:pt x="622" y="3243"/>
                    </a:cubicBezTo>
                    <a:cubicBezTo>
                      <a:pt x="622" y="3230"/>
                      <a:pt x="622" y="3217"/>
                      <a:pt x="622" y="3204"/>
                    </a:cubicBezTo>
                    <a:cubicBezTo>
                      <a:pt x="622" y="3191"/>
                      <a:pt x="636" y="3164"/>
                      <a:pt x="649" y="3138"/>
                    </a:cubicBezTo>
                    <a:cubicBezTo>
                      <a:pt x="675" y="3111"/>
                      <a:pt x="689" y="3098"/>
                      <a:pt x="689" y="3085"/>
                    </a:cubicBezTo>
                    <a:lnTo>
                      <a:pt x="2542" y="610"/>
                    </a:lnTo>
                    <a:close/>
                    <a:moveTo>
                      <a:pt x="2714" y="1"/>
                    </a:moveTo>
                    <a:cubicBezTo>
                      <a:pt x="2647" y="1"/>
                      <a:pt x="2581" y="27"/>
                      <a:pt x="2528" y="80"/>
                    </a:cubicBezTo>
                    <a:cubicBezTo>
                      <a:pt x="2462" y="120"/>
                      <a:pt x="2436" y="146"/>
                      <a:pt x="2422" y="173"/>
                    </a:cubicBezTo>
                    <a:cubicBezTo>
                      <a:pt x="2264" y="358"/>
                      <a:pt x="2131" y="530"/>
                      <a:pt x="2012" y="689"/>
                    </a:cubicBezTo>
                    <a:cubicBezTo>
                      <a:pt x="1893" y="835"/>
                      <a:pt x="1787" y="980"/>
                      <a:pt x="1668" y="1126"/>
                    </a:cubicBezTo>
                    <a:lnTo>
                      <a:pt x="1350" y="1563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42" y="2396"/>
                      <a:pt x="583" y="2595"/>
                    </a:cubicBezTo>
                    <a:cubicBezTo>
                      <a:pt x="437" y="2807"/>
                      <a:pt x="265" y="3045"/>
                      <a:pt x="67" y="3296"/>
                    </a:cubicBezTo>
                    <a:cubicBezTo>
                      <a:pt x="40" y="3336"/>
                      <a:pt x="27" y="3363"/>
                      <a:pt x="14" y="3389"/>
                    </a:cubicBezTo>
                    <a:cubicBezTo>
                      <a:pt x="14" y="3416"/>
                      <a:pt x="0" y="3442"/>
                      <a:pt x="0" y="3468"/>
                    </a:cubicBezTo>
                    <a:cubicBezTo>
                      <a:pt x="0" y="3521"/>
                      <a:pt x="27" y="3574"/>
                      <a:pt x="80" y="3601"/>
                    </a:cubicBezTo>
                    <a:cubicBezTo>
                      <a:pt x="133" y="3641"/>
                      <a:pt x="199" y="3654"/>
                      <a:pt x="265" y="3654"/>
                    </a:cubicBezTo>
                    <a:cubicBezTo>
                      <a:pt x="358" y="3654"/>
                      <a:pt x="569" y="3654"/>
                      <a:pt x="900" y="3641"/>
                    </a:cubicBezTo>
                    <a:cubicBezTo>
                      <a:pt x="1231" y="3614"/>
                      <a:pt x="1721" y="3601"/>
                      <a:pt x="2356" y="3588"/>
                    </a:cubicBezTo>
                    <a:lnTo>
                      <a:pt x="2356" y="3588"/>
                    </a:lnTo>
                    <a:lnTo>
                      <a:pt x="2290" y="4554"/>
                    </a:lnTo>
                    <a:cubicBezTo>
                      <a:pt x="2290" y="4633"/>
                      <a:pt x="2264" y="4686"/>
                      <a:pt x="2211" y="4726"/>
                    </a:cubicBezTo>
                    <a:cubicBezTo>
                      <a:pt x="2158" y="4752"/>
                      <a:pt x="2078" y="4779"/>
                      <a:pt x="1986" y="4779"/>
                    </a:cubicBezTo>
                    <a:cubicBezTo>
                      <a:pt x="1972" y="4779"/>
                      <a:pt x="1946" y="4792"/>
                      <a:pt x="1893" y="4792"/>
                    </a:cubicBezTo>
                    <a:cubicBezTo>
                      <a:pt x="1853" y="4792"/>
                      <a:pt x="1814" y="4792"/>
                      <a:pt x="1747" y="4805"/>
                    </a:cubicBezTo>
                    <a:cubicBezTo>
                      <a:pt x="1694" y="4805"/>
                      <a:pt x="1642" y="4805"/>
                      <a:pt x="1589" y="4818"/>
                    </a:cubicBezTo>
                    <a:lnTo>
                      <a:pt x="1443" y="4818"/>
                    </a:lnTo>
                    <a:cubicBezTo>
                      <a:pt x="1390" y="4818"/>
                      <a:pt x="1350" y="4832"/>
                      <a:pt x="1311" y="4845"/>
                    </a:cubicBezTo>
                    <a:cubicBezTo>
                      <a:pt x="1271" y="4858"/>
                      <a:pt x="1258" y="4898"/>
                      <a:pt x="1258" y="4951"/>
                    </a:cubicBezTo>
                    <a:cubicBezTo>
                      <a:pt x="1258" y="5017"/>
                      <a:pt x="1271" y="5057"/>
                      <a:pt x="1324" y="5070"/>
                    </a:cubicBezTo>
                    <a:cubicBezTo>
                      <a:pt x="1377" y="5096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1" y="5083"/>
                      <a:pt x="3164" y="5070"/>
                    </a:cubicBezTo>
                    <a:cubicBezTo>
                      <a:pt x="3217" y="5043"/>
                      <a:pt x="3243" y="5004"/>
                      <a:pt x="3243" y="4951"/>
                    </a:cubicBezTo>
                    <a:cubicBezTo>
                      <a:pt x="3243" y="4885"/>
                      <a:pt x="3217" y="4845"/>
                      <a:pt x="3177" y="4832"/>
                    </a:cubicBezTo>
                    <a:cubicBezTo>
                      <a:pt x="3124" y="4805"/>
                      <a:pt x="3058" y="4792"/>
                      <a:pt x="2965" y="4792"/>
                    </a:cubicBezTo>
                    <a:cubicBezTo>
                      <a:pt x="2912" y="4792"/>
                      <a:pt x="2859" y="4792"/>
                      <a:pt x="2806" y="4779"/>
                    </a:cubicBezTo>
                    <a:cubicBezTo>
                      <a:pt x="2740" y="4779"/>
                      <a:pt x="2714" y="4752"/>
                      <a:pt x="2714" y="4699"/>
                    </a:cubicBezTo>
                    <a:cubicBezTo>
                      <a:pt x="2714" y="4673"/>
                      <a:pt x="2714" y="4620"/>
                      <a:pt x="2727" y="4527"/>
                    </a:cubicBezTo>
                    <a:cubicBezTo>
                      <a:pt x="2727" y="4448"/>
                      <a:pt x="2727" y="4342"/>
                      <a:pt x="2727" y="4236"/>
                    </a:cubicBezTo>
                    <a:cubicBezTo>
                      <a:pt x="2740" y="4130"/>
                      <a:pt x="2753" y="4011"/>
                      <a:pt x="2753" y="3905"/>
                    </a:cubicBezTo>
                    <a:cubicBezTo>
                      <a:pt x="2753" y="3786"/>
                      <a:pt x="2767" y="3680"/>
                      <a:pt x="2780" y="3588"/>
                    </a:cubicBezTo>
                    <a:lnTo>
                      <a:pt x="3230" y="3588"/>
                    </a:lnTo>
                    <a:cubicBezTo>
                      <a:pt x="3269" y="3588"/>
                      <a:pt x="3309" y="3574"/>
                      <a:pt x="3349" y="3561"/>
                    </a:cubicBezTo>
                    <a:cubicBezTo>
                      <a:pt x="3389" y="3535"/>
                      <a:pt x="3415" y="3482"/>
                      <a:pt x="3415" y="3416"/>
                    </a:cubicBezTo>
                    <a:cubicBezTo>
                      <a:pt x="3415" y="3349"/>
                      <a:pt x="3389" y="3310"/>
                      <a:pt x="3349" y="3270"/>
                    </a:cubicBezTo>
                    <a:cubicBezTo>
                      <a:pt x="3309" y="3230"/>
                      <a:pt x="3256" y="3217"/>
                      <a:pt x="3190" y="3204"/>
                    </a:cubicBezTo>
                    <a:lnTo>
                      <a:pt x="2793" y="3191"/>
                    </a:lnTo>
                    <a:cubicBezTo>
                      <a:pt x="2793" y="3032"/>
                      <a:pt x="2793" y="2860"/>
                      <a:pt x="2806" y="2648"/>
                    </a:cubicBezTo>
                    <a:cubicBezTo>
                      <a:pt x="2819" y="2436"/>
                      <a:pt x="2819" y="2224"/>
                      <a:pt x="2833" y="1999"/>
                    </a:cubicBezTo>
                    <a:cubicBezTo>
                      <a:pt x="2859" y="1774"/>
                      <a:pt x="2872" y="1563"/>
                      <a:pt x="2886" y="1338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9" y="570"/>
                      <a:pt x="2952" y="438"/>
                      <a:pt x="2965" y="319"/>
                    </a:cubicBezTo>
                    <a:cubicBezTo>
                      <a:pt x="2965" y="199"/>
                      <a:pt x="2978" y="146"/>
                      <a:pt x="2978" y="133"/>
                    </a:cubicBezTo>
                    <a:cubicBezTo>
                      <a:pt x="2978" y="94"/>
                      <a:pt x="2952" y="54"/>
                      <a:pt x="2899" y="41"/>
                    </a:cubicBezTo>
                    <a:cubicBezTo>
                      <a:pt x="2846" y="14"/>
                      <a:pt x="2793" y="1"/>
                      <a:pt x="27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" name="Google Shape;76;p5"/>
            <p:cNvSpPr/>
            <p:nvPr/>
          </p:nvSpPr>
          <p:spPr>
            <a:xfrm rot="-1315996">
              <a:off x="329193" y="3178421"/>
              <a:ext cx="209254" cy="208536"/>
            </a:xfrm>
            <a:custGeom>
              <a:rect b="b" l="l" r="r" t="t"/>
              <a:pathLst>
                <a:path extrusionOk="0" h="3773" w="3786">
                  <a:moveTo>
                    <a:pt x="371" y="1"/>
                  </a:moveTo>
                  <a:cubicBezTo>
                    <a:pt x="279" y="1"/>
                    <a:pt x="186" y="14"/>
                    <a:pt x="107" y="54"/>
                  </a:cubicBezTo>
                  <a:cubicBezTo>
                    <a:pt x="27" y="80"/>
                    <a:pt x="1" y="133"/>
                    <a:pt x="1" y="199"/>
                  </a:cubicBezTo>
                  <a:cubicBezTo>
                    <a:pt x="1" y="279"/>
                    <a:pt x="40" y="318"/>
                    <a:pt x="120" y="332"/>
                  </a:cubicBezTo>
                  <a:cubicBezTo>
                    <a:pt x="199" y="345"/>
                    <a:pt x="318" y="358"/>
                    <a:pt x="477" y="358"/>
                  </a:cubicBezTo>
                  <a:lnTo>
                    <a:pt x="596" y="358"/>
                  </a:lnTo>
                  <a:cubicBezTo>
                    <a:pt x="636" y="371"/>
                    <a:pt x="662" y="371"/>
                    <a:pt x="689" y="385"/>
                  </a:cubicBezTo>
                  <a:cubicBezTo>
                    <a:pt x="715" y="398"/>
                    <a:pt x="729" y="411"/>
                    <a:pt x="755" y="437"/>
                  </a:cubicBezTo>
                  <a:cubicBezTo>
                    <a:pt x="768" y="464"/>
                    <a:pt x="795" y="490"/>
                    <a:pt x="808" y="530"/>
                  </a:cubicBezTo>
                  <a:lnTo>
                    <a:pt x="2012" y="2714"/>
                  </a:lnTo>
                  <a:cubicBezTo>
                    <a:pt x="1959" y="2833"/>
                    <a:pt x="1907" y="2939"/>
                    <a:pt x="1854" y="3032"/>
                  </a:cubicBezTo>
                  <a:cubicBezTo>
                    <a:pt x="1801" y="3124"/>
                    <a:pt x="1748" y="3190"/>
                    <a:pt x="1682" y="3257"/>
                  </a:cubicBezTo>
                  <a:cubicBezTo>
                    <a:pt x="1629" y="3296"/>
                    <a:pt x="1562" y="3349"/>
                    <a:pt x="1496" y="3376"/>
                  </a:cubicBezTo>
                  <a:cubicBezTo>
                    <a:pt x="1430" y="3415"/>
                    <a:pt x="1351" y="3429"/>
                    <a:pt x="1284" y="3429"/>
                  </a:cubicBezTo>
                  <a:cubicBezTo>
                    <a:pt x="1165" y="3429"/>
                    <a:pt x="1073" y="3402"/>
                    <a:pt x="993" y="3349"/>
                  </a:cubicBezTo>
                  <a:cubicBezTo>
                    <a:pt x="914" y="3296"/>
                    <a:pt x="874" y="3230"/>
                    <a:pt x="874" y="3164"/>
                  </a:cubicBezTo>
                  <a:cubicBezTo>
                    <a:pt x="874" y="3137"/>
                    <a:pt x="887" y="3098"/>
                    <a:pt x="901" y="3071"/>
                  </a:cubicBezTo>
                  <a:cubicBezTo>
                    <a:pt x="927" y="3045"/>
                    <a:pt x="954" y="3018"/>
                    <a:pt x="993" y="3018"/>
                  </a:cubicBezTo>
                  <a:cubicBezTo>
                    <a:pt x="1020" y="3018"/>
                    <a:pt x="1033" y="3018"/>
                    <a:pt x="1059" y="3005"/>
                  </a:cubicBezTo>
                  <a:cubicBezTo>
                    <a:pt x="1099" y="3005"/>
                    <a:pt x="1126" y="2992"/>
                    <a:pt x="1139" y="2979"/>
                  </a:cubicBezTo>
                  <a:cubicBezTo>
                    <a:pt x="1165" y="2965"/>
                    <a:pt x="1192" y="2939"/>
                    <a:pt x="1205" y="2912"/>
                  </a:cubicBezTo>
                  <a:cubicBezTo>
                    <a:pt x="1218" y="2899"/>
                    <a:pt x="1232" y="2859"/>
                    <a:pt x="1232" y="2820"/>
                  </a:cubicBezTo>
                  <a:cubicBezTo>
                    <a:pt x="1232" y="2754"/>
                    <a:pt x="1205" y="2701"/>
                    <a:pt x="1152" y="2674"/>
                  </a:cubicBezTo>
                  <a:cubicBezTo>
                    <a:pt x="1112" y="2648"/>
                    <a:pt x="1059" y="2634"/>
                    <a:pt x="1007" y="2634"/>
                  </a:cubicBezTo>
                  <a:cubicBezTo>
                    <a:pt x="954" y="2634"/>
                    <a:pt x="901" y="2634"/>
                    <a:pt x="848" y="2661"/>
                  </a:cubicBezTo>
                  <a:cubicBezTo>
                    <a:pt x="782" y="2687"/>
                    <a:pt x="742" y="2714"/>
                    <a:pt x="689" y="2754"/>
                  </a:cubicBezTo>
                  <a:cubicBezTo>
                    <a:pt x="649" y="2807"/>
                    <a:pt x="623" y="2859"/>
                    <a:pt x="583" y="2926"/>
                  </a:cubicBezTo>
                  <a:cubicBezTo>
                    <a:pt x="570" y="2992"/>
                    <a:pt x="557" y="3071"/>
                    <a:pt x="557" y="3164"/>
                  </a:cubicBezTo>
                  <a:cubicBezTo>
                    <a:pt x="557" y="3257"/>
                    <a:pt x="570" y="3349"/>
                    <a:pt x="609" y="3415"/>
                  </a:cubicBezTo>
                  <a:cubicBezTo>
                    <a:pt x="649" y="3495"/>
                    <a:pt x="689" y="3561"/>
                    <a:pt x="755" y="3614"/>
                  </a:cubicBezTo>
                  <a:cubicBezTo>
                    <a:pt x="821" y="3667"/>
                    <a:pt x="887" y="3707"/>
                    <a:pt x="967" y="3733"/>
                  </a:cubicBezTo>
                  <a:cubicBezTo>
                    <a:pt x="1046" y="3759"/>
                    <a:pt x="1126" y="3773"/>
                    <a:pt x="1218" y="3773"/>
                  </a:cubicBezTo>
                  <a:cubicBezTo>
                    <a:pt x="1377" y="3773"/>
                    <a:pt x="1536" y="3733"/>
                    <a:pt x="1668" y="3667"/>
                  </a:cubicBezTo>
                  <a:cubicBezTo>
                    <a:pt x="1801" y="3614"/>
                    <a:pt x="1920" y="3508"/>
                    <a:pt x="2039" y="3376"/>
                  </a:cubicBezTo>
                  <a:cubicBezTo>
                    <a:pt x="2132" y="3257"/>
                    <a:pt x="2224" y="3111"/>
                    <a:pt x="2304" y="2952"/>
                  </a:cubicBezTo>
                  <a:cubicBezTo>
                    <a:pt x="2383" y="2780"/>
                    <a:pt x="2449" y="2595"/>
                    <a:pt x="2529" y="2370"/>
                  </a:cubicBezTo>
                  <a:lnTo>
                    <a:pt x="3164" y="596"/>
                  </a:lnTo>
                  <a:cubicBezTo>
                    <a:pt x="3190" y="530"/>
                    <a:pt x="3217" y="490"/>
                    <a:pt x="3243" y="477"/>
                  </a:cubicBezTo>
                  <a:cubicBezTo>
                    <a:pt x="3283" y="464"/>
                    <a:pt x="3349" y="451"/>
                    <a:pt x="3442" y="451"/>
                  </a:cubicBezTo>
                  <a:cubicBezTo>
                    <a:pt x="3534" y="451"/>
                    <a:pt x="3601" y="437"/>
                    <a:pt x="3680" y="411"/>
                  </a:cubicBezTo>
                  <a:cubicBezTo>
                    <a:pt x="3746" y="398"/>
                    <a:pt x="3786" y="345"/>
                    <a:pt x="3786" y="279"/>
                  </a:cubicBezTo>
                  <a:cubicBezTo>
                    <a:pt x="3786" y="212"/>
                    <a:pt x="3746" y="160"/>
                    <a:pt x="3680" y="146"/>
                  </a:cubicBezTo>
                  <a:cubicBezTo>
                    <a:pt x="3614" y="120"/>
                    <a:pt x="3534" y="107"/>
                    <a:pt x="3442" y="107"/>
                  </a:cubicBezTo>
                  <a:lnTo>
                    <a:pt x="2409" y="107"/>
                  </a:lnTo>
                  <a:cubicBezTo>
                    <a:pt x="2317" y="107"/>
                    <a:pt x="2251" y="120"/>
                    <a:pt x="2224" y="146"/>
                  </a:cubicBezTo>
                  <a:cubicBezTo>
                    <a:pt x="2198" y="160"/>
                    <a:pt x="2184" y="212"/>
                    <a:pt x="2184" y="279"/>
                  </a:cubicBezTo>
                  <a:cubicBezTo>
                    <a:pt x="2184" y="318"/>
                    <a:pt x="2211" y="358"/>
                    <a:pt x="2251" y="398"/>
                  </a:cubicBezTo>
                  <a:cubicBezTo>
                    <a:pt x="2290" y="437"/>
                    <a:pt x="2370" y="451"/>
                    <a:pt x="2462" y="451"/>
                  </a:cubicBezTo>
                  <a:cubicBezTo>
                    <a:pt x="2568" y="451"/>
                    <a:pt x="2621" y="464"/>
                    <a:pt x="2648" y="477"/>
                  </a:cubicBezTo>
                  <a:cubicBezTo>
                    <a:pt x="2674" y="504"/>
                    <a:pt x="2687" y="517"/>
                    <a:pt x="2687" y="557"/>
                  </a:cubicBezTo>
                  <a:cubicBezTo>
                    <a:pt x="2687" y="623"/>
                    <a:pt x="2674" y="689"/>
                    <a:pt x="2648" y="795"/>
                  </a:cubicBezTo>
                  <a:lnTo>
                    <a:pt x="2184" y="2224"/>
                  </a:lnTo>
                  <a:lnTo>
                    <a:pt x="1324" y="623"/>
                  </a:lnTo>
                  <a:cubicBezTo>
                    <a:pt x="1311" y="583"/>
                    <a:pt x="1298" y="543"/>
                    <a:pt x="1284" y="504"/>
                  </a:cubicBezTo>
                  <a:cubicBezTo>
                    <a:pt x="1271" y="464"/>
                    <a:pt x="1271" y="437"/>
                    <a:pt x="1271" y="424"/>
                  </a:cubicBezTo>
                  <a:cubicBezTo>
                    <a:pt x="1271" y="385"/>
                    <a:pt x="1284" y="358"/>
                    <a:pt x="1298" y="358"/>
                  </a:cubicBezTo>
                  <a:cubicBezTo>
                    <a:pt x="1311" y="345"/>
                    <a:pt x="1324" y="345"/>
                    <a:pt x="1351" y="345"/>
                  </a:cubicBezTo>
                  <a:cubicBezTo>
                    <a:pt x="1430" y="345"/>
                    <a:pt x="1483" y="332"/>
                    <a:pt x="1509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36" y="80"/>
                    <a:pt x="1509" y="54"/>
                  </a:cubicBezTo>
                  <a:cubicBezTo>
                    <a:pt x="1483" y="14"/>
                    <a:pt x="1417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04093" y="2665521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5"/>
            <p:cNvGrpSpPr/>
            <p:nvPr/>
          </p:nvGrpSpPr>
          <p:grpSpPr>
            <a:xfrm>
              <a:off x="213318" y="3936723"/>
              <a:ext cx="1010783" cy="1042425"/>
              <a:chOff x="213318" y="3936723"/>
              <a:chExt cx="1010783" cy="1042425"/>
            </a:xfrm>
          </p:grpSpPr>
          <p:grpSp>
            <p:nvGrpSpPr>
              <p:cNvPr id="79" name="Google Shape;79;p5"/>
              <p:cNvGrpSpPr/>
              <p:nvPr/>
            </p:nvGrpSpPr>
            <p:grpSpPr>
              <a:xfrm>
                <a:off x="213318" y="3936723"/>
                <a:ext cx="882102" cy="1042425"/>
                <a:chOff x="4385705" y="3356597"/>
                <a:chExt cx="1127287" cy="1332173"/>
              </a:xfrm>
            </p:grpSpPr>
            <p:sp>
              <p:nvSpPr>
                <p:cNvPr id="80" name="Google Shape;80;p5"/>
                <p:cNvSpPr/>
                <p:nvPr/>
              </p:nvSpPr>
              <p:spPr>
                <a:xfrm>
                  <a:off x="4513711" y="4188355"/>
                  <a:ext cx="30067" cy="292655"/>
                </a:xfrm>
                <a:custGeom>
                  <a:rect b="b" l="l" r="r" t="t"/>
                  <a:pathLst>
                    <a:path extrusionOk="0" h="5295" w="544">
                      <a:moveTo>
                        <a:pt x="0" y="0"/>
                      </a:moveTo>
                      <a:lnTo>
                        <a:pt x="0" y="5294"/>
                      </a:lnTo>
                      <a:lnTo>
                        <a:pt x="543" y="5294"/>
                      </a:lnTo>
                      <a:lnTo>
                        <a:pt x="543" y="3150"/>
                      </a:lnTo>
                      <a:lnTo>
                        <a:pt x="278" y="3150"/>
                      </a:lnTo>
                      <a:cubicBezTo>
                        <a:pt x="212" y="3150"/>
                        <a:pt x="159" y="3097"/>
                        <a:pt x="159" y="3044"/>
                      </a:cubicBezTo>
                      <a:cubicBezTo>
                        <a:pt x="159" y="2978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66"/>
                      </a:lnTo>
                      <a:cubicBezTo>
                        <a:pt x="331" y="66"/>
                        <a:pt x="159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1" name="Google Shape;81;p5"/>
                <p:cNvGrpSpPr/>
                <p:nvPr/>
              </p:nvGrpSpPr>
              <p:grpSpPr>
                <a:xfrm>
                  <a:off x="4385705" y="3356597"/>
                  <a:ext cx="1127287" cy="1332173"/>
                  <a:chOff x="4385705" y="3127997"/>
                  <a:chExt cx="1127287" cy="1332173"/>
                </a:xfrm>
              </p:grpSpPr>
              <p:sp>
                <p:nvSpPr>
                  <p:cNvPr id="82" name="Google Shape;82;p5"/>
                  <p:cNvSpPr/>
                  <p:nvPr/>
                </p:nvSpPr>
                <p:spPr>
                  <a:xfrm>
                    <a:off x="4513711" y="3396499"/>
                    <a:ext cx="30067" cy="566960"/>
                  </a:xfrm>
                  <a:custGeom>
                    <a:rect b="b" l="l" r="r" t="t"/>
                    <a:pathLst>
                      <a:path extrusionOk="0" h="10258" w="544">
                        <a:moveTo>
                          <a:pt x="0" y="0"/>
                        </a:moveTo>
                        <a:lnTo>
                          <a:pt x="0" y="10191"/>
                        </a:lnTo>
                        <a:cubicBezTo>
                          <a:pt x="159" y="10257"/>
                          <a:pt x="331" y="10257"/>
                          <a:pt x="543" y="10257"/>
                        </a:cubicBezTo>
                        <a:lnTo>
                          <a:pt x="543" y="3137"/>
                        </a:lnTo>
                        <a:lnTo>
                          <a:pt x="278" y="3137"/>
                        </a:lnTo>
                        <a:cubicBezTo>
                          <a:pt x="212" y="3137"/>
                          <a:pt x="159" y="3084"/>
                          <a:pt x="159" y="3084"/>
                        </a:cubicBezTo>
                        <a:cubicBezTo>
                          <a:pt x="159" y="3031"/>
                          <a:pt x="212" y="2978"/>
                          <a:pt x="278" y="2978"/>
                        </a:cubicBezTo>
                        <a:lnTo>
                          <a:pt x="543" y="2978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5"/>
                  <p:cNvSpPr/>
                  <p:nvPr/>
                </p:nvSpPr>
                <p:spPr>
                  <a:xfrm>
                    <a:off x="4385705" y="4252355"/>
                    <a:ext cx="1127287" cy="30785"/>
                  </a:xfrm>
                  <a:custGeom>
                    <a:rect b="b" l="l" r="r" t="t"/>
                    <a:pathLst>
                      <a:path extrusionOk="0" h="557" w="20396">
                        <a:moveTo>
                          <a:pt x="278" y="0"/>
                        </a:moveTo>
                        <a:cubicBezTo>
                          <a:pt x="106" y="0"/>
                          <a:pt x="0" y="172"/>
                          <a:pt x="0" y="278"/>
                        </a:cubicBezTo>
                        <a:cubicBezTo>
                          <a:pt x="0" y="450"/>
                          <a:pt x="106" y="556"/>
                          <a:pt x="278" y="556"/>
                        </a:cubicBezTo>
                        <a:lnTo>
                          <a:pt x="20396" y="556"/>
                        </a:lnTo>
                        <a:lnTo>
                          <a:pt x="20396" y="0"/>
                        </a:lnTo>
                        <a:lnTo>
                          <a:pt x="15049" y="0"/>
                        </a:lnTo>
                        <a:lnTo>
                          <a:pt x="15049" y="278"/>
                        </a:lnTo>
                        <a:cubicBezTo>
                          <a:pt x="15049" y="331"/>
                          <a:pt x="14996" y="397"/>
                          <a:pt x="14943" y="397"/>
                        </a:cubicBezTo>
                        <a:cubicBezTo>
                          <a:pt x="14890" y="397"/>
                          <a:pt x="14837" y="331"/>
                          <a:pt x="14837" y="278"/>
                        </a:cubicBezTo>
                        <a:lnTo>
                          <a:pt x="14837" y="0"/>
                        </a:lnTo>
                        <a:lnTo>
                          <a:pt x="5572" y="0"/>
                        </a:lnTo>
                        <a:lnTo>
                          <a:pt x="5572" y="278"/>
                        </a:lnTo>
                        <a:cubicBezTo>
                          <a:pt x="5572" y="331"/>
                          <a:pt x="5506" y="397"/>
                          <a:pt x="5506" y="397"/>
                        </a:cubicBezTo>
                        <a:cubicBezTo>
                          <a:pt x="5453" y="397"/>
                          <a:pt x="5400" y="331"/>
                          <a:pt x="5400" y="278"/>
                        </a:cubicBezTo>
                        <a:lnTo>
                          <a:pt x="540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5"/>
                  <p:cNvSpPr/>
                  <p:nvPr/>
                </p:nvSpPr>
                <p:spPr>
                  <a:xfrm>
                    <a:off x="4467616" y="3261861"/>
                    <a:ext cx="122202" cy="134693"/>
                  </a:xfrm>
                  <a:custGeom>
                    <a:rect b="b" l="l" r="r" t="t"/>
                    <a:pathLst>
                      <a:path extrusionOk="0" h="2437" w="2211">
                        <a:moveTo>
                          <a:pt x="1112" y="1"/>
                        </a:moveTo>
                        <a:lnTo>
                          <a:pt x="1" y="2436"/>
                        </a:lnTo>
                        <a:lnTo>
                          <a:pt x="2211" y="2436"/>
                        </a:lnTo>
                        <a:lnTo>
                          <a:pt x="11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p5"/>
                  <p:cNvSpPr/>
                  <p:nvPr/>
                </p:nvSpPr>
                <p:spPr>
                  <a:xfrm>
                    <a:off x="4836322" y="3945109"/>
                    <a:ext cx="615984" cy="222462"/>
                  </a:xfrm>
                  <a:custGeom>
                    <a:rect b="b" l="l" r="r" t="t"/>
                    <a:pathLst>
                      <a:path extrusionOk="0" h="4025" w="11145">
                        <a:moveTo>
                          <a:pt x="6843" y="3243"/>
                        </a:moveTo>
                        <a:cubicBezTo>
                          <a:pt x="6896" y="3243"/>
                          <a:pt x="6896" y="3309"/>
                          <a:pt x="6896" y="3309"/>
                        </a:cubicBezTo>
                        <a:cubicBezTo>
                          <a:pt x="6896" y="3362"/>
                          <a:pt x="6843" y="3415"/>
                          <a:pt x="6790" y="3415"/>
                        </a:cubicBezTo>
                        <a:lnTo>
                          <a:pt x="6075" y="3415"/>
                        </a:lnTo>
                        <a:cubicBezTo>
                          <a:pt x="6022" y="3415"/>
                          <a:pt x="5956" y="3362"/>
                          <a:pt x="5956" y="3309"/>
                        </a:cubicBezTo>
                        <a:cubicBezTo>
                          <a:pt x="5956" y="3243"/>
                          <a:pt x="6022" y="3243"/>
                          <a:pt x="6075" y="3243"/>
                        </a:cubicBezTo>
                        <a:close/>
                        <a:moveTo>
                          <a:pt x="728" y="1"/>
                        </a:moveTo>
                        <a:cubicBezTo>
                          <a:pt x="503" y="1"/>
                          <a:pt x="225" y="53"/>
                          <a:pt x="0" y="53"/>
                        </a:cubicBezTo>
                        <a:cubicBezTo>
                          <a:pt x="887" y="993"/>
                          <a:pt x="1986" y="1814"/>
                          <a:pt x="3428" y="2528"/>
                        </a:cubicBezTo>
                        <a:cubicBezTo>
                          <a:pt x="4037" y="2806"/>
                          <a:pt x="4633" y="3031"/>
                          <a:pt x="5294" y="3243"/>
                        </a:cubicBezTo>
                        <a:lnTo>
                          <a:pt x="5413" y="3243"/>
                        </a:lnTo>
                        <a:cubicBezTo>
                          <a:pt x="6949" y="3693"/>
                          <a:pt x="8722" y="4024"/>
                          <a:pt x="10866" y="4024"/>
                        </a:cubicBezTo>
                        <a:cubicBezTo>
                          <a:pt x="11038" y="4024"/>
                          <a:pt x="11144" y="3905"/>
                          <a:pt x="11144" y="3799"/>
                        </a:cubicBezTo>
                        <a:cubicBezTo>
                          <a:pt x="11144" y="3640"/>
                          <a:pt x="11038" y="3521"/>
                          <a:pt x="10866" y="3468"/>
                        </a:cubicBezTo>
                        <a:cubicBezTo>
                          <a:pt x="7836" y="3415"/>
                          <a:pt x="5466" y="2859"/>
                          <a:pt x="3706" y="2039"/>
                        </a:cubicBezTo>
                        <a:cubicBezTo>
                          <a:pt x="2436" y="1430"/>
                          <a:pt x="1496" y="768"/>
                          <a:pt x="72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p5"/>
                  <p:cNvSpPr/>
                  <p:nvPr/>
                </p:nvSpPr>
                <p:spPr>
                  <a:xfrm>
                    <a:off x="4675376" y="3423526"/>
                    <a:ext cx="201238" cy="524568"/>
                  </a:xfrm>
                  <a:custGeom>
                    <a:rect b="b" l="l" r="r" t="t"/>
                    <a:pathLst>
                      <a:path extrusionOk="0" h="9491" w="3641">
                        <a:moveTo>
                          <a:pt x="331" y="1"/>
                        </a:moveTo>
                        <a:cubicBezTo>
                          <a:pt x="212" y="1"/>
                          <a:pt x="106" y="107"/>
                          <a:pt x="53" y="279"/>
                        </a:cubicBezTo>
                        <a:cubicBezTo>
                          <a:pt x="53" y="279"/>
                          <a:pt x="0" y="715"/>
                          <a:pt x="0" y="1496"/>
                        </a:cubicBezTo>
                        <a:cubicBezTo>
                          <a:pt x="0" y="1827"/>
                          <a:pt x="0" y="2092"/>
                          <a:pt x="53" y="2489"/>
                        </a:cubicBezTo>
                        <a:lnTo>
                          <a:pt x="331" y="2489"/>
                        </a:lnTo>
                        <a:lnTo>
                          <a:pt x="331" y="2595"/>
                        </a:lnTo>
                        <a:lnTo>
                          <a:pt x="331" y="2926"/>
                        </a:lnTo>
                        <a:cubicBezTo>
                          <a:pt x="331" y="2979"/>
                          <a:pt x="265" y="3032"/>
                          <a:pt x="265" y="3032"/>
                        </a:cubicBezTo>
                        <a:cubicBezTo>
                          <a:pt x="212" y="3032"/>
                          <a:pt x="159" y="2979"/>
                          <a:pt x="159" y="2926"/>
                        </a:cubicBezTo>
                        <a:lnTo>
                          <a:pt x="159" y="2648"/>
                        </a:lnTo>
                        <a:lnTo>
                          <a:pt x="53" y="2648"/>
                        </a:lnTo>
                        <a:cubicBezTo>
                          <a:pt x="53" y="2979"/>
                          <a:pt x="106" y="3257"/>
                          <a:pt x="159" y="3588"/>
                        </a:cubicBezTo>
                        <a:cubicBezTo>
                          <a:pt x="159" y="3588"/>
                          <a:pt x="212" y="3535"/>
                          <a:pt x="265" y="3535"/>
                        </a:cubicBezTo>
                        <a:cubicBezTo>
                          <a:pt x="265" y="3535"/>
                          <a:pt x="331" y="3588"/>
                          <a:pt x="331" y="3640"/>
                        </a:cubicBezTo>
                        <a:lnTo>
                          <a:pt x="331" y="4355"/>
                        </a:lnTo>
                        <a:lnTo>
                          <a:pt x="331" y="4408"/>
                        </a:lnTo>
                        <a:cubicBezTo>
                          <a:pt x="596" y="5732"/>
                          <a:pt x="1152" y="7227"/>
                          <a:pt x="2198" y="8604"/>
                        </a:cubicBezTo>
                        <a:cubicBezTo>
                          <a:pt x="2423" y="8882"/>
                          <a:pt x="2648" y="9213"/>
                          <a:pt x="2912" y="9490"/>
                        </a:cubicBezTo>
                        <a:cubicBezTo>
                          <a:pt x="3137" y="9490"/>
                          <a:pt x="3415" y="9438"/>
                          <a:pt x="3640" y="9438"/>
                        </a:cubicBezTo>
                        <a:cubicBezTo>
                          <a:pt x="2648" y="8498"/>
                          <a:pt x="1986" y="7452"/>
                          <a:pt x="1536" y="6393"/>
                        </a:cubicBezTo>
                        <a:cubicBezTo>
                          <a:pt x="715" y="4527"/>
                          <a:pt x="543" y="2648"/>
                          <a:pt x="543" y="1496"/>
                        </a:cubicBezTo>
                        <a:cubicBezTo>
                          <a:pt x="543" y="1165"/>
                          <a:pt x="543" y="835"/>
                          <a:pt x="596" y="663"/>
                        </a:cubicBezTo>
                        <a:lnTo>
                          <a:pt x="596" y="385"/>
                        </a:lnTo>
                        <a:lnTo>
                          <a:pt x="596" y="332"/>
                        </a:lnTo>
                        <a:cubicBezTo>
                          <a:pt x="662" y="173"/>
                          <a:pt x="543" y="54"/>
                          <a:pt x="38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" name="Google Shape;87;p5"/>
                  <p:cNvSpPr/>
                  <p:nvPr/>
                </p:nvSpPr>
                <p:spPr>
                  <a:xfrm>
                    <a:off x="4583959" y="3561093"/>
                    <a:ext cx="48306" cy="8788"/>
                  </a:xfrm>
                  <a:custGeom>
                    <a:rect b="b" l="l" r="r" t="t"/>
                    <a:pathLst>
                      <a:path extrusionOk="0" h="159" w="874">
                        <a:moveTo>
                          <a:pt x="106" y="0"/>
                        </a:moveTo>
                        <a:cubicBezTo>
                          <a:pt x="53" y="0"/>
                          <a:pt x="0" y="53"/>
                          <a:pt x="0" y="106"/>
                        </a:cubicBezTo>
                        <a:cubicBezTo>
                          <a:pt x="0" y="106"/>
                          <a:pt x="53" y="159"/>
                          <a:pt x="106" y="159"/>
                        </a:cubicBezTo>
                        <a:lnTo>
                          <a:pt x="821" y="159"/>
                        </a:lnTo>
                        <a:cubicBezTo>
                          <a:pt x="874" y="159"/>
                          <a:pt x="874" y="106"/>
                          <a:pt x="874" y="106"/>
                        </a:cubicBezTo>
                        <a:cubicBezTo>
                          <a:pt x="874" y="53"/>
                          <a:pt x="874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5"/>
                  <p:cNvSpPr/>
                  <p:nvPr/>
                </p:nvSpPr>
                <p:spPr>
                  <a:xfrm>
                    <a:off x="4684163" y="3618850"/>
                    <a:ext cx="9562" cy="283148"/>
                  </a:xfrm>
                  <a:custGeom>
                    <a:rect b="b" l="l" r="r" t="t"/>
                    <a:pathLst>
                      <a:path extrusionOk="0" h="5123" w="173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54"/>
                        </a:cubicBezTo>
                        <a:lnTo>
                          <a:pt x="0" y="106"/>
                        </a:lnTo>
                        <a:lnTo>
                          <a:pt x="0" y="821"/>
                        </a:lnTo>
                        <a:cubicBezTo>
                          <a:pt x="0" y="874"/>
                          <a:pt x="53" y="874"/>
                          <a:pt x="106" y="874"/>
                        </a:cubicBezTo>
                        <a:lnTo>
                          <a:pt x="172" y="874"/>
                        </a:lnTo>
                        <a:lnTo>
                          <a:pt x="172" y="821"/>
                        </a:lnTo>
                        <a:lnTo>
                          <a:pt x="172" y="106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83"/>
                          <a:pt x="0" y="1536"/>
                        </a:cubicBezTo>
                        <a:lnTo>
                          <a:pt x="0" y="2198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264"/>
                          <a:pt x="172" y="2198"/>
                        </a:cubicBezTo>
                        <a:lnTo>
                          <a:pt x="172" y="1536"/>
                        </a:lnTo>
                        <a:cubicBezTo>
                          <a:pt x="172" y="1483"/>
                          <a:pt x="106" y="1430"/>
                          <a:pt x="106" y="1430"/>
                        </a:cubicBezTo>
                        <a:close/>
                        <a:moveTo>
                          <a:pt x="106" y="2806"/>
                        </a:moveTo>
                        <a:cubicBezTo>
                          <a:pt x="53" y="2806"/>
                          <a:pt x="0" y="2859"/>
                          <a:pt x="0" y="2926"/>
                        </a:cubicBezTo>
                        <a:lnTo>
                          <a:pt x="0" y="3640"/>
                        </a:lnTo>
                        <a:cubicBezTo>
                          <a:pt x="0" y="3693"/>
                          <a:pt x="53" y="3746"/>
                          <a:pt x="106" y="3746"/>
                        </a:cubicBezTo>
                        <a:cubicBezTo>
                          <a:pt x="106" y="3746"/>
                          <a:pt x="172" y="3693"/>
                          <a:pt x="172" y="3640"/>
                        </a:cubicBezTo>
                        <a:lnTo>
                          <a:pt x="172" y="2926"/>
                        </a:lnTo>
                        <a:cubicBezTo>
                          <a:pt x="172" y="2859"/>
                          <a:pt x="106" y="2806"/>
                          <a:pt x="106" y="2806"/>
                        </a:cubicBezTo>
                        <a:close/>
                        <a:moveTo>
                          <a:pt x="106" y="4249"/>
                        </a:moveTo>
                        <a:cubicBezTo>
                          <a:pt x="53" y="4249"/>
                          <a:pt x="0" y="4302"/>
                          <a:pt x="0" y="4355"/>
                        </a:cubicBezTo>
                        <a:lnTo>
                          <a:pt x="0" y="5070"/>
                        </a:lnTo>
                        <a:cubicBezTo>
                          <a:pt x="0" y="5070"/>
                          <a:pt x="53" y="5123"/>
                          <a:pt x="106" y="5123"/>
                        </a:cubicBezTo>
                        <a:lnTo>
                          <a:pt x="172" y="5070"/>
                        </a:lnTo>
                        <a:lnTo>
                          <a:pt x="172" y="4355"/>
                        </a:lnTo>
                        <a:cubicBezTo>
                          <a:pt x="172" y="4302"/>
                          <a:pt x="106" y="4249"/>
                          <a:pt x="106" y="42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5"/>
                  <p:cNvSpPr/>
                  <p:nvPr/>
                </p:nvSpPr>
                <p:spPr>
                  <a:xfrm>
                    <a:off x="4684163" y="3932673"/>
                    <a:ext cx="9562" cy="27138"/>
                  </a:xfrm>
                  <a:custGeom>
                    <a:rect b="b" l="l" r="r" t="t"/>
                    <a:pathLst>
                      <a:path extrusionOk="0" h="491" w="173">
                        <a:moveTo>
                          <a:pt x="106" y="1"/>
                        </a:moveTo>
                        <a:cubicBezTo>
                          <a:pt x="53" y="1"/>
                          <a:pt x="0" y="1"/>
                          <a:pt x="0" y="53"/>
                        </a:cubicBezTo>
                        <a:lnTo>
                          <a:pt x="0" y="490"/>
                        </a:lnTo>
                        <a:lnTo>
                          <a:pt x="172" y="490"/>
                        </a:lnTo>
                        <a:lnTo>
                          <a:pt x="172" y="53"/>
                        </a:lnTo>
                        <a:cubicBezTo>
                          <a:pt x="172" y="1"/>
                          <a:pt x="106" y="1"/>
                          <a:pt x="10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5"/>
                  <p:cNvSpPr/>
                  <p:nvPr/>
                </p:nvSpPr>
                <p:spPr>
                  <a:xfrm>
                    <a:off x="4684163" y="4008725"/>
                    <a:ext cx="9562" cy="207097"/>
                  </a:xfrm>
                  <a:custGeom>
                    <a:rect b="b" l="l" r="r" t="t"/>
                    <a:pathLst>
                      <a:path extrusionOk="0" h="3747" w="173">
                        <a:moveTo>
                          <a:pt x="106" y="1"/>
                        </a:moveTo>
                        <a:cubicBezTo>
                          <a:pt x="53" y="1"/>
                          <a:pt x="0" y="54"/>
                          <a:pt x="0" y="107"/>
                        </a:cubicBezTo>
                        <a:lnTo>
                          <a:pt x="0" y="835"/>
                        </a:lnTo>
                        <a:cubicBezTo>
                          <a:pt x="0" y="888"/>
                          <a:pt x="53" y="888"/>
                          <a:pt x="106" y="888"/>
                        </a:cubicBezTo>
                        <a:cubicBezTo>
                          <a:pt x="106" y="888"/>
                          <a:pt x="172" y="888"/>
                          <a:pt x="172" y="835"/>
                        </a:cubicBezTo>
                        <a:lnTo>
                          <a:pt x="172" y="107"/>
                        </a:lnTo>
                        <a:cubicBezTo>
                          <a:pt x="172" y="54"/>
                          <a:pt x="106" y="1"/>
                          <a:pt x="106" y="1"/>
                        </a:cubicBezTo>
                        <a:close/>
                        <a:moveTo>
                          <a:pt x="106" y="1430"/>
                        </a:moveTo>
                        <a:cubicBezTo>
                          <a:pt x="53" y="1430"/>
                          <a:pt x="0" y="1497"/>
                          <a:pt x="0" y="1549"/>
                        </a:cubicBezTo>
                        <a:lnTo>
                          <a:pt x="0" y="2158"/>
                        </a:lnTo>
                        <a:cubicBezTo>
                          <a:pt x="0" y="2092"/>
                          <a:pt x="53" y="2092"/>
                          <a:pt x="106" y="2092"/>
                        </a:cubicBezTo>
                        <a:lnTo>
                          <a:pt x="172" y="2092"/>
                        </a:lnTo>
                        <a:lnTo>
                          <a:pt x="172" y="1549"/>
                        </a:lnTo>
                        <a:cubicBezTo>
                          <a:pt x="172" y="1497"/>
                          <a:pt x="106" y="1430"/>
                          <a:pt x="106" y="1430"/>
                        </a:cubicBezTo>
                        <a:close/>
                        <a:moveTo>
                          <a:pt x="0" y="2158"/>
                        </a:moveTo>
                        <a:lnTo>
                          <a:pt x="0" y="2211"/>
                        </a:lnTo>
                        <a:cubicBezTo>
                          <a:pt x="0" y="2264"/>
                          <a:pt x="53" y="2317"/>
                          <a:pt x="106" y="2317"/>
                        </a:cubicBezTo>
                        <a:cubicBezTo>
                          <a:pt x="106" y="2317"/>
                          <a:pt x="172" y="2317"/>
                          <a:pt x="172" y="2264"/>
                        </a:cubicBezTo>
                        <a:lnTo>
                          <a:pt x="106" y="2264"/>
                        </a:lnTo>
                        <a:cubicBezTo>
                          <a:pt x="53" y="2264"/>
                          <a:pt x="0" y="2211"/>
                          <a:pt x="0" y="2158"/>
                        </a:cubicBezTo>
                        <a:close/>
                        <a:moveTo>
                          <a:pt x="106" y="2873"/>
                        </a:moveTo>
                        <a:cubicBezTo>
                          <a:pt x="53" y="2873"/>
                          <a:pt x="0" y="2873"/>
                          <a:pt x="0" y="2926"/>
                        </a:cubicBezTo>
                        <a:lnTo>
                          <a:pt x="0" y="3641"/>
                        </a:lnTo>
                        <a:cubicBezTo>
                          <a:pt x="0" y="3694"/>
                          <a:pt x="53" y="3747"/>
                          <a:pt x="106" y="3747"/>
                        </a:cubicBezTo>
                        <a:cubicBezTo>
                          <a:pt x="106" y="3747"/>
                          <a:pt x="172" y="3694"/>
                          <a:pt x="172" y="3641"/>
                        </a:cubicBezTo>
                        <a:lnTo>
                          <a:pt x="172" y="2926"/>
                        </a:lnTo>
                        <a:cubicBezTo>
                          <a:pt x="172" y="2873"/>
                          <a:pt x="106" y="2873"/>
                          <a:pt x="106" y="28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5"/>
                  <p:cNvSpPr/>
                  <p:nvPr/>
                </p:nvSpPr>
                <p:spPr>
                  <a:xfrm>
                    <a:off x="4522499" y="4124349"/>
                    <a:ext cx="694965" cy="150003"/>
                  </a:xfrm>
                  <a:custGeom>
                    <a:rect b="b" l="l" r="r" t="t"/>
                    <a:pathLst>
                      <a:path extrusionOk="0" h="2714" w="12574">
                        <a:moveTo>
                          <a:pt x="119" y="0"/>
                        </a:moveTo>
                        <a:cubicBezTo>
                          <a:pt x="53" y="0"/>
                          <a:pt x="0" y="0"/>
                          <a:pt x="0" y="66"/>
                        </a:cubicBezTo>
                        <a:cubicBezTo>
                          <a:pt x="0" y="119"/>
                          <a:pt x="53" y="172"/>
                          <a:pt x="119" y="172"/>
                        </a:cubicBezTo>
                        <a:lnTo>
                          <a:pt x="834" y="172"/>
                        </a:lnTo>
                        <a:cubicBezTo>
                          <a:pt x="887" y="172"/>
                          <a:pt x="940" y="119"/>
                          <a:pt x="940" y="66"/>
                        </a:cubicBezTo>
                        <a:cubicBezTo>
                          <a:pt x="940" y="0"/>
                          <a:pt x="887" y="0"/>
                          <a:pt x="834" y="0"/>
                        </a:cubicBezTo>
                        <a:close/>
                        <a:moveTo>
                          <a:pt x="1549" y="0"/>
                        </a:moveTo>
                        <a:cubicBezTo>
                          <a:pt x="1496" y="0"/>
                          <a:pt x="1443" y="0"/>
                          <a:pt x="1443" y="66"/>
                        </a:cubicBezTo>
                        <a:cubicBezTo>
                          <a:pt x="1443" y="119"/>
                          <a:pt x="1496" y="172"/>
                          <a:pt x="1549" y="172"/>
                        </a:cubicBezTo>
                        <a:lnTo>
                          <a:pt x="2264" y="172"/>
                        </a:lnTo>
                        <a:cubicBezTo>
                          <a:pt x="2316" y="172"/>
                          <a:pt x="2369" y="119"/>
                          <a:pt x="2369" y="66"/>
                        </a:cubicBezTo>
                        <a:cubicBezTo>
                          <a:pt x="2369" y="0"/>
                          <a:pt x="2316" y="0"/>
                          <a:pt x="2264" y="0"/>
                        </a:cubicBezTo>
                        <a:close/>
                        <a:moveTo>
                          <a:pt x="3031" y="0"/>
                        </a:moveTo>
                        <a:cubicBezTo>
                          <a:pt x="2978" y="0"/>
                          <a:pt x="2925" y="0"/>
                          <a:pt x="2925" y="66"/>
                        </a:cubicBezTo>
                        <a:cubicBezTo>
                          <a:pt x="2925" y="119"/>
                          <a:pt x="2978" y="172"/>
                          <a:pt x="3031" y="172"/>
                        </a:cubicBezTo>
                        <a:lnTo>
                          <a:pt x="3759" y="172"/>
                        </a:lnTo>
                        <a:cubicBezTo>
                          <a:pt x="3812" y="172"/>
                          <a:pt x="3812" y="119"/>
                          <a:pt x="3812" y="66"/>
                        </a:cubicBezTo>
                        <a:cubicBezTo>
                          <a:pt x="3812" y="0"/>
                          <a:pt x="3812" y="0"/>
                          <a:pt x="3759" y="0"/>
                        </a:cubicBezTo>
                        <a:close/>
                        <a:moveTo>
                          <a:pt x="4474" y="0"/>
                        </a:moveTo>
                        <a:cubicBezTo>
                          <a:pt x="4421" y="0"/>
                          <a:pt x="4355" y="0"/>
                          <a:pt x="4355" y="66"/>
                        </a:cubicBezTo>
                        <a:cubicBezTo>
                          <a:pt x="4355" y="119"/>
                          <a:pt x="4421" y="172"/>
                          <a:pt x="4474" y="172"/>
                        </a:cubicBezTo>
                        <a:lnTo>
                          <a:pt x="5189" y="172"/>
                        </a:lnTo>
                        <a:cubicBezTo>
                          <a:pt x="5241" y="172"/>
                          <a:pt x="5294" y="119"/>
                          <a:pt x="5294" y="66"/>
                        </a:cubicBezTo>
                        <a:cubicBezTo>
                          <a:pt x="5294" y="0"/>
                          <a:pt x="5241" y="0"/>
                          <a:pt x="5189" y="0"/>
                        </a:cubicBezTo>
                        <a:close/>
                        <a:moveTo>
                          <a:pt x="5903" y="0"/>
                        </a:moveTo>
                        <a:cubicBezTo>
                          <a:pt x="5850" y="0"/>
                          <a:pt x="5850" y="0"/>
                          <a:pt x="5850" y="66"/>
                        </a:cubicBezTo>
                        <a:cubicBezTo>
                          <a:pt x="5850" y="119"/>
                          <a:pt x="5850" y="172"/>
                          <a:pt x="5903" y="172"/>
                        </a:cubicBezTo>
                        <a:lnTo>
                          <a:pt x="6618" y="172"/>
                        </a:lnTo>
                        <a:cubicBezTo>
                          <a:pt x="6671" y="172"/>
                          <a:pt x="6737" y="119"/>
                          <a:pt x="6737" y="66"/>
                        </a:cubicBezTo>
                        <a:cubicBezTo>
                          <a:pt x="6737" y="0"/>
                          <a:pt x="6671" y="0"/>
                          <a:pt x="6618" y="0"/>
                        </a:cubicBezTo>
                        <a:close/>
                        <a:moveTo>
                          <a:pt x="7399" y="0"/>
                        </a:moveTo>
                        <a:cubicBezTo>
                          <a:pt x="7333" y="0"/>
                          <a:pt x="7280" y="0"/>
                          <a:pt x="7280" y="66"/>
                        </a:cubicBezTo>
                        <a:cubicBezTo>
                          <a:pt x="7280" y="119"/>
                          <a:pt x="7333" y="172"/>
                          <a:pt x="7399" y="172"/>
                        </a:cubicBezTo>
                        <a:lnTo>
                          <a:pt x="8114" y="172"/>
                        </a:lnTo>
                        <a:cubicBezTo>
                          <a:pt x="8166" y="172"/>
                          <a:pt x="8219" y="119"/>
                          <a:pt x="8219" y="66"/>
                        </a:cubicBezTo>
                        <a:cubicBezTo>
                          <a:pt x="8219" y="0"/>
                          <a:pt x="8166" y="0"/>
                          <a:pt x="8114" y="0"/>
                        </a:cubicBezTo>
                        <a:close/>
                        <a:moveTo>
                          <a:pt x="8828" y="0"/>
                        </a:moveTo>
                        <a:cubicBezTo>
                          <a:pt x="8775" y="0"/>
                          <a:pt x="8722" y="0"/>
                          <a:pt x="8722" y="66"/>
                        </a:cubicBezTo>
                        <a:cubicBezTo>
                          <a:pt x="8722" y="119"/>
                          <a:pt x="8775" y="172"/>
                          <a:pt x="8828" y="172"/>
                        </a:cubicBezTo>
                        <a:lnTo>
                          <a:pt x="9543" y="172"/>
                        </a:lnTo>
                        <a:cubicBezTo>
                          <a:pt x="9596" y="172"/>
                          <a:pt x="9649" y="119"/>
                          <a:pt x="9649" y="66"/>
                        </a:cubicBezTo>
                        <a:cubicBezTo>
                          <a:pt x="9649" y="0"/>
                          <a:pt x="9596" y="0"/>
                          <a:pt x="9543" y="0"/>
                        </a:cubicBezTo>
                        <a:close/>
                        <a:moveTo>
                          <a:pt x="10258" y="0"/>
                        </a:moveTo>
                        <a:cubicBezTo>
                          <a:pt x="10258" y="0"/>
                          <a:pt x="10205" y="0"/>
                          <a:pt x="10205" y="66"/>
                        </a:cubicBezTo>
                        <a:cubicBezTo>
                          <a:pt x="10205" y="119"/>
                          <a:pt x="10258" y="172"/>
                          <a:pt x="10258" y="172"/>
                        </a:cubicBezTo>
                        <a:lnTo>
                          <a:pt x="11039" y="172"/>
                        </a:lnTo>
                        <a:cubicBezTo>
                          <a:pt x="11091" y="172"/>
                          <a:pt x="11091" y="119"/>
                          <a:pt x="11091" y="66"/>
                        </a:cubicBezTo>
                        <a:lnTo>
                          <a:pt x="11091" y="0"/>
                        </a:lnTo>
                        <a:close/>
                        <a:moveTo>
                          <a:pt x="11753" y="0"/>
                        </a:moveTo>
                        <a:cubicBezTo>
                          <a:pt x="11700" y="0"/>
                          <a:pt x="11634" y="0"/>
                          <a:pt x="11634" y="66"/>
                        </a:cubicBezTo>
                        <a:cubicBezTo>
                          <a:pt x="11634" y="119"/>
                          <a:pt x="11700" y="172"/>
                          <a:pt x="11753" y="172"/>
                        </a:cubicBezTo>
                        <a:lnTo>
                          <a:pt x="12468" y="172"/>
                        </a:lnTo>
                        <a:cubicBezTo>
                          <a:pt x="12521" y="172"/>
                          <a:pt x="12574" y="119"/>
                          <a:pt x="12574" y="66"/>
                        </a:cubicBezTo>
                        <a:cubicBezTo>
                          <a:pt x="12574" y="66"/>
                          <a:pt x="12574" y="0"/>
                          <a:pt x="12521" y="0"/>
                        </a:cubicBezTo>
                        <a:close/>
                        <a:moveTo>
                          <a:pt x="12468" y="728"/>
                        </a:moveTo>
                        <a:cubicBezTo>
                          <a:pt x="12415" y="728"/>
                          <a:pt x="12362" y="728"/>
                          <a:pt x="12362" y="781"/>
                        </a:cubicBezTo>
                        <a:lnTo>
                          <a:pt x="12362" y="1549"/>
                        </a:lnTo>
                        <a:cubicBezTo>
                          <a:pt x="12362" y="1602"/>
                          <a:pt x="12415" y="1602"/>
                          <a:pt x="12468" y="1602"/>
                        </a:cubicBezTo>
                        <a:cubicBezTo>
                          <a:pt x="12521" y="1602"/>
                          <a:pt x="12574" y="1602"/>
                          <a:pt x="12574" y="1549"/>
                        </a:cubicBezTo>
                        <a:lnTo>
                          <a:pt x="12574" y="781"/>
                        </a:lnTo>
                        <a:cubicBezTo>
                          <a:pt x="12574" y="728"/>
                          <a:pt x="12521" y="728"/>
                          <a:pt x="12468" y="728"/>
                        </a:cubicBezTo>
                        <a:close/>
                        <a:moveTo>
                          <a:pt x="12468" y="2157"/>
                        </a:moveTo>
                        <a:cubicBezTo>
                          <a:pt x="12415" y="2157"/>
                          <a:pt x="12362" y="2210"/>
                          <a:pt x="12362" y="2263"/>
                        </a:cubicBezTo>
                        <a:lnTo>
                          <a:pt x="12362" y="2316"/>
                        </a:lnTo>
                        <a:lnTo>
                          <a:pt x="12362" y="2594"/>
                        </a:lnTo>
                        <a:cubicBezTo>
                          <a:pt x="12362" y="2647"/>
                          <a:pt x="12415" y="2713"/>
                          <a:pt x="12468" y="2713"/>
                        </a:cubicBezTo>
                        <a:cubicBezTo>
                          <a:pt x="12521" y="2713"/>
                          <a:pt x="12574" y="2647"/>
                          <a:pt x="12574" y="2594"/>
                        </a:cubicBezTo>
                        <a:lnTo>
                          <a:pt x="12574" y="2316"/>
                        </a:lnTo>
                        <a:lnTo>
                          <a:pt x="12574" y="2263"/>
                        </a:lnTo>
                        <a:cubicBezTo>
                          <a:pt x="12574" y="2210"/>
                          <a:pt x="12521" y="2157"/>
                          <a:pt x="12468" y="215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5"/>
                  <p:cNvSpPr/>
                  <p:nvPr/>
                </p:nvSpPr>
                <p:spPr>
                  <a:xfrm>
                    <a:off x="4395212" y="4313815"/>
                    <a:ext cx="87824" cy="146355"/>
                  </a:xfrm>
                  <a:custGeom>
                    <a:rect b="b" l="l" r="r" t="t"/>
                    <a:pathLst>
                      <a:path extrusionOk="0" h="2648" w="1589">
                        <a:moveTo>
                          <a:pt x="808" y="185"/>
                        </a:moveTo>
                        <a:cubicBezTo>
                          <a:pt x="887" y="185"/>
                          <a:pt x="953" y="212"/>
                          <a:pt x="1019" y="252"/>
                        </a:cubicBezTo>
                        <a:cubicBezTo>
                          <a:pt x="1072" y="278"/>
                          <a:pt x="1125" y="331"/>
                          <a:pt x="1165" y="397"/>
                        </a:cubicBezTo>
                        <a:cubicBezTo>
                          <a:pt x="1205" y="463"/>
                          <a:pt x="1231" y="529"/>
                          <a:pt x="1258" y="609"/>
                        </a:cubicBezTo>
                        <a:cubicBezTo>
                          <a:pt x="1284" y="688"/>
                          <a:pt x="1311" y="768"/>
                          <a:pt x="1311" y="860"/>
                        </a:cubicBezTo>
                        <a:cubicBezTo>
                          <a:pt x="1337" y="940"/>
                          <a:pt x="1337" y="1032"/>
                          <a:pt x="1350" y="1112"/>
                        </a:cubicBezTo>
                        <a:cubicBezTo>
                          <a:pt x="1350" y="1191"/>
                          <a:pt x="1350" y="1271"/>
                          <a:pt x="1350" y="1350"/>
                        </a:cubicBezTo>
                        <a:cubicBezTo>
                          <a:pt x="1350" y="1549"/>
                          <a:pt x="1337" y="1721"/>
                          <a:pt x="1297" y="1866"/>
                        </a:cubicBezTo>
                        <a:cubicBezTo>
                          <a:pt x="1258" y="1999"/>
                          <a:pt x="1218" y="2118"/>
                          <a:pt x="1165" y="2210"/>
                        </a:cubicBezTo>
                        <a:cubicBezTo>
                          <a:pt x="1099" y="2290"/>
                          <a:pt x="1033" y="2356"/>
                          <a:pt x="967" y="2396"/>
                        </a:cubicBezTo>
                        <a:cubicBezTo>
                          <a:pt x="900" y="2435"/>
                          <a:pt x="834" y="2462"/>
                          <a:pt x="768" y="2462"/>
                        </a:cubicBezTo>
                        <a:cubicBezTo>
                          <a:pt x="662" y="2462"/>
                          <a:pt x="569" y="2422"/>
                          <a:pt x="503" y="2356"/>
                        </a:cubicBezTo>
                        <a:cubicBezTo>
                          <a:pt x="437" y="2290"/>
                          <a:pt x="384" y="2197"/>
                          <a:pt x="344" y="2104"/>
                        </a:cubicBezTo>
                        <a:cubicBezTo>
                          <a:pt x="305" y="1999"/>
                          <a:pt x="278" y="1879"/>
                          <a:pt x="252" y="1760"/>
                        </a:cubicBezTo>
                        <a:cubicBezTo>
                          <a:pt x="239" y="1628"/>
                          <a:pt x="239" y="1509"/>
                          <a:pt x="239" y="1403"/>
                        </a:cubicBezTo>
                        <a:cubicBezTo>
                          <a:pt x="239" y="1257"/>
                          <a:pt x="252" y="1112"/>
                          <a:pt x="265" y="979"/>
                        </a:cubicBezTo>
                        <a:cubicBezTo>
                          <a:pt x="292" y="834"/>
                          <a:pt x="331" y="702"/>
                          <a:pt x="371" y="582"/>
                        </a:cubicBezTo>
                        <a:cubicBezTo>
                          <a:pt x="424" y="463"/>
                          <a:pt x="477" y="371"/>
                          <a:pt x="556" y="304"/>
                        </a:cubicBezTo>
                        <a:cubicBezTo>
                          <a:pt x="622" y="225"/>
                          <a:pt x="715" y="185"/>
                          <a:pt x="808" y="185"/>
                        </a:cubicBezTo>
                        <a:close/>
                        <a:moveTo>
                          <a:pt x="821" y="0"/>
                        </a:moveTo>
                        <a:cubicBezTo>
                          <a:pt x="662" y="0"/>
                          <a:pt x="530" y="40"/>
                          <a:pt x="424" y="132"/>
                        </a:cubicBezTo>
                        <a:cubicBezTo>
                          <a:pt x="318" y="225"/>
                          <a:pt x="239" y="344"/>
                          <a:pt x="172" y="477"/>
                        </a:cubicBezTo>
                        <a:cubicBezTo>
                          <a:pt x="119" y="622"/>
                          <a:pt x="67" y="781"/>
                          <a:pt x="40" y="953"/>
                        </a:cubicBezTo>
                        <a:cubicBezTo>
                          <a:pt x="14" y="1125"/>
                          <a:pt x="0" y="1297"/>
                          <a:pt x="0" y="1456"/>
                        </a:cubicBezTo>
                        <a:cubicBezTo>
                          <a:pt x="0" y="1681"/>
                          <a:pt x="27" y="1879"/>
                          <a:pt x="67" y="2025"/>
                        </a:cubicBezTo>
                        <a:cubicBezTo>
                          <a:pt x="119" y="2184"/>
                          <a:pt x="172" y="2303"/>
                          <a:pt x="239" y="2396"/>
                        </a:cubicBezTo>
                        <a:cubicBezTo>
                          <a:pt x="318" y="2488"/>
                          <a:pt x="397" y="2554"/>
                          <a:pt x="490" y="2594"/>
                        </a:cubicBezTo>
                        <a:cubicBezTo>
                          <a:pt x="569" y="2634"/>
                          <a:pt x="662" y="2647"/>
                          <a:pt x="755" y="2647"/>
                        </a:cubicBezTo>
                        <a:cubicBezTo>
                          <a:pt x="834" y="2647"/>
                          <a:pt x="927" y="2634"/>
                          <a:pt x="1033" y="2594"/>
                        </a:cubicBezTo>
                        <a:cubicBezTo>
                          <a:pt x="1125" y="2541"/>
                          <a:pt x="1218" y="2475"/>
                          <a:pt x="1297" y="2369"/>
                        </a:cubicBezTo>
                        <a:cubicBezTo>
                          <a:pt x="1390" y="2277"/>
                          <a:pt x="1456" y="2144"/>
                          <a:pt x="1509" y="1972"/>
                        </a:cubicBezTo>
                        <a:cubicBezTo>
                          <a:pt x="1562" y="1813"/>
                          <a:pt x="1589" y="1602"/>
                          <a:pt x="1589" y="1350"/>
                        </a:cubicBezTo>
                        <a:cubicBezTo>
                          <a:pt x="1589" y="1257"/>
                          <a:pt x="1575" y="1165"/>
                          <a:pt x="1575" y="1059"/>
                        </a:cubicBezTo>
                        <a:cubicBezTo>
                          <a:pt x="1562" y="953"/>
                          <a:pt x="1549" y="860"/>
                          <a:pt x="1536" y="754"/>
                        </a:cubicBezTo>
                        <a:cubicBezTo>
                          <a:pt x="1509" y="649"/>
                          <a:pt x="1483" y="556"/>
                          <a:pt x="1443" y="463"/>
                        </a:cubicBezTo>
                        <a:cubicBezTo>
                          <a:pt x="1403" y="371"/>
                          <a:pt x="1364" y="291"/>
                          <a:pt x="1297" y="225"/>
                        </a:cubicBezTo>
                        <a:cubicBezTo>
                          <a:pt x="1244" y="159"/>
                          <a:pt x="1178" y="106"/>
                          <a:pt x="1099" y="53"/>
                        </a:cubicBezTo>
                        <a:cubicBezTo>
                          <a:pt x="1019" y="13"/>
                          <a:pt x="927" y="0"/>
                          <a:pt x="8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5"/>
                  <p:cNvSpPr/>
                  <p:nvPr/>
                </p:nvSpPr>
                <p:spPr>
                  <a:xfrm>
                    <a:off x="4452969" y="3127997"/>
                    <a:ext cx="105400" cy="104681"/>
                  </a:xfrm>
                  <a:custGeom>
                    <a:rect b="b" l="l" r="r" t="t"/>
                    <a:pathLst>
                      <a:path extrusionOk="0" h="1894" w="1907">
                        <a:moveTo>
                          <a:pt x="186" y="1"/>
                        </a:moveTo>
                        <a:cubicBezTo>
                          <a:pt x="147" y="1"/>
                          <a:pt x="94" y="1"/>
                          <a:pt x="54" y="27"/>
                        </a:cubicBezTo>
                        <a:cubicBezTo>
                          <a:pt x="27" y="40"/>
                          <a:pt x="1" y="67"/>
                          <a:pt x="1" y="107"/>
                        </a:cubicBezTo>
                        <a:cubicBezTo>
                          <a:pt x="1" y="133"/>
                          <a:pt x="27" y="160"/>
                          <a:pt x="67" y="160"/>
                        </a:cubicBezTo>
                        <a:cubicBezTo>
                          <a:pt x="107" y="173"/>
                          <a:pt x="173" y="173"/>
                          <a:pt x="239" y="173"/>
                        </a:cubicBezTo>
                        <a:cubicBezTo>
                          <a:pt x="266" y="173"/>
                          <a:pt x="292" y="173"/>
                          <a:pt x="305" y="186"/>
                        </a:cubicBezTo>
                        <a:cubicBezTo>
                          <a:pt x="319" y="186"/>
                          <a:pt x="332" y="186"/>
                          <a:pt x="345" y="199"/>
                        </a:cubicBezTo>
                        <a:cubicBezTo>
                          <a:pt x="358" y="199"/>
                          <a:pt x="372" y="213"/>
                          <a:pt x="385" y="213"/>
                        </a:cubicBezTo>
                        <a:cubicBezTo>
                          <a:pt x="398" y="226"/>
                          <a:pt x="398" y="239"/>
                          <a:pt x="411" y="265"/>
                        </a:cubicBezTo>
                        <a:lnTo>
                          <a:pt x="1020" y="1364"/>
                        </a:lnTo>
                        <a:cubicBezTo>
                          <a:pt x="994" y="1417"/>
                          <a:pt x="967" y="1470"/>
                          <a:pt x="941" y="1523"/>
                        </a:cubicBezTo>
                        <a:cubicBezTo>
                          <a:pt x="914" y="1563"/>
                          <a:pt x="874" y="1602"/>
                          <a:pt x="848" y="1629"/>
                        </a:cubicBezTo>
                        <a:cubicBezTo>
                          <a:pt x="822" y="1655"/>
                          <a:pt x="795" y="1668"/>
                          <a:pt x="755" y="1695"/>
                        </a:cubicBezTo>
                        <a:cubicBezTo>
                          <a:pt x="716" y="1708"/>
                          <a:pt x="689" y="1721"/>
                          <a:pt x="649" y="1721"/>
                        </a:cubicBezTo>
                        <a:cubicBezTo>
                          <a:pt x="597" y="1721"/>
                          <a:pt x="544" y="1708"/>
                          <a:pt x="504" y="1668"/>
                        </a:cubicBezTo>
                        <a:cubicBezTo>
                          <a:pt x="464" y="1642"/>
                          <a:pt x="451" y="1615"/>
                          <a:pt x="451" y="1576"/>
                        </a:cubicBezTo>
                        <a:cubicBezTo>
                          <a:pt x="451" y="1563"/>
                          <a:pt x="451" y="1549"/>
                          <a:pt x="464" y="1536"/>
                        </a:cubicBezTo>
                        <a:cubicBezTo>
                          <a:pt x="464" y="1523"/>
                          <a:pt x="477" y="1510"/>
                          <a:pt x="504" y="1510"/>
                        </a:cubicBezTo>
                        <a:lnTo>
                          <a:pt x="544" y="1510"/>
                        </a:lnTo>
                        <a:cubicBezTo>
                          <a:pt x="557" y="1496"/>
                          <a:pt x="570" y="1496"/>
                          <a:pt x="583" y="1483"/>
                        </a:cubicBezTo>
                        <a:cubicBezTo>
                          <a:pt x="597" y="1483"/>
                          <a:pt x="597" y="1470"/>
                          <a:pt x="610" y="1457"/>
                        </a:cubicBezTo>
                        <a:cubicBezTo>
                          <a:pt x="623" y="1443"/>
                          <a:pt x="623" y="1430"/>
                          <a:pt x="623" y="1404"/>
                        </a:cubicBezTo>
                        <a:cubicBezTo>
                          <a:pt x="623" y="1377"/>
                          <a:pt x="610" y="1351"/>
                          <a:pt x="583" y="1338"/>
                        </a:cubicBezTo>
                        <a:cubicBezTo>
                          <a:pt x="557" y="1324"/>
                          <a:pt x="544" y="1311"/>
                          <a:pt x="517" y="1311"/>
                        </a:cubicBezTo>
                        <a:cubicBezTo>
                          <a:pt x="491" y="1311"/>
                          <a:pt x="451" y="1324"/>
                          <a:pt x="424" y="1338"/>
                        </a:cubicBezTo>
                        <a:cubicBezTo>
                          <a:pt x="398" y="1338"/>
                          <a:pt x="372" y="1364"/>
                          <a:pt x="358" y="1377"/>
                        </a:cubicBezTo>
                        <a:cubicBezTo>
                          <a:pt x="332" y="1404"/>
                          <a:pt x="319" y="1430"/>
                          <a:pt x="305" y="1470"/>
                        </a:cubicBezTo>
                        <a:cubicBezTo>
                          <a:pt x="292" y="1496"/>
                          <a:pt x="279" y="1536"/>
                          <a:pt x="279" y="1576"/>
                        </a:cubicBezTo>
                        <a:cubicBezTo>
                          <a:pt x="279" y="1629"/>
                          <a:pt x="292" y="1668"/>
                          <a:pt x="305" y="1708"/>
                        </a:cubicBezTo>
                        <a:cubicBezTo>
                          <a:pt x="332" y="1748"/>
                          <a:pt x="358" y="1774"/>
                          <a:pt x="385" y="1814"/>
                        </a:cubicBezTo>
                        <a:cubicBezTo>
                          <a:pt x="411" y="1840"/>
                          <a:pt x="451" y="1854"/>
                          <a:pt x="491" y="1867"/>
                        </a:cubicBezTo>
                        <a:cubicBezTo>
                          <a:pt x="530" y="1880"/>
                          <a:pt x="570" y="1893"/>
                          <a:pt x="610" y="1893"/>
                        </a:cubicBezTo>
                        <a:cubicBezTo>
                          <a:pt x="702" y="1893"/>
                          <a:pt x="769" y="1867"/>
                          <a:pt x="835" y="1840"/>
                        </a:cubicBezTo>
                        <a:cubicBezTo>
                          <a:pt x="901" y="1814"/>
                          <a:pt x="967" y="1761"/>
                          <a:pt x="1033" y="1682"/>
                        </a:cubicBezTo>
                        <a:cubicBezTo>
                          <a:pt x="1073" y="1629"/>
                          <a:pt x="1126" y="1563"/>
                          <a:pt x="1152" y="1483"/>
                        </a:cubicBezTo>
                        <a:cubicBezTo>
                          <a:pt x="1192" y="1390"/>
                          <a:pt x="1232" y="1298"/>
                          <a:pt x="1272" y="1192"/>
                        </a:cubicBezTo>
                        <a:lnTo>
                          <a:pt x="1589" y="305"/>
                        </a:lnTo>
                        <a:cubicBezTo>
                          <a:pt x="1602" y="265"/>
                          <a:pt x="1616" y="252"/>
                          <a:pt x="1629" y="239"/>
                        </a:cubicBezTo>
                        <a:cubicBezTo>
                          <a:pt x="1655" y="226"/>
                          <a:pt x="1682" y="226"/>
                          <a:pt x="1735" y="226"/>
                        </a:cubicBezTo>
                        <a:cubicBezTo>
                          <a:pt x="1774" y="226"/>
                          <a:pt x="1814" y="213"/>
                          <a:pt x="1841" y="213"/>
                        </a:cubicBezTo>
                        <a:cubicBezTo>
                          <a:pt x="1880" y="199"/>
                          <a:pt x="1907" y="173"/>
                          <a:pt x="1907" y="133"/>
                        </a:cubicBezTo>
                        <a:cubicBezTo>
                          <a:pt x="1907" y="107"/>
                          <a:pt x="1880" y="80"/>
                          <a:pt x="1854" y="67"/>
                        </a:cubicBezTo>
                        <a:cubicBezTo>
                          <a:pt x="1814" y="54"/>
                          <a:pt x="1774" y="54"/>
                          <a:pt x="1735" y="54"/>
                        </a:cubicBezTo>
                        <a:lnTo>
                          <a:pt x="1219" y="54"/>
                        </a:lnTo>
                        <a:cubicBezTo>
                          <a:pt x="1166" y="54"/>
                          <a:pt x="1139" y="54"/>
                          <a:pt x="1126" y="67"/>
                        </a:cubicBezTo>
                        <a:cubicBezTo>
                          <a:pt x="1113" y="80"/>
                          <a:pt x="1099" y="107"/>
                          <a:pt x="1099" y="133"/>
                        </a:cubicBezTo>
                        <a:cubicBezTo>
                          <a:pt x="1099" y="160"/>
                          <a:pt x="1113" y="186"/>
                          <a:pt x="1126" y="199"/>
                        </a:cubicBezTo>
                        <a:cubicBezTo>
                          <a:pt x="1152" y="213"/>
                          <a:pt x="1192" y="226"/>
                          <a:pt x="1245" y="226"/>
                        </a:cubicBezTo>
                        <a:cubicBezTo>
                          <a:pt x="1285" y="226"/>
                          <a:pt x="1324" y="226"/>
                          <a:pt x="1338" y="239"/>
                        </a:cubicBezTo>
                        <a:cubicBezTo>
                          <a:pt x="1351" y="252"/>
                          <a:pt x="1351" y="265"/>
                          <a:pt x="1351" y="279"/>
                        </a:cubicBezTo>
                        <a:cubicBezTo>
                          <a:pt x="1351" y="305"/>
                          <a:pt x="1351" y="345"/>
                          <a:pt x="1324" y="398"/>
                        </a:cubicBezTo>
                        <a:lnTo>
                          <a:pt x="1099" y="1113"/>
                        </a:lnTo>
                        <a:lnTo>
                          <a:pt x="676" y="305"/>
                        </a:lnTo>
                        <a:cubicBezTo>
                          <a:pt x="663" y="292"/>
                          <a:pt x="649" y="265"/>
                          <a:pt x="649" y="252"/>
                        </a:cubicBezTo>
                        <a:cubicBezTo>
                          <a:pt x="649" y="226"/>
                          <a:pt x="649" y="213"/>
                          <a:pt x="649" y="213"/>
                        </a:cubicBezTo>
                        <a:cubicBezTo>
                          <a:pt x="649" y="186"/>
                          <a:pt x="649" y="186"/>
                          <a:pt x="649" y="173"/>
                        </a:cubicBezTo>
                        <a:lnTo>
                          <a:pt x="676" y="173"/>
                        </a:lnTo>
                        <a:cubicBezTo>
                          <a:pt x="729" y="173"/>
                          <a:pt x="755" y="160"/>
                          <a:pt x="769" y="146"/>
                        </a:cubicBezTo>
                        <a:cubicBezTo>
                          <a:pt x="782" y="120"/>
                          <a:pt x="782" y="107"/>
                          <a:pt x="782" y="80"/>
                        </a:cubicBezTo>
                        <a:cubicBezTo>
                          <a:pt x="782" y="54"/>
                          <a:pt x="782" y="40"/>
                          <a:pt x="755" y="27"/>
                        </a:cubicBezTo>
                        <a:cubicBezTo>
                          <a:pt x="742" y="1"/>
                          <a:pt x="716" y="1"/>
                          <a:pt x="66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5"/>
              <p:cNvSpPr/>
              <p:nvPr/>
            </p:nvSpPr>
            <p:spPr>
              <a:xfrm>
                <a:off x="1147048" y="4807395"/>
                <a:ext cx="77053" cy="66983"/>
              </a:xfrm>
              <a:custGeom>
                <a:rect b="b" l="l" r="r" t="t"/>
                <a:pathLst>
                  <a:path extrusionOk="0" h="2900" w="3336">
                    <a:moveTo>
                      <a:pt x="477" y="1"/>
                    </a:moveTo>
                    <a:cubicBezTo>
                      <a:pt x="278" y="1"/>
                      <a:pt x="146" y="14"/>
                      <a:pt x="93" y="40"/>
                    </a:cubicBezTo>
                    <a:cubicBezTo>
                      <a:pt x="27" y="67"/>
                      <a:pt x="0" y="107"/>
                      <a:pt x="0" y="173"/>
                    </a:cubicBezTo>
                    <a:cubicBezTo>
                      <a:pt x="0" y="239"/>
                      <a:pt x="27" y="279"/>
                      <a:pt x="80" y="305"/>
                    </a:cubicBezTo>
                    <a:cubicBezTo>
                      <a:pt x="146" y="332"/>
                      <a:pt x="239" y="345"/>
                      <a:pt x="358" y="345"/>
                    </a:cubicBezTo>
                    <a:cubicBezTo>
                      <a:pt x="450" y="358"/>
                      <a:pt x="517" y="371"/>
                      <a:pt x="569" y="398"/>
                    </a:cubicBezTo>
                    <a:cubicBezTo>
                      <a:pt x="609" y="424"/>
                      <a:pt x="675" y="477"/>
                      <a:pt x="742" y="570"/>
                    </a:cubicBezTo>
                    <a:lnTo>
                      <a:pt x="1364" y="1457"/>
                    </a:lnTo>
                    <a:lnTo>
                      <a:pt x="1271" y="1576"/>
                    </a:lnTo>
                    <a:lnTo>
                      <a:pt x="1178" y="1695"/>
                    </a:lnTo>
                    <a:lnTo>
                      <a:pt x="1033" y="1893"/>
                    </a:lnTo>
                    <a:cubicBezTo>
                      <a:pt x="967" y="1973"/>
                      <a:pt x="887" y="2092"/>
                      <a:pt x="781" y="2238"/>
                    </a:cubicBezTo>
                    <a:cubicBezTo>
                      <a:pt x="742" y="2277"/>
                      <a:pt x="702" y="2304"/>
                      <a:pt x="662" y="2330"/>
                    </a:cubicBezTo>
                    <a:cubicBezTo>
                      <a:pt x="622" y="2343"/>
                      <a:pt x="569" y="2357"/>
                      <a:pt x="517" y="2370"/>
                    </a:cubicBezTo>
                    <a:cubicBezTo>
                      <a:pt x="424" y="2370"/>
                      <a:pt x="344" y="2396"/>
                      <a:pt x="265" y="2423"/>
                    </a:cubicBezTo>
                    <a:cubicBezTo>
                      <a:pt x="186" y="2436"/>
                      <a:pt x="133" y="2489"/>
                      <a:pt x="133" y="2555"/>
                    </a:cubicBezTo>
                    <a:cubicBezTo>
                      <a:pt x="133" y="2595"/>
                      <a:pt x="146" y="2621"/>
                      <a:pt x="159" y="2648"/>
                    </a:cubicBezTo>
                    <a:cubicBezTo>
                      <a:pt x="186" y="2674"/>
                      <a:pt x="212" y="2688"/>
                      <a:pt x="225" y="2701"/>
                    </a:cubicBezTo>
                    <a:cubicBezTo>
                      <a:pt x="265" y="2714"/>
                      <a:pt x="292" y="2727"/>
                      <a:pt x="318" y="2727"/>
                    </a:cubicBezTo>
                    <a:lnTo>
                      <a:pt x="609" y="2727"/>
                    </a:lnTo>
                    <a:cubicBezTo>
                      <a:pt x="702" y="2727"/>
                      <a:pt x="794" y="2714"/>
                      <a:pt x="874" y="2714"/>
                    </a:cubicBezTo>
                    <a:cubicBezTo>
                      <a:pt x="927" y="2714"/>
                      <a:pt x="967" y="2727"/>
                      <a:pt x="1006" y="2727"/>
                    </a:cubicBezTo>
                    <a:lnTo>
                      <a:pt x="1337" y="2727"/>
                    </a:lnTo>
                    <a:cubicBezTo>
                      <a:pt x="1390" y="2727"/>
                      <a:pt x="1443" y="2727"/>
                      <a:pt x="1509" y="2701"/>
                    </a:cubicBezTo>
                    <a:cubicBezTo>
                      <a:pt x="1562" y="2688"/>
                      <a:pt x="1602" y="2635"/>
                      <a:pt x="1602" y="2568"/>
                    </a:cubicBezTo>
                    <a:cubicBezTo>
                      <a:pt x="1602" y="2542"/>
                      <a:pt x="1575" y="2515"/>
                      <a:pt x="1549" y="2476"/>
                    </a:cubicBezTo>
                    <a:cubicBezTo>
                      <a:pt x="1509" y="2436"/>
                      <a:pt x="1430" y="2410"/>
                      <a:pt x="1311" y="2410"/>
                    </a:cubicBezTo>
                    <a:cubicBezTo>
                      <a:pt x="1258" y="2410"/>
                      <a:pt x="1218" y="2410"/>
                      <a:pt x="1205" y="2396"/>
                    </a:cubicBezTo>
                    <a:cubicBezTo>
                      <a:pt x="1205" y="2383"/>
                      <a:pt x="1192" y="2370"/>
                      <a:pt x="1192" y="2343"/>
                    </a:cubicBezTo>
                    <a:cubicBezTo>
                      <a:pt x="1192" y="2330"/>
                      <a:pt x="1205" y="2304"/>
                      <a:pt x="1244" y="2251"/>
                    </a:cubicBezTo>
                    <a:cubicBezTo>
                      <a:pt x="1271" y="2211"/>
                      <a:pt x="1297" y="2171"/>
                      <a:pt x="1324" y="2145"/>
                    </a:cubicBezTo>
                    <a:cubicBezTo>
                      <a:pt x="1364" y="2092"/>
                      <a:pt x="1403" y="2039"/>
                      <a:pt x="1443" y="1986"/>
                    </a:cubicBezTo>
                    <a:cubicBezTo>
                      <a:pt x="1483" y="1933"/>
                      <a:pt x="1536" y="1867"/>
                      <a:pt x="1602" y="1774"/>
                    </a:cubicBezTo>
                    <a:cubicBezTo>
                      <a:pt x="1655" y="1840"/>
                      <a:pt x="1708" y="1907"/>
                      <a:pt x="1761" y="1986"/>
                    </a:cubicBezTo>
                    <a:cubicBezTo>
                      <a:pt x="1827" y="2065"/>
                      <a:pt x="1867" y="2132"/>
                      <a:pt x="1919" y="2198"/>
                    </a:cubicBezTo>
                    <a:cubicBezTo>
                      <a:pt x="1959" y="2264"/>
                      <a:pt x="1999" y="2330"/>
                      <a:pt x="2025" y="2383"/>
                    </a:cubicBezTo>
                    <a:cubicBezTo>
                      <a:pt x="2065" y="2423"/>
                      <a:pt x="2078" y="2463"/>
                      <a:pt x="2078" y="2476"/>
                    </a:cubicBezTo>
                    <a:cubicBezTo>
                      <a:pt x="2078" y="2515"/>
                      <a:pt x="2065" y="2542"/>
                      <a:pt x="2052" y="2542"/>
                    </a:cubicBezTo>
                    <a:lnTo>
                      <a:pt x="1972" y="2568"/>
                    </a:lnTo>
                    <a:cubicBezTo>
                      <a:pt x="1933" y="2568"/>
                      <a:pt x="1906" y="2595"/>
                      <a:pt x="1893" y="2635"/>
                    </a:cubicBezTo>
                    <a:cubicBezTo>
                      <a:pt x="1880" y="2661"/>
                      <a:pt x="1880" y="2701"/>
                      <a:pt x="1880" y="2714"/>
                    </a:cubicBezTo>
                    <a:cubicBezTo>
                      <a:pt x="1880" y="2754"/>
                      <a:pt x="1893" y="2793"/>
                      <a:pt x="1933" y="2833"/>
                    </a:cubicBezTo>
                    <a:cubicBezTo>
                      <a:pt x="1986" y="2886"/>
                      <a:pt x="2052" y="2899"/>
                      <a:pt x="2158" y="2899"/>
                    </a:cubicBezTo>
                    <a:lnTo>
                      <a:pt x="3071" y="2899"/>
                    </a:lnTo>
                    <a:cubicBezTo>
                      <a:pt x="3124" y="2899"/>
                      <a:pt x="3190" y="2899"/>
                      <a:pt x="3243" y="2886"/>
                    </a:cubicBezTo>
                    <a:cubicBezTo>
                      <a:pt x="3296" y="2873"/>
                      <a:pt x="3336" y="2820"/>
                      <a:pt x="3336" y="2740"/>
                    </a:cubicBezTo>
                    <a:cubicBezTo>
                      <a:pt x="3336" y="2688"/>
                      <a:pt x="3309" y="2648"/>
                      <a:pt x="3256" y="2635"/>
                    </a:cubicBezTo>
                    <a:cubicBezTo>
                      <a:pt x="3217" y="2608"/>
                      <a:pt x="3150" y="2595"/>
                      <a:pt x="3084" y="2595"/>
                    </a:cubicBezTo>
                    <a:cubicBezTo>
                      <a:pt x="3018" y="2582"/>
                      <a:pt x="2952" y="2582"/>
                      <a:pt x="2899" y="2582"/>
                    </a:cubicBezTo>
                    <a:cubicBezTo>
                      <a:pt x="2846" y="2568"/>
                      <a:pt x="2793" y="2555"/>
                      <a:pt x="2727" y="2529"/>
                    </a:cubicBezTo>
                    <a:cubicBezTo>
                      <a:pt x="2700" y="2529"/>
                      <a:pt x="2674" y="2502"/>
                      <a:pt x="2634" y="2476"/>
                    </a:cubicBezTo>
                    <a:cubicBezTo>
                      <a:pt x="2594" y="2449"/>
                      <a:pt x="2555" y="2396"/>
                      <a:pt x="2489" y="2317"/>
                    </a:cubicBezTo>
                    <a:cubicBezTo>
                      <a:pt x="2422" y="2238"/>
                      <a:pt x="2330" y="2132"/>
                      <a:pt x="2237" y="1986"/>
                    </a:cubicBezTo>
                    <a:cubicBezTo>
                      <a:pt x="2131" y="1854"/>
                      <a:pt x="1999" y="1668"/>
                      <a:pt x="1840" y="1443"/>
                    </a:cubicBezTo>
                    <a:cubicBezTo>
                      <a:pt x="1919" y="1324"/>
                      <a:pt x="1999" y="1218"/>
                      <a:pt x="2065" y="1113"/>
                    </a:cubicBezTo>
                    <a:cubicBezTo>
                      <a:pt x="2144" y="993"/>
                      <a:pt x="2224" y="888"/>
                      <a:pt x="2330" y="768"/>
                    </a:cubicBezTo>
                    <a:cubicBezTo>
                      <a:pt x="2396" y="676"/>
                      <a:pt x="2475" y="623"/>
                      <a:pt x="2542" y="596"/>
                    </a:cubicBezTo>
                    <a:cubicBezTo>
                      <a:pt x="2581" y="583"/>
                      <a:pt x="2661" y="570"/>
                      <a:pt x="2753" y="570"/>
                    </a:cubicBezTo>
                    <a:cubicBezTo>
                      <a:pt x="2859" y="557"/>
                      <a:pt x="2992" y="557"/>
                      <a:pt x="3177" y="557"/>
                    </a:cubicBezTo>
                    <a:cubicBezTo>
                      <a:pt x="3217" y="557"/>
                      <a:pt x="3243" y="543"/>
                      <a:pt x="3269" y="504"/>
                    </a:cubicBezTo>
                    <a:cubicBezTo>
                      <a:pt x="3296" y="477"/>
                      <a:pt x="3309" y="438"/>
                      <a:pt x="3309" y="411"/>
                    </a:cubicBezTo>
                    <a:cubicBezTo>
                      <a:pt x="3309" y="279"/>
                      <a:pt x="3256" y="226"/>
                      <a:pt x="3164" y="226"/>
                    </a:cubicBezTo>
                    <a:lnTo>
                      <a:pt x="2025" y="226"/>
                    </a:lnTo>
                    <a:cubicBezTo>
                      <a:pt x="1946" y="226"/>
                      <a:pt x="1880" y="239"/>
                      <a:pt x="1827" y="265"/>
                    </a:cubicBezTo>
                    <a:cubicBezTo>
                      <a:pt x="1787" y="292"/>
                      <a:pt x="1761" y="332"/>
                      <a:pt x="1761" y="398"/>
                    </a:cubicBezTo>
                    <a:cubicBezTo>
                      <a:pt x="1761" y="451"/>
                      <a:pt x="1774" y="490"/>
                      <a:pt x="1800" y="504"/>
                    </a:cubicBezTo>
                    <a:cubicBezTo>
                      <a:pt x="1840" y="530"/>
                      <a:pt x="1867" y="543"/>
                      <a:pt x="1880" y="557"/>
                    </a:cubicBezTo>
                    <a:cubicBezTo>
                      <a:pt x="1906" y="570"/>
                      <a:pt x="1919" y="583"/>
                      <a:pt x="1919" y="583"/>
                    </a:cubicBezTo>
                    <a:cubicBezTo>
                      <a:pt x="1919" y="610"/>
                      <a:pt x="1906" y="649"/>
                      <a:pt x="1867" y="702"/>
                    </a:cubicBezTo>
                    <a:cubicBezTo>
                      <a:pt x="1840" y="755"/>
                      <a:pt x="1800" y="808"/>
                      <a:pt x="1747" y="888"/>
                    </a:cubicBezTo>
                    <a:lnTo>
                      <a:pt x="1602" y="1126"/>
                    </a:lnTo>
                    <a:cubicBezTo>
                      <a:pt x="1536" y="1033"/>
                      <a:pt x="1469" y="954"/>
                      <a:pt x="1417" y="874"/>
                    </a:cubicBezTo>
                    <a:cubicBezTo>
                      <a:pt x="1364" y="795"/>
                      <a:pt x="1311" y="715"/>
                      <a:pt x="1271" y="663"/>
                    </a:cubicBezTo>
                    <a:cubicBezTo>
                      <a:pt x="1231" y="596"/>
                      <a:pt x="1192" y="543"/>
                      <a:pt x="1165" y="504"/>
                    </a:cubicBezTo>
                    <a:cubicBezTo>
                      <a:pt x="1152" y="464"/>
                      <a:pt x="1139" y="424"/>
                      <a:pt x="1139" y="411"/>
                    </a:cubicBezTo>
                    <a:cubicBezTo>
                      <a:pt x="1139" y="385"/>
                      <a:pt x="1152" y="371"/>
                      <a:pt x="1178" y="371"/>
                    </a:cubicBezTo>
                    <a:cubicBezTo>
                      <a:pt x="1218" y="358"/>
                      <a:pt x="1271" y="358"/>
                      <a:pt x="1324" y="358"/>
                    </a:cubicBezTo>
                    <a:cubicBezTo>
                      <a:pt x="1390" y="358"/>
                      <a:pt x="1443" y="345"/>
                      <a:pt x="1469" y="305"/>
                    </a:cubicBezTo>
                    <a:cubicBezTo>
                      <a:pt x="1509" y="265"/>
                      <a:pt x="1522" y="226"/>
                      <a:pt x="1522" y="199"/>
                    </a:cubicBezTo>
                    <a:cubicBezTo>
                      <a:pt x="1522" y="173"/>
                      <a:pt x="1522" y="146"/>
                      <a:pt x="1522" y="133"/>
                    </a:cubicBezTo>
                    <a:cubicBezTo>
                      <a:pt x="1522" y="107"/>
                      <a:pt x="1509" y="80"/>
                      <a:pt x="1483" y="67"/>
                    </a:cubicBezTo>
                    <a:cubicBezTo>
                      <a:pt x="1456" y="40"/>
                      <a:pt x="1430" y="27"/>
                      <a:pt x="1377" y="14"/>
                    </a:cubicBezTo>
                    <a:cubicBezTo>
                      <a:pt x="1337" y="1"/>
                      <a:pt x="1271" y="1"/>
                      <a:pt x="1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433464" y="406033"/>
            <a:ext cx="8570949" cy="4217974"/>
            <a:chOff x="433464" y="406033"/>
            <a:chExt cx="8570949" cy="4217974"/>
          </a:xfrm>
        </p:grpSpPr>
        <p:sp>
          <p:nvSpPr>
            <p:cNvPr id="98" name="Google Shape;98;p6"/>
            <p:cNvSpPr/>
            <p:nvPr/>
          </p:nvSpPr>
          <p:spPr>
            <a:xfrm>
              <a:off x="8619543" y="406033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6"/>
            <p:cNvGrpSpPr/>
            <p:nvPr/>
          </p:nvGrpSpPr>
          <p:grpSpPr>
            <a:xfrm rot="-1110540">
              <a:off x="464376" y="4219921"/>
              <a:ext cx="675282" cy="304782"/>
              <a:chOff x="4763863" y="259761"/>
              <a:chExt cx="766705" cy="346045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4763863" y="392187"/>
                <a:ext cx="184436" cy="160946"/>
              </a:xfrm>
              <a:custGeom>
                <a:rect b="b" l="l" r="r" t="t"/>
                <a:pathLst>
                  <a:path extrusionOk="0" h="2912" w="3337">
                    <a:moveTo>
                      <a:pt x="477" y="0"/>
                    </a:moveTo>
                    <a:cubicBezTo>
                      <a:pt x="279" y="0"/>
                      <a:pt x="147" y="13"/>
                      <a:pt x="94" y="40"/>
                    </a:cubicBezTo>
                    <a:cubicBezTo>
                      <a:pt x="27" y="66"/>
                      <a:pt x="1" y="106"/>
                      <a:pt x="1" y="172"/>
                    </a:cubicBezTo>
                    <a:cubicBezTo>
                      <a:pt x="1" y="238"/>
                      <a:pt x="27" y="291"/>
                      <a:pt x="80" y="304"/>
                    </a:cubicBezTo>
                    <a:cubicBezTo>
                      <a:pt x="147" y="331"/>
                      <a:pt x="239" y="344"/>
                      <a:pt x="358" y="344"/>
                    </a:cubicBezTo>
                    <a:cubicBezTo>
                      <a:pt x="451" y="357"/>
                      <a:pt x="517" y="371"/>
                      <a:pt x="570" y="397"/>
                    </a:cubicBezTo>
                    <a:cubicBezTo>
                      <a:pt x="610" y="424"/>
                      <a:pt x="676" y="477"/>
                      <a:pt x="742" y="569"/>
                    </a:cubicBezTo>
                    <a:lnTo>
                      <a:pt x="1364" y="1456"/>
                    </a:lnTo>
                    <a:lnTo>
                      <a:pt x="1272" y="1575"/>
                    </a:lnTo>
                    <a:lnTo>
                      <a:pt x="1179" y="1707"/>
                    </a:lnTo>
                    <a:lnTo>
                      <a:pt x="1033" y="1906"/>
                    </a:lnTo>
                    <a:cubicBezTo>
                      <a:pt x="967" y="1972"/>
                      <a:pt x="888" y="2091"/>
                      <a:pt x="782" y="2237"/>
                    </a:cubicBezTo>
                    <a:cubicBezTo>
                      <a:pt x="742" y="2276"/>
                      <a:pt x="702" y="2303"/>
                      <a:pt x="663" y="2329"/>
                    </a:cubicBezTo>
                    <a:cubicBezTo>
                      <a:pt x="623" y="2343"/>
                      <a:pt x="570" y="2356"/>
                      <a:pt x="517" y="2369"/>
                    </a:cubicBezTo>
                    <a:cubicBezTo>
                      <a:pt x="424" y="2382"/>
                      <a:pt x="345" y="2396"/>
                      <a:pt x="266" y="2422"/>
                    </a:cubicBezTo>
                    <a:cubicBezTo>
                      <a:pt x="186" y="2435"/>
                      <a:pt x="133" y="2488"/>
                      <a:pt x="133" y="2554"/>
                    </a:cubicBezTo>
                    <a:cubicBezTo>
                      <a:pt x="133" y="2594"/>
                      <a:pt x="147" y="2634"/>
                      <a:pt x="160" y="2647"/>
                    </a:cubicBezTo>
                    <a:cubicBezTo>
                      <a:pt x="186" y="2674"/>
                      <a:pt x="213" y="2687"/>
                      <a:pt x="226" y="2700"/>
                    </a:cubicBezTo>
                    <a:cubicBezTo>
                      <a:pt x="266" y="2713"/>
                      <a:pt x="292" y="2726"/>
                      <a:pt x="319" y="2726"/>
                    </a:cubicBezTo>
                    <a:lnTo>
                      <a:pt x="1099" y="2726"/>
                    </a:lnTo>
                    <a:cubicBezTo>
                      <a:pt x="1139" y="2726"/>
                      <a:pt x="1166" y="2726"/>
                      <a:pt x="1205" y="2740"/>
                    </a:cubicBezTo>
                    <a:lnTo>
                      <a:pt x="1338" y="2740"/>
                    </a:lnTo>
                    <a:cubicBezTo>
                      <a:pt x="1391" y="2740"/>
                      <a:pt x="1444" y="2726"/>
                      <a:pt x="1510" y="2713"/>
                    </a:cubicBezTo>
                    <a:cubicBezTo>
                      <a:pt x="1563" y="2687"/>
                      <a:pt x="1602" y="2647"/>
                      <a:pt x="1602" y="2568"/>
                    </a:cubicBezTo>
                    <a:cubicBezTo>
                      <a:pt x="1602" y="2541"/>
                      <a:pt x="1576" y="2515"/>
                      <a:pt x="1549" y="2475"/>
                    </a:cubicBezTo>
                    <a:cubicBezTo>
                      <a:pt x="1510" y="2435"/>
                      <a:pt x="1430" y="2409"/>
                      <a:pt x="1311" y="2409"/>
                    </a:cubicBezTo>
                    <a:cubicBezTo>
                      <a:pt x="1258" y="2409"/>
                      <a:pt x="1219" y="2409"/>
                      <a:pt x="1205" y="2396"/>
                    </a:cubicBezTo>
                    <a:cubicBezTo>
                      <a:pt x="1205" y="2382"/>
                      <a:pt x="1192" y="2369"/>
                      <a:pt x="1192" y="2356"/>
                    </a:cubicBezTo>
                    <a:cubicBezTo>
                      <a:pt x="1192" y="2329"/>
                      <a:pt x="1205" y="2303"/>
                      <a:pt x="1245" y="2263"/>
                    </a:cubicBezTo>
                    <a:cubicBezTo>
                      <a:pt x="1272" y="2210"/>
                      <a:pt x="1298" y="2184"/>
                      <a:pt x="1324" y="2157"/>
                    </a:cubicBezTo>
                    <a:cubicBezTo>
                      <a:pt x="1364" y="2091"/>
                      <a:pt x="1404" y="2038"/>
                      <a:pt x="1444" y="1985"/>
                    </a:cubicBezTo>
                    <a:cubicBezTo>
                      <a:pt x="1483" y="1932"/>
                      <a:pt x="1536" y="1866"/>
                      <a:pt x="1602" y="1774"/>
                    </a:cubicBezTo>
                    <a:cubicBezTo>
                      <a:pt x="1655" y="1840"/>
                      <a:pt x="1708" y="1919"/>
                      <a:pt x="1761" y="1999"/>
                    </a:cubicBezTo>
                    <a:cubicBezTo>
                      <a:pt x="1827" y="2065"/>
                      <a:pt x="1867" y="2131"/>
                      <a:pt x="1920" y="2197"/>
                    </a:cubicBezTo>
                    <a:cubicBezTo>
                      <a:pt x="1960" y="2263"/>
                      <a:pt x="1999" y="2329"/>
                      <a:pt x="2026" y="2382"/>
                    </a:cubicBezTo>
                    <a:cubicBezTo>
                      <a:pt x="2066" y="2435"/>
                      <a:pt x="2079" y="2462"/>
                      <a:pt x="2079" y="2475"/>
                    </a:cubicBezTo>
                    <a:cubicBezTo>
                      <a:pt x="2079" y="2515"/>
                      <a:pt x="2066" y="2541"/>
                      <a:pt x="2052" y="2554"/>
                    </a:cubicBezTo>
                    <a:lnTo>
                      <a:pt x="1973" y="2568"/>
                    </a:lnTo>
                    <a:cubicBezTo>
                      <a:pt x="1933" y="2581"/>
                      <a:pt x="1907" y="2594"/>
                      <a:pt x="1894" y="2634"/>
                    </a:cubicBezTo>
                    <a:cubicBezTo>
                      <a:pt x="1880" y="2674"/>
                      <a:pt x="1880" y="2700"/>
                      <a:pt x="1880" y="2726"/>
                    </a:cubicBezTo>
                    <a:cubicBezTo>
                      <a:pt x="1880" y="2753"/>
                      <a:pt x="1894" y="2793"/>
                      <a:pt x="1933" y="2832"/>
                    </a:cubicBezTo>
                    <a:cubicBezTo>
                      <a:pt x="1986" y="2885"/>
                      <a:pt x="2052" y="2912"/>
                      <a:pt x="2158" y="2912"/>
                    </a:cubicBezTo>
                    <a:cubicBezTo>
                      <a:pt x="2238" y="2912"/>
                      <a:pt x="2304" y="2899"/>
                      <a:pt x="2357" y="2899"/>
                    </a:cubicBezTo>
                    <a:lnTo>
                      <a:pt x="2807" y="2899"/>
                    </a:lnTo>
                    <a:cubicBezTo>
                      <a:pt x="2873" y="2899"/>
                      <a:pt x="2966" y="2912"/>
                      <a:pt x="3072" y="2912"/>
                    </a:cubicBezTo>
                    <a:cubicBezTo>
                      <a:pt x="3124" y="2912"/>
                      <a:pt x="3191" y="2899"/>
                      <a:pt x="3244" y="2885"/>
                    </a:cubicBezTo>
                    <a:cubicBezTo>
                      <a:pt x="3297" y="2872"/>
                      <a:pt x="3336" y="2819"/>
                      <a:pt x="3336" y="2740"/>
                    </a:cubicBezTo>
                    <a:cubicBezTo>
                      <a:pt x="3336" y="2687"/>
                      <a:pt x="3310" y="2660"/>
                      <a:pt x="3257" y="2634"/>
                    </a:cubicBezTo>
                    <a:cubicBezTo>
                      <a:pt x="3217" y="2607"/>
                      <a:pt x="3151" y="2594"/>
                      <a:pt x="3085" y="2594"/>
                    </a:cubicBezTo>
                    <a:cubicBezTo>
                      <a:pt x="3019" y="2581"/>
                      <a:pt x="2952" y="2581"/>
                      <a:pt x="2899" y="2581"/>
                    </a:cubicBezTo>
                    <a:cubicBezTo>
                      <a:pt x="2847" y="2568"/>
                      <a:pt x="2794" y="2554"/>
                      <a:pt x="2727" y="2541"/>
                    </a:cubicBezTo>
                    <a:cubicBezTo>
                      <a:pt x="2701" y="2528"/>
                      <a:pt x="2674" y="2515"/>
                      <a:pt x="2635" y="2475"/>
                    </a:cubicBezTo>
                    <a:cubicBezTo>
                      <a:pt x="2595" y="2449"/>
                      <a:pt x="2555" y="2396"/>
                      <a:pt x="2489" y="2316"/>
                    </a:cubicBezTo>
                    <a:cubicBezTo>
                      <a:pt x="2423" y="2237"/>
                      <a:pt x="2330" y="2131"/>
                      <a:pt x="2238" y="1999"/>
                    </a:cubicBezTo>
                    <a:cubicBezTo>
                      <a:pt x="2132" y="1853"/>
                      <a:pt x="1999" y="1668"/>
                      <a:pt x="1841" y="1443"/>
                    </a:cubicBezTo>
                    <a:cubicBezTo>
                      <a:pt x="1920" y="1324"/>
                      <a:pt x="1999" y="1218"/>
                      <a:pt x="2066" y="1112"/>
                    </a:cubicBezTo>
                    <a:cubicBezTo>
                      <a:pt x="2145" y="993"/>
                      <a:pt x="2224" y="887"/>
                      <a:pt x="2330" y="768"/>
                    </a:cubicBezTo>
                    <a:cubicBezTo>
                      <a:pt x="2397" y="675"/>
                      <a:pt x="2476" y="622"/>
                      <a:pt x="2542" y="609"/>
                    </a:cubicBezTo>
                    <a:cubicBezTo>
                      <a:pt x="2582" y="582"/>
                      <a:pt x="2661" y="569"/>
                      <a:pt x="2754" y="569"/>
                    </a:cubicBezTo>
                    <a:cubicBezTo>
                      <a:pt x="2860" y="556"/>
                      <a:pt x="2992" y="556"/>
                      <a:pt x="3177" y="556"/>
                    </a:cubicBezTo>
                    <a:cubicBezTo>
                      <a:pt x="3217" y="556"/>
                      <a:pt x="3244" y="543"/>
                      <a:pt x="3270" y="516"/>
                    </a:cubicBezTo>
                    <a:cubicBezTo>
                      <a:pt x="3297" y="477"/>
                      <a:pt x="3310" y="437"/>
                      <a:pt x="3310" y="424"/>
                    </a:cubicBezTo>
                    <a:cubicBezTo>
                      <a:pt x="3310" y="291"/>
                      <a:pt x="3257" y="225"/>
                      <a:pt x="3164" y="225"/>
                    </a:cubicBezTo>
                    <a:lnTo>
                      <a:pt x="2026" y="225"/>
                    </a:lnTo>
                    <a:cubicBezTo>
                      <a:pt x="1947" y="225"/>
                      <a:pt x="1880" y="238"/>
                      <a:pt x="1827" y="265"/>
                    </a:cubicBezTo>
                    <a:cubicBezTo>
                      <a:pt x="1788" y="291"/>
                      <a:pt x="1761" y="331"/>
                      <a:pt x="1761" y="410"/>
                    </a:cubicBezTo>
                    <a:cubicBezTo>
                      <a:pt x="1761" y="450"/>
                      <a:pt x="1774" y="490"/>
                      <a:pt x="1801" y="516"/>
                    </a:cubicBezTo>
                    <a:cubicBezTo>
                      <a:pt x="1841" y="529"/>
                      <a:pt x="1867" y="543"/>
                      <a:pt x="1880" y="556"/>
                    </a:cubicBezTo>
                    <a:cubicBezTo>
                      <a:pt x="1907" y="569"/>
                      <a:pt x="1920" y="582"/>
                      <a:pt x="1920" y="596"/>
                    </a:cubicBezTo>
                    <a:cubicBezTo>
                      <a:pt x="1920" y="609"/>
                      <a:pt x="1907" y="649"/>
                      <a:pt x="1867" y="702"/>
                    </a:cubicBezTo>
                    <a:cubicBezTo>
                      <a:pt x="1841" y="754"/>
                      <a:pt x="1801" y="821"/>
                      <a:pt x="1748" y="900"/>
                    </a:cubicBezTo>
                    <a:lnTo>
                      <a:pt x="1602" y="1125"/>
                    </a:lnTo>
                    <a:cubicBezTo>
                      <a:pt x="1536" y="1032"/>
                      <a:pt x="1470" y="953"/>
                      <a:pt x="1417" y="874"/>
                    </a:cubicBezTo>
                    <a:cubicBezTo>
                      <a:pt x="1364" y="794"/>
                      <a:pt x="1311" y="715"/>
                      <a:pt x="1272" y="662"/>
                    </a:cubicBezTo>
                    <a:cubicBezTo>
                      <a:pt x="1232" y="596"/>
                      <a:pt x="1192" y="543"/>
                      <a:pt x="1166" y="503"/>
                    </a:cubicBezTo>
                    <a:cubicBezTo>
                      <a:pt x="1152" y="463"/>
                      <a:pt x="1139" y="437"/>
                      <a:pt x="1139" y="424"/>
                    </a:cubicBezTo>
                    <a:cubicBezTo>
                      <a:pt x="1139" y="384"/>
                      <a:pt x="1152" y="371"/>
                      <a:pt x="1179" y="371"/>
                    </a:cubicBezTo>
                    <a:cubicBezTo>
                      <a:pt x="1219" y="371"/>
                      <a:pt x="1272" y="357"/>
                      <a:pt x="1324" y="357"/>
                    </a:cubicBezTo>
                    <a:cubicBezTo>
                      <a:pt x="1391" y="357"/>
                      <a:pt x="1444" y="344"/>
                      <a:pt x="1470" y="304"/>
                    </a:cubicBezTo>
                    <a:cubicBezTo>
                      <a:pt x="1510" y="265"/>
                      <a:pt x="1523" y="238"/>
                      <a:pt x="1523" y="199"/>
                    </a:cubicBezTo>
                    <a:cubicBezTo>
                      <a:pt x="1523" y="172"/>
                      <a:pt x="1523" y="146"/>
                      <a:pt x="1523" y="132"/>
                    </a:cubicBezTo>
                    <a:cubicBezTo>
                      <a:pt x="1523" y="106"/>
                      <a:pt x="1510" y="79"/>
                      <a:pt x="1483" y="66"/>
                    </a:cubicBezTo>
                    <a:cubicBezTo>
                      <a:pt x="1457" y="40"/>
                      <a:pt x="1430" y="27"/>
                      <a:pt x="1377" y="13"/>
                    </a:cubicBezTo>
                    <a:cubicBezTo>
                      <a:pt x="1338" y="0"/>
                      <a:pt x="1272" y="0"/>
                      <a:pt x="1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962835" y="259761"/>
                <a:ext cx="166860" cy="289725"/>
              </a:xfrm>
              <a:custGeom>
                <a:rect b="b" l="l" r="r" t="t"/>
                <a:pathLst>
                  <a:path extrusionOk="0" h="5242" w="3019">
                    <a:moveTo>
                      <a:pt x="2873" y="0"/>
                    </a:moveTo>
                    <a:cubicBezTo>
                      <a:pt x="2767" y="0"/>
                      <a:pt x="2688" y="27"/>
                      <a:pt x="2635" y="80"/>
                    </a:cubicBezTo>
                    <a:cubicBezTo>
                      <a:pt x="2595" y="133"/>
                      <a:pt x="2529" y="225"/>
                      <a:pt x="2476" y="358"/>
                    </a:cubicBezTo>
                    <a:cubicBezTo>
                      <a:pt x="2383" y="530"/>
                      <a:pt x="2317" y="675"/>
                      <a:pt x="2264" y="781"/>
                    </a:cubicBezTo>
                    <a:lnTo>
                      <a:pt x="2119" y="1073"/>
                    </a:lnTo>
                    <a:cubicBezTo>
                      <a:pt x="2079" y="1152"/>
                      <a:pt x="2052" y="1231"/>
                      <a:pt x="2013" y="1298"/>
                    </a:cubicBezTo>
                    <a:cubicBezTo>
                      <a:pt x="1973" y="1377"/>
                      <a:pt x="1933" y="1456"/>
                      <a:pt x="1880" y="1562"/>
                    </a:cubicBezTo>
                    <a:cubicBezTo>
                      <a:pt x="1827" y="1668"/>
                      <a:pt x="1761" y="1787"/>
                      <a:pt x="1682" y="1946"/>
                    </a:cubicBezTo>
                    <a:cubicBezTo>
                      <a:pt x="1589" y="2092"/>
                      <a:pt x="1483" y="2277"/>
                      <a:pt x="1364" y="2515"/>
                    </a:cubicBezTo>
                    <a:cubicBezTo>
                      <a:pt x="1258" y="2700"/>
                      <a:pt x="1179" y="2846"/>
                      <a:pt x="1126" y="2952"/>
                    </a:cubicBezTo>
                    <a:cubicBezTo>
                      <a:pt x="1060" y="3058"/>
                      <a:pt x="1007" y="3150"/>
                      <a:pt x="967" y="3217"/>
                    </a:cubicBezTo>
                    <a:cubicBezTo>
                      <a:pt x="941" y="3283"/>
                      <a:pt x="901" y="3323"/>
                      <a:pt x="874" y="3362"/>
                    </a:cubicBezTo>
                    <a:cubicBezTo>
                      <a:pt x="861" y="3402"/>
                      <a:pt x="835" y="3442"/>
                      <a:pt x="808" y="3481"/>
                    </a:cubicBezTo>
                    <a:cubicBezTo>
                      <a:pt x="782" y="3521"/>
                      <a:pt x="755" y="3574"/>
                      <a:pt x="716" y="3640"/>
                    </a:cubicBezTo>
                    <a:cubicBezTo>
                      <a:pt x="689" y="3693"/>
                      <a:pt x="636" y="3786"/>
                      <a:pt x="583" y="3892"/>
                    </a:cubicBezTo>
                    <a:cubicBezTo>
                      <a:pt x="530" y="4011"/>
                      <a:pt x="451" y="4156"/>
                      <a:pt x="358" y="4328"/>
                    </a:cubicBezTo>
                    <a:cubicBezTo>
                      <a:pt x="266" y="4514"/>
                      <a:pt x="160" y="4739"/>
                      <a:pt x="14" y="5017"/>
                    </a:cubicBezTo>
                    <a:cubicBezTo>
                      <a:pt x="1" y="5030"/>
                      <a:pt x="1" y="5043"/>
                      <a:pt x="1" y="5070"/>
                    </a:cubicBezTo>
                    <a:cubicBezTo>
                      <a:pt x="1" y="5122"/>
                      <a:pt x="27" y="5162"/>
                      <a:pt x="54" y="5189"/>
                    </a:cubicBezTo>
                    <a:cubicBezTo>
                      <a:pt x="94" y="5228"/>
                      <a:pt x="133" y="5242"/>
                      <a:pt x="173" y="5242"/>
                    </a:cubicBezTo>
                    <a:cubicBezTo>
                      <a:pt x="239" y="5242"/>
                      <a:pt x="279" y="5228"/>
                      <a:pt x="332" y="5202"/>
                    </a:cubicBezTo>
                    <a:cubicBezTo>
                      <a:pt x="385" y="5175"/>
                      <a:pt x="411" y="5149"/>
                      <a:pt x="438" y="5096"/>
                    </a:cubicBezTo>
                    <a:lnTo>
                      <a:pt x="2939" y="384"/>
                    </a:lnTo>
                    <a:cubicBezTo>
                      <a:pt x="2952" y="358"/>
                      <a:pt x="2966" y="318"/>
                      <a:pt x="2992" y="265"/>
                    </a:cubicBezTo>
                    <a:cubicBezTo>
                      <a:pt x="3005" y="225"/>
                      <a:pt x="3019" y="186"/>
                      <a:pt x="3019" y="146"/>
                    </a:cubicBezTo>
                    <a:cubicBezTo>
                      <a:pt x="3019" y="120"/>
                      <a:pt x="3019" y="93"/>
                      <a:pt x="2992" y="53"/>
                    </a:cubicBezTo>
                    <a:cubicBezTo>
                      <a:pt x="2979" y="14"/>
                      <a:pt x="2939" y="0"/>
                      <a:pt x="2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5141357" y="259761"/>
                <a:ext cx="177085" cy="287515"/>
              </a:xfrm>
              <a:custGeom>
                <a:rect b="b" l="l" r="r" t="t"/>
                <a:pathLst>
                  <a:path extrusionOk="0" h="5202" w="3204">
                    <a:moveTo>
                      <a:pt x="1668" y="0"/>
                    </a:moveTo>
                    <a:cubicBezTo>
                      <a:pt x="1417" y="0"/>
                      <a:pt x="1192" y="53"/>
                      <a:pt x="993" y="159"/>
                    </a:cubicBezTo>
                    <a:cubicBezTo>
                      <a:pt x="808" y="252"/>
                      <a:pt x="636" y="371"/>
                      <a:pt x="503" y="517"/>
                    </a:cubicBezTo>
                    <a:cubicBezTo>
                      <a:pt x="371" y="662"/>
                      <a:pt x="278" y="808"/>
                      <a:pt x="199" y="953"/>
                    </a:cubicBezTo>
                    <a:cubicBezTo>
                      <a:pt x="133" y="1099"/>
                      <a:pt x="106" y="1231"/>
                      <a:pt x="106" y="1324"/>
                    </a:cubicBezTo>
                    <a:cubicBezTo>
                      <a:pt x="106" y="1337"/>
                      <a:pt x="106" y="1377"/>
                      <a:pt x="106" y="1417"/>
                    </a:cubicBezTo>
                    <a:cubicBezTo>
                      <a:pt x="119" y="1456"/>
                      <a:pt x="133" y="1496"/>
                      <a:pt x="146" y="1549"/>
                    </a:cubicBezTo>
                    <a:cubicBezTo>
                      <a:pt x="159" y="1589"/>
                      <a:pt x="199" y="1615"/>
                      <a:pt x="225" y="1655"/>
                    </a:cubicBezTo>
                    <a:cubicBezTo>
                      <a:pt x="265" y="1681"/>
                      <a:pt x="318" y="1708"/>
                      <a:pt x="384" y="1708"/>
                    </a:cubicBezTo>
                    <a:cubicBezTo>
                      <a:pt x="503" y="1708"/>
                      <a:pt x="583" y="1681"/>
                      <a:pt x="649" y="1628"/>
                    </a:cubicBezTo>
                    <a:cubicBezTo>
                      <a:pt x="702" y="1575"/>
                      <a:pt x="742" y="1496"/>
                      <a:pt x="742" y="1417"/>
                    </a:cubicBezTo>
                    <a:cubicBezTo>
                      <a:pt x="742" y="1377"/>
                      <a:pt x="728" y="1350"/>
                      <a:pt x="715" y="1324"/>
                    </a:cubicBezTo>
                    <a:cubicBezTo>
                      <a:pt x="702" y="1298"/>
                      <a:pt x="689" y="1271"/>
                      <a:pt x="662" y="1245"/>
                    </a:cubicBezTo>
                    <a:lnTo>
                      <a:pt x="609" y="1178"/>
                    </a:lnTo>
                    <a:cubicBezTo>
                      <a:pt x="596" y="1165"/>
                      <a:pt x="596" y="1139"/>
                      <a:pt x="596" y="1099"/>
                    </a:cubicBezTo>
                    <a:cubicBezTo>
                      <a:pt x="596" y="1073"/>
                      <a:pt x="622" y="1020"/>
                      <a:pt x="662" y="940"/>
                    </a:cubicBezTo>
                    <a:cubicBezTo>
                      <a:pt x="715" y="861"/>
                      <a:pt x="781" y="768"/>
                      <a:pt x="861" y="689"/>
                    </a:cubicBezTo>
                    <a:cubicBezTo>
                      <a:pt x="953" y="609"/>
                      <a:pt x="1059" y="530"/>
                      <a:pt x="1178" y="477"/>
                    </a:cubicBezTo>
                    <a:cubicBezTo>
                      <a:pt x="1297" y="411"/>
                      <a:pt x="1443" y="371"/>
                      <a:pt x="1602" y="371"/>
                    </a:cubicBezTo>
                    <a:cubicBezTo>
                      <a:pt x="1761" y="371"/>
                      <a:pt x="1893" y="411"/>
                      <a:pt x="2012" y="464"/>
                    </a:cubicBezTo>
                    <a:cubicBezTo>
                      <a:pt x="2118" y="517"/>
                      <a:pt x="2211" y="583"/>
                      <a:pt x="2277" y="675"/>
                    </a:cubicBezTo>
                    <a:cubicBezTo>
                      <a:pt x="2343" y="755"/>
                      <a:pt x="2396" y="848"/>
                      <a:pt x="2422" y="953"/>
                    </a:cubicBezTo>
                    <a:cubicBezTo>
                      <a:pt x="2462" y="1059"/>
                      <a:pt x="2475" y="1152"/>
                      <a:pt x="2475" y="1258"/>
                    </a:cubicBezTo>
                    <a:cubicBezTo>
                      <a:pt x="2475" y="1456"/>
                      <a:pt x="2436" y="1668"/>
                      <a:pt x="2356" y="1906"/>
                    </a:cubicBezTo>
                    <a:cubicBezTo>
                      <a:pt x="2290" y="2131"/>
                      <a:pt x="2184" y="2356"/>
                      <a:pt x="2052" y="2595"/>
                    </a:cubicBezTo>
                    <a:cubicBezTo>
                      <a:pt x="1933" y="2820"/>
                      <a:pt x="1787" y="3058"/>
                      <a:pt x="1628" y="3283"/>
                    </a:cubicBezTo>
                    <a:cubicBezTo>
                      <a:pt x="1469" y="3508"/>
                      <a:pt x="1297" y="3720"/>
                      <a:pt x="1112" y="3931"/>
                    </a:cubicBezTo>
                    <a:cubicBezTo>
                      <a:pt x="940" y="4117"/>
                      <a:pt x="768" y="4302"/>
                      <a:pt x="596" y="4474"/>
                    </a:cubicBezTo>
                    <a:cubicBezTo>
                      <a:pt x="424" y="4633"/>
                      <a:pt x="265" y="4778"/>
                      <a:pt x="119" y="4884"/>
                    </a:cubicBezTo>
                    <a:cubicBezTo>
                      <a:pt x="93" y="4911"/>
                      <a:pt x="67" y="4937"/>
                      <a:pt x="27" y="4964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70"/>
                      <a:pt x="14" y="5109"/>
                      <a:pt x="27" y="5136"/>
                    </a:cubicBezTo>
                    <a:cubicBezTo>
                      <a:pt x="67" y="5175"/>
                      <a:pt x="106" y="5202"/>
                      <a:pt x="172" y="5202"/>
                    </a:cubicBezTo>
                    <a:cubicBezTo>
                      <a:pt x="225" y="5202"/>
                      <a:pt x="292" y="5189"/>
                      <a:pt x="331" y="5162"/>
                    </a:cubicBezTo>
                    <a:cubicBezTo>
                      <a:pt x="384" y="5149"/>
                      <a:pt x="411" y="5136"/>
                      <a:pt x="437" y="5109"/>
                    </a:cubicBezTo>
                    <a:lnTo>
                      <a:pt x="1112" y="5109"/>
                    </a:lnTo>
                    <a:cubicBezTo>
                      <a:pt x="1244" y="5109"/>
                      <a:pt x="1377" y="5109"/>
                      <a:pt x="1509" y="5122"/>
                    </a:cubicBezTo>
                    <a:lnTo>
                      <a:pt x="1880" y="5122"/>
                    </a:lnTo>
                    <a:cubicBezTo>
                      <a:pt x="2012" y="5122"/>
                      <a:pt x="2131" y="5122"/>
                      <a:pt x="2264" y="5136"/>
                    </a:cubicBezTo>
                    <a:lnTo>
                      <a:pt x="2674" y="5136"/>
                    </a:lnTo>
                    <a:cubicBezTo>
                      <a:pt x="2687" y="5136"/>
                      <a:pt x="2714" y="5122"/>
                      <a:pt x="2753" y="5096"/>
                    </a:cubicBezTo>
                    <a:cubicBezTo>
                      <a:pt x="2793" y="5083"/>
                      <a:pt x="2833" y="5043"/>
                      <a:pt x="2859" y="4990"/>
                    </a:cubicBezTo>
                    <a:cubicBezTo>
                      <a:pt x="2965" y="4792"/>
                      <a:pt x="3058" y="4646"/>
                      <a:pt x="3111" y="4553"/>
                    </a:cubicBezTo>
                    <a:cubicBezTo>
                      <a:pt x="3177" y="4461"/>
                      <a:pt x="3203" y="4395"/>
                      <a:pt x="3203" y="4355"/>
                    </a:cubicBezTo>
                    <a:cubicBezTo>
                      <a:pt x="3203" y="4302"/>
                      <a:pt x="3190" y="4275"/>
                      <a:pt x="3137" y="4249"/>
                    </a:cubicBezTo>
                    <a:cubicBezTo>
                      <a:pt x="3111" y="4236"/>
                      <a:pt x="3071" y="4222"/>
                      <a:pt x="3018" y="4222"/>
                    </a:cubicBezTo>
                    <a:cubicBezTo>
                      <a:pt x="2965" y="4222"/>
                      <a:pt x="2925" y="4236"/>
                      <a:pt x="2886" y="4275"/>
                    </a:cubicBezTo>
                    <a:cubicBezTo>
                      <a:pt x="2859" y="4302"/>
                      <a:pt x="2833" y="4328"/>
                      <a:pt x="2819" y="4368"/>
                    </a:cubicBezTo>
                    <a:lnTo>
                      <a:pt x="2647" y="4620"/>
                    </a:lnTo>
                    <a:cubicBezTo>
                      <a:pt x="2621" y="4672"/>
                      <a:pt x="2594" y="4699"/>
                      <a:pt x="2568" y="4712"/>
                    </a:cubicBezTo>
                    <a:cubicBezTo>
                      <a:pt x="2542" y="4725"/>
                      <a:pt x="2515" y="4739"/>
                      <a:pt x="2489" y="4739"/>
                    </a:cubicBezTo>
                    <a:lnTo>
                      <a:pt x="1800" y="4739"/>
                    </a:lnTo>
                    <a:cubicBezTo>
                      <a:pt x="1628" y="4725"/>
                      <a:pt x="1456" y="4725"/>
                      <a:pt x="1271" y="4725"/>
                    </a:cubicBezTo>
                    <a:cubicBezTo>
                      <a:pt x="1099" y="4725"/>
                      <a:pt x="940" y="4712"/>
                      <a:pt x="821" y="4712"/>
                    </a:cubicBezTo>
                    <a:cubicBezTo>
                      <a:pt x="940" y="4593"/>
                      <a:pt x="1072" y="4461"/>
                      <a:pt x="1218" y="4302"/>
                    </a:cubicBezTo>
                    <a:cubicBezTo>
                      <a:pt x="1377" y="4143"/>
                      <a:pt x="1536" y="3971"/>
                      <a:pt x="1681" y="3786"/>
                    </a:cubicBezTo>
                    <a:cubicBezTo>
                      <a:pt x="1840" y="3600"/>
                      <a:pt x="1999" y="3402"/>
                      <a:pt x="2144" y="3203"/>
                    </a:cubicBezTo>
                    <a:cubicBezTo>
                      <a:pt x="2290" y="2992"/>
                      <a:pt x="2436" y="2780"/>
                      <a:pt x="2542" y="2555"/>
                    </a:cubicBezTo>
                    <a:cubicBezTo>
                      <a:pt x="2661" y="2343"/>
                      <a:pt x="2753" y="2131"/>
                      <a:pt x="2833" y="1906"/>
                    </a:cubicBezTo>
                    <a:cubicBezTo>
                      <a:pt x="2899" y="1681"/>
                      <a:pt x="2939" y="1470"/>
                      <a:pt x="2939" y="1271"/>
                    </a:cubicBezTo>
                    <a:cubicBezTo>
                      <a:pt x="2939" y="1086"/>
                      <a:pt x="2912" y="927"/>
                      <a:pt x="2872" y="781"/>
                    </a:cubicBezTo>
                    <a:cubicBezTo>
                      <a:pt x="2833" y="623"/>
                      <a:pt x="2753" y="490"/>
                      <a:pt x="2647" y="371"/>
                    </a:cubicBezTo>
                    <a:cubicBezTo>
                      <a:pt x="2542" y="265"/>
                      <a:pt x="2409" y="173"/>
                      <a:pt x="2250" y="106"/>
                    </a:cubicBezTo>
                    <a:cubicBezTo>
                      <a:pt x="2092" y="40"/>
                      <a:pt x="1893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320598" y="397272"/>
                <a:ext cx="209971" cy="208534"/>
              </a:xfrm>
              <a:custGeom>
                <a:rect b="b" l="l" r="r" t="t"/>
                <a:pathLst>
                  <a:path extrusionOk="0" h="3773" w="3799">
                    <a:moveTo>
                      <a:pt x="384" y="1"/>
                    </a:moveTo>
                    <a:cubicBezTo>
                      <a:pt x="278" y="1"/>
                      <a:pt x="199" y="14"/>
                      <a:pt x="119" y="54"/>
                    </a:cubicBezTo>
                    <a:cubicBezTo>
                      <a:pt x="40" y="80"/>
                      <a:pt x="0" y="133"/>
                      <a:pt x="0" y="199"/>
                    </a:cubicBezTo>
                    <a:cubicBezTo>
                      <a:pt x="0" y="279"/>
                      <a:pt x="53" y="318"/>
                      <a:pt x="132" y="332"/>
                    </a:cubicBezTo>
                    <a:cubicBezTo>
                      <a:pt x="212" y="345"/>
                      <a:pt x="331" y="358"/>
                      <a:pt x="490" y="358"/>
                    </a:cubicBezTo>
                    <a:lnTo>
                      <a:pt x="609" y="358"/>
                    </a:lnTo>
                    <a:cubicBezTo>
                      <a:pt x="649" y="371"/>
                      <a:pt x="675" y="371"/>
                      <a:pt x="701" y="385"/>
                    </a:cubicBezTo>
                    <a:cubicBezTo>
                      <a:pt x="728" y="398"/>
                      <a:pt x="741" y="411"/>
                      <a:pt x="754" y="437"/>
                    </a:cubicBezTo>
                    <a:cubicBezTo>
                      <a:pt x="781" y="464"/>
                      <a:pt x="794" y="490"/>
                      <a:pt x="821" y="530"/>
                    </a:cubicBezTo>
                    <a:lnTo>
                      <a:pt x="2025" y="2714"/>
                    </a:lnTo>
                    <a:cubicBezTo>
                      <a:pt x="1972" y="2833"/>
                      <a:pt x="1919" y="2939"/>
                      <a:pt x="1866" y="3032"/>
                    </a:cubicBezTo>
                    <a:cubicBezTo>
                      <a:pt x="1813" y="3124"/>
                      <a:pt x="1760" y="3190"/>
                      <a:pt x="1694" y="3257"/>
                    </a:cubicBezTo>
                    <a:cubicBezTo>
                      <a:pt x="1641" y="3296"/>
                      <a:pt x="1575" y="3349"/>
                      <a:pt x="1509" y="3376"/>
                    </a:cubicBezTo>
                    <a:cubicBezTo>
                      <a:pt x="1429" y="3415"/>
                      <a:pt x="1363" y="3429"/>
                      <a:pt x="1297" y="3429"/>
                    </a:cubicBezTo>
                    <a:cubicBezTo>
                      <a:pt x="1178" y="3429"/>
                      <a:pt x="1072" y="3402"/>
                      <a:pt x="993" y="3349"/>
                    </a:cubicBezTo>
                    <a:cubicBezTo>
                      <a:pt x="926" y="3296"/>
                      <a:pt x="887" y="3230"/>
                      <a:pt x="887" y="3164"/>
                    </a:cubicBezTo>
                    <a:cubicBezTo>
                      <a:pt x="887" y="3137"/>
                      <a:pt x="900" y="3098"/>
                      <a:pt x="913" y="3071"/>
                    </a:cubicBezTo>
                    <a:cubicBezTo>
                      <a:pt x="940" y="3045"/>
                      <a:pt x="966" y="3018"/>
                      <a:pt x="993" y="3018"/>
                    </a:cubicBezTo>
                    <a:cubicBezTo>
                      <a:pt x="1019" y="3018"/>
                      <a:pt x="1046" y="3018"/>
                      <a:pt x="1072" y="3005"/>
                    </a:cubicBezTo>
                    <a:cubicBezTo>
                      <a:pt x="1099" y="3005"/>
                      <a:pt x="1125" y="2992"/>
                      <a:pt x="1151" y="2979"/>
                    </a:cubicBezTo>
                    <a:cubicBezTo>
                      <a:pt x="1178" y="2965"/>
                      <a:pt x="1204" y="2939"/>
                      <a:pt x="1218" y="2912"/>
                    </a:cubicBezTo>
                    <a:cubicBezTo>
                      <a:pt x="1231" y="2899"/>
                      <a:pt x="1244" y="2859"/>
                      <a:pt x="1244" y="2820"/>
                    </a:cubicBezTo>
                    <a:cubicBezTo>
                      <a:pt x="1244" y="2754"/>
                      <a:pt x="1218" y="2701"/>
                      <a:pt x="1165" y="2674"/>
                    </a:cubicBezTo>
                    <a:cubicBezTo>
                      <a:pt x="1125" y="2648"/>
                      <a:pt x="1072" y="2634"/>
                      <a:pt x="1019" y="2634"/>
                    </a:cubicBezTo>
                    <a:cubicBezTo>
                      <a:pt x="966" y="2634"/>
                      <a:pt x="913" y="2634"/>
                      <a:pt x="847" y="2661"/>
                    </a:cubicBezTo>
                    <a:cubicBezTo>
                      <a:pt x="794" y="2687"/>
                      <a:pt x="754" y="2714"/>
                      <a:pt x="701" y="2754"/>
                    </a:cubicBezTo>
                    <a:cubicBezTo>
                      <a:pt x="662" y="2807"/>
                      <a:pt x="622" y="2859"/>
                      <a:pt x="596" y="2926"/>
                    </a:cubicBezTo>
                    <a:cubicBezTo>
                      <a:pt x="569" y="2992"/>
                      <a:pt x="556" y="3071"/>
                      <a:pt x="556" y="3164"/>
                    </a:cubicBezTo>
                    <a:cubicBezTo>
                      <a:pt x="556" y="3257"/>
                      <a:pt x="582" y="3349"/>
                      <a:pt x="622" y="3415"/>
                    </a:cubicBezTo>
                    <a:cubicBezTo>
                      <a:pt x="649" y="3495"/>
                      <a:pt x="701" y="3561"/>
                      <a:pt x="768" y="3614"/>
                    </a:cubicBezTo>
                    <a:cubicBezTo>
                      <a:pt x="821" y="3667"/>
                      <a:pt x="900" y="3707"/>
                      <a:pt x="979" y="3733"/>
                    </a:cubicBezTo>
                    <a:cubicBezTo>
                      <a:pt x="1059" y="3759"/>
                      <a:pt x="1138" y="3773"/>
                      <a:pt x="1231" y="3773"/>
                    </a:cubicBezTo>
                    <a:cubicBezTo>
                      <a:pt x="1390" y="3773"/>
                      <a:pt x="1535" y="3733"/>
                      <a:pt x="1668" y="3667"/>
                    </a:cubicBezTo>
                    <a:cubicBezTo>
                      <a:pt x="1800" y="3614"/>
                      <a:pt x="1932" y="3508"/>
                      <a:pt x="2051" y="3376"/>
                    </a:cubicBezTo>
                    <a:cubicBezTo>
                      <a:pt x="2144" y="3257"/>
                      <a:pt x="2237" y="3111"/>
                      <a:pt x="2303" y="2952"/>
                    </a:cubicBezTo>
                    <a:cubicBezTo>
                      <a:pt x="2382" y="2780"/>
                      <a:pt x="2462" y="2595"/>
                      <a:pt x="2541" y="2370"/>
                    </a:cubicBezTo>
                    <a:lnTo>
                      <a:pt x="3176" y="596"/>
                    </a:lnTo>
                    <a:cubicBezTo>
                      <a:pt x="3203" y="530"/>
                      <a:pt x="3229" y="490"/>
                      <a:pt x="3256" y="477"/>
                    </a:cubicBezTo>
                    <a:cubicBezTo>
                      <a:pt x="3296" y="464"/>
                      <a:pt x="3362" y="451"/>
                      <a:pt x="3454" y="451"/>
                    </a:cubicBezTo>
                    <a:cubicBezTo>
                      <a:pt x="3534" y="451"/>
                      <a:pt x="3613" y="437"/>
                      <a:pt x="3679" y="411"/>
                    </a:cubicBezTo>
                    <a:cubicBezTo>
                      <a:pt x="3759" y="398"/>
                      <a:pt x="3799" y="345"/>
                      <a:pt x="3799" y="279"/>
                    </a:cubicBezTo>
                    <a:cubicBezTo>
                      <a:pt x="3799" y="212"/>
                      <a:pt x="3759" y="160"/>
                      <a:pt x="3693" y="146"/>
                    </a:cubicBezTo>
                    <a:cubicBezTo>
                      <a:pt x="3626" y="120"/>
                      <a:pt x="3547" y="107"/>
                      <a:pt x="3454" y="107"/>
                    </a:cubicBezTo>
                    <a:lnTo>
                      <a:pt x="2422" y="107"/>
                    </a:lnTo>
                    <a:cubicBezTo>
                      <a:pt x="2329" y="107"/>
                      <a:pt x="2263" y="120"/>
                      <a:pt x="2237" y="146"/>
                    </a:cubicBezTo>
                    <a:cubicBezTo>
                      <a:pt x="2210" y="160"/>
                      <a:pt x="2197" y="212"/>
                      <a:pt x="2197" y="279"/>
                    </a:cubicBezTo>
                    <a:cubicBezTo>
                      <a:pt x="2197" y="318"/>
                      <a:pt x="2224" y="358"/>
                      <a:pt x="2263" y="398"/>
                    </a:cubicBezTo>
                    <a:cubicBezTo>
                      <a:pt x="2303" y="437"/>
                      <a:pt x="2382" y="451"/>
                      <a:pt x="2475" y="451"/>
                    </a:cubicBezTo>
                    <a:cubicBezTo>
                      <a:pt x="2568" y="451"/>
                      <a:pt x="2634" y="464"/>
                      <a:pt x="2660" y="477"/>
                    </a:cubicBezTo>
                    <a:cubicBezTo>
                      <a:pt x="2687" y="504"/>
                      <a:pt x="2700" y="517"/>
                      <a:pt x="2700" y="557"/>
                    </a:cubicBezTo>
                    <a:cubicBezTo>
                      <a:pt x="2700" y="623"/>
                      <a:pt x="2687" y="689"/>
                      <a:pt x="2647" y="795"/>
                    </a:cubicBezTo>
                    <a:lnTo>
                      <a:pt x="2197" y="2224"/>
                    </a:lnTo>
                    <a:lnTo>
                      <a:pt x="1337" y="623"/>
                    </a:lnTo>
                    <a:cubicBezTo>
                      <a:pt x="1324" y="583"/>
                      <a:pt x="1310" y="543"/>
                      <a:pt x="1297" y="504"/>
                    </a:cubicBezTo>
                    <a:cubicBezTo>
                      <a:pt x="1284" y="464"/>
                      <a:pt x="1284" y="437"/>
                      <a:pt x="1284" y="424"/>
                    </a:cubicBezTo>
                    <a:cubicBezTo>
                      <a:pt x="1284" y="385"/>
                      <a:pt x="1284" y="358"/>
                      <a:pt x="1297" y="358"/>
                    </a:cubicBezTo>
                    <a:cubicBezTo>
                      <a:pt x="1324" y="345"/>
                      <a:pt x="1337" y="345"/>
                      <a:pt x="1363" y="345"/>
                    </a:cubicBezTo>
                    <a:cubicBezTo>
                      <a:pt x="1443" y="345"/>
                      <a:pt x="1496" y="332"/>
                      <a:pt x="1522" y="292"/>
                    </a:cubicBezTo>
                    <a:cubicBezTo>
                      <a:pt x="1549" y="252"/>
                      <a:pt x="1562" y="212"/>
                      <a:pt x="1562" y="160"/>
                    </a:cubicBezTo>
                    <a:cubicBezTo>
                      <a:pt x="1562" y="120"/>
                      <a:pt x="1549" y="80"/>
                      <a:pt x="1522" y="54"/>
                    </a:cubicBezTo>
                    <a:cubicBezTo>
                      <a:pt x="1496" y="14"/>
                      <a:pt x="1416" y="1"/>
                      <a:pt x="1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" name="Google Shape;104;p6"/>
            <p:cNvSpPr/>
            <p:nvPr/>
          </p:nvSpPr>
          <p:spPr>
            <a:xfrm>
              <a:off x="8908362" y="883576"/>
              <a:ext cx="96051" cy="96051"/>
            </a:xfrm>
            <a:custGeom>
              <a:rect b="b" l="l" r="r" t="t"/>
              <a:pathLst>
                <a:path extrusionOk="0" h="1973" w="1973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subTitle"/>
          </p:nvPr>
        </p:nvSpPr>
        <p:spPr>
          <a:xfrm>
            <a:off x="5652925" y="2257425"/>
            <a:ext cx="23043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8" name="Google Shape;108;p7"/>
          <p:cNvGrpSpPr/>
          <p:nvPr/>
        </p:nvGrpSpPr>
        <p:grpSpPr>
          <a:xfrm>
            <a:off x="7632755" y="539496"/>
            <a:ext cx="1357006" cy="4493736"/>
            <a:chOff x="7632755" y="539496"/>
            <a:chExt cx="1357006" cy="4493736"/>
          </a:xfrm>
        </p:grpSpPr>
        <p:grpSp>
          <p:nvGrpSpPr>
            <p:cNvPr id="109" name="Google Shape;109;p7"/>
            <p:cNvGrpSpPr/>
            <p:nvPr/>
          </p:nvGrpSpPr>
          <p:grpSpPr>
            <a:xfrm>
              <a:off x="7632755" y="4325739"/>
              <a:ext cx="1357006" cy="707493"/>
              <a:chOff x="1787352" y="2530363"/>
              <a:chExt cx="1540651" cy="803239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1971678" y="2530363"/>
                <a:ext cx="914442" cy="628420"/>
              </a:xfrm>
              <a:custGeom>
                <a:rect b="b" l="l" r="r" t="t"/>
                <a:pathLst>
                  <a:path extrusionOk="0" h="11370" w="16545">
                    <a:moveTo>
                      <a:pt x="279" y="1"/>
                    </a:moveTo>
                    <a:cubicBezTo>
                      <a:pt x="213" y="1"/>
                      <a:pt x="160" y="1"/>
                      <a:pt x="160" y="54"/>
                    </a:cubicBezTo>
                    <a:cubicBezTo>
                      <a:pt x="54" y="120"/>
                      <a:pt x="1" y="173"/>
                      <a:pt x="1" y="279"/>
                    </a:cubicBezTo>
                    <a:lnTo>
                      <a:pt x="1" y="8603"/>
                    </a:lnTo>
                    <a:cubicBezTo>
                      <a:pt x="1" y="8551"/>
                      <a:pt x="54" y="8445"/>
                      <a:pt x="107" y="8445"/>
                    </a:cubicBezTo>
                    <a:cubicBezTo>
                      <a:pt x="160" y="8392"/>
                      <a:pt x="213" y="8326"/>
                      <a:pt x="279" y="8326"/>
                    </a:cubicBezTo>
                    <a:lnTo>
                      <a:pt x="543" y="8326"/>
                    </a:lnTo>
                    <a:lnTo>
                      <a:pt x="543" y="715"/>
                    </a:lnTo>
                    <a:lnTo>
                      <a:pt x="13011" y="6340"/>
                    </a:lnTo>
                    <a:cubicBezTo>
                      <a:pt x="12852" y="6076"/>
                      <a:pt x="12733" y="5798"/>
                      <a:pt x="12574" y="5520"/>
                    </a:cubicBezTo>
                    <a:lnTo>
                      <a:pt x="385" y="54"/>
                    </a:lnTo>
                    <a:cubicBezTo>
                      <a:pt x="385" y="1"/>
                      <a:pt x="332" y="1"/>
                      <a:pt x="279" y="1"/>
                    </a:cubicBezTo>
                    <a:close/>
                    <a:moveTo>
                      <a:pt x="3085" y="10814"/>
                    </a:moveTo>
                    <a:lnTo>
                      <a:pt x="3085" y="11092"/>
                    </a:lnTo>
                    <a:cubicBezTo>
                      <a:pt x="3085" y="11198"/>
                      <a:pt x="3032" y="11251"/>
                      <a:pt x="2979" y="11303"/>
                    </a:cubicBezTo>
                    <a:cubicBezTo>
                      <a:pt x="2926" y="11370"/>
                      <a:pt x="2860" y="11370"/>
                      <a:pt x="2807" y="11370"/>
                    </a:cubicBezTo>
                    <a:lnTo>
                      <a:pt x="16545" y="11370"/>
                    </a:lnTo>
                    <a:cubicBezTo>
                      <a:pt x="16426" y="11198"/>
                      <a:pt x="16267" y="11039"/>
                      <a:pt x="16095" y="108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2666643" y="2835398"/>
                <a:ext cx="661361" cy="323385"/>
              </a:xfrm>
              <a:custGeom>
                <a:rect b="b" l="l" r="r" t="t"/>
                <a:pathLst>
                  <a:path extrusionOk="0" h="5851" w="11966">
                    <a:moveTo>
                      <a:pt x="0" y="1"/>
                    </a:moveTo>
                    <a:cubicBezTo>
                      <a:pt x="159" y="279"/>
                      <a:pt x="278" y="557"/>
                      <a:pt x="437" y="821"/>
                    </a:cubicBezTo>
                    <a:lnTo>
                      <a:pt x="10417" y="5295"/>
                    </a:lnTo>
                    <a:lnTo>
                      <a:pt x="3521" y="5295"/>
                    </a:lnTo>
                    <a:cubicBezTo>
                      <a:pt x="3693" y="5520"/>
                      <a:pt x="3852" y="5679"/>
                      <a:pt x="3971" y="5851"/>
                    </a:cubicBezTo>
                    <a:lnTo>
                      <a:pt x="11687" y="5851"/>
                    </a:lnTo>
                    <a:cubicBezTo>
                      <a:pt x="11793" y="5851"/>
                      <a:pt x="11912" y="5784"/>
                      <a:pt x="11965" y="5626"/>
                    </a:cubicBezTo>
                    <a:cubicBezTo>
                      <a:pt x="11965" y="5520"/>
                      <a:pt x="11912" y="5401"/>
                      <a:pt x="11793" y="534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1971678" y="2990485"/>
                <a:ext cx="170508" cy="168297"/>
              </a:xfrm>
              <a:custGeom>
                <a:rect b="b" l="l" r="r" t="t"/>
                <a:pathLst>
                  <a:path extrusionOk="0" h="3045" w="3085">
                    <a:moveTo>
                      <a:pt x="2529" y="556"/>
                    </a:moveTo>
                    <a:lnTo>
                      <a:pt x="2529" y="2489"/>
                    </a:lnTo>
                    <a:lnTo>
                      <a:pt x="543" y="2489"/>
                    </a:lnTo>
                    <a:lnTo>
                      <a:pt x="543" y="556"/>
                    </a:lnTo>
                    <a:close/>
                    <a:moveTo>
                      <a:pt x="279" y="1"/>
                    </a:moveTo>
                    <a:cubicBezTo>
                      <a:pt x="213" y="1"/>
                      <a:pt x="160" y="67"/>
                      <a:pt x="107" y="120"/>
                    </a:cubicBezTo>
                    <a:cubicBezTo>
                      <a:pt x="54" y="120"/>
                      <a:pt x="1" y="226"/>
                      <a:pt x="1" y="278"/>
                    </a:cubicBezTo>
                    <a:lnTo>
                      <a:pt x="1" y="2767"/>
                    </a:lnTo>
                    <a:cubicBezTo>
                      <a:pt x="1" y="2873"/>
                      <a:pt x="54" y="2926"/>
                      <a:pt x="107" y="2978"/>
                    </a:cubicBezTo>
                    <a:cubicBezTo>
                      <a:pt x="160" y="3045"/>
                      <a:pt x="213" y="3045"/>
                      <a:pt x="279" y="3045"/>
                    </a:cubicBezTo>
                    <a:lnTo>
                      <a:pt x="2807" y="3045"/>
                    </a:lnTo>
                    <a:cubicBezTo>
                      <a:pt x="2860" y="3045"/>
                      <a:pt x="2926" y="3045"/>
                      <a:pt x="2979" y="2978"/>
                    </a:cubicBezTo>
                    <a:cubicBezTo>
                      <a:pt x="3032" y="2926"/>
                      <a:pt x="3085" y="2873"/>
                      <a:pt x="3085" y="2767"/>
                    </a:cubicBezTo>
                    <a:lnTo>
                      <a:pt x="3085" y="2489"/>
                    </a:lnTo>
                    <a:lnTo>
                      <a:pt x="3085" y="278"/>
                    </a:lnTo>
                    <a:cubicBezTo>
                      <a:pt x="3085" y="226"/>
                      <a:pt x="3032" y="120"/>
                      <a:pt x="2979" y="120"/>
                    </a:cubicBezTo>
                    <a:cubicBezTo>
                      <a:pt x="2926" y="67"/>
                      <a:pt x="2860" y="1"/>
                      <a:pt x="2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2584733" y="2634989"/>
                <a:ext cx="118554" cy="120765"/>
              </a:xfrm>
              <a:custGeom>
                <a:rect b="b" l="l" r="r" t="t"/>
                <a:pathLst>
                  <a:path extrusionOk="0" h="2185" w="2145">
                    <a:moveTo>
                      <a:pt x="887" y="1284"/>
                    </a:moveTo>
                    <a:cubicBezTo>
                      <a:pt x="953" y="1284"/>
                      <a:pt x="1032" y="1297"/>
                      <a:pt x="1085" y="1311"/>
                    </a:cubicBezTo>
                    <a:cubicBezTo>
                      <a:pt x="1151" y="1324"/>
                      <a:pt x="1204" y="1350"/>
                      <a:pt x="1257" y="1377"/>
                    </a:cubicBezTo>
                    <a:cubicBezTo>
                      <a:pt x="1310" y="1403"/>
                      <a:pt x="1350" y="1430"/>
                      <a:pt x="1376" y="1469"/>
                    </a:cubicBezTo>
                    <a:cubicBezTo>
                      <a:pt x="1403" y="1509"/>
                      <a:pt x="1416" y="1549"/>
                      <a:pt x="1416" y="1588"/>
                    </a:cubicBezTo>
                    <a:cubicBezTo>
                      <a:pt x="1416" y="1641"/>
                      <a:pt x="1403" y="1681"/>
                      <a:pt x="1363" y="1721"/>
                    </a:cubicBezTo>
                    <a:cubicBezTo>
                      <a:pt x="1337" y="1761"/>
                      <a:pt x="1297" y="1787"/>
                      <a:pt x="1231" y="1813"/>
                    </a:cubicBezTo>
                    <a:cubicBezTo>
                      <a:pt x="1178" y="1840"/>
                      <a:pt x="1112" y="1866"/>
                      <a:pt x="1046" y="1880"/>
                    </a:cubicBezTo>
                    <a:cubicBezTo>
                      <a:pt x="966" y="1906"/>
                      <a:pt x="887" y="1906"/>
                      <a:pt x="807" y="1906"/>
                    </a:cubicBezTo>
                    <a:cubicBezTo>
                      <a:pt x="675" y="1906"/>
                      <a:pt x="569" y="1893"/>
                      <a:pt x="463" y="1840"/>
                    </a:cubicBezTo>
                    <a:cubicBezTo>
                      <a:pt x="371" y="1800"/>
                      <a:pt x="318" y="1734"/>
                      <a:pt x="318" y="1641"/>
                    </a:cubicBezTo>
                    <a:cubicBezTo>
                      <a:pt x="318" y="1588"/>
                      <a:pt x="331" y="1536"/>
                      <a:pt x="371" y="1496"/>
                    </a:cubicBezTo>
                    <a:cubicBezTo>
                      <a:pt x="397" y="1456"/>
                      <a:pt x="437" y="1416"/>
                      <a:pt x="490" y="1390"/>
                    </a:cubicBezTo>
                    <a:cubicBezTo>
                      <a:pt x="529" y="1350"/>
                      <a:pt x="596" y="1337"/>
                      <a:pt x="662" y="1311"/>
                    </a:cubicBezTo>
                    <a:cubicBezTo>
                      <a:pt x="728" y="1297"/>
                      <a:pt x="807" y="1284"/>
                      <a:pt x="887" y="1284"/>
                    </a:cubicBezTo>
                    <a:close/>
                    <a:moveTo>
                      <a:pt x="926" y="0"/>
                    </a:moveTo>
                    <a:cubicBezTo>
                      <a:pt x="688" y="0"/>
                      <a:pt x="490" y="53"/>
                      <a:pt x="344" y="159"/>
                    </a:cubicBezTo>
                    <a:cubicBezTo>
                      <a:pt x="199" y="265"/>
                      <a:pt x="132" y="397"/>
                      <a:pt x="132" y="569"/>
                    </a:cubicBezTo>
                    <a:cubicBezTo>
                      <a:pt x="132" y="649"/>
                      <a:pt x="159" y="715"/>
                      <a:pt x="199" y="781"/>
                    </a:cubicBezTo>
                    <a:cubicBezTo>
                      <a:pt x="238" y="861"/>
                      <a:pt x="304" y="887"/>
                      <a:pt x="397" y="887"/>
                    </a:cubicBezTo>
                    <a:cubicBezTo>
                      <a:pt x="463" y="887"/>
                      <a:pt x="503" y="874"/>
                      <a:pt x="543" y="847"/>
                    </a:cubicBezTo>
                    <a:cubicBezTo>
                      <a:pt x="582" y="821"/>
                      <a:pt x="596" y="781"/>
                      <a:pt x="596" y="728"/>
                    </a:cubicBezTo>
                    <a:cubicBezTo>
                      <a:pt x="596" y="675"/>
                      <a:pt x="582" y="636"/>
                      <a:pt x="556" y="622"/>
                    </a:cubicBezTo>
                    <a:cubicBezTo>
                      <a:pt x="529" y="596"/>
                      <a:pt x="503" y="583"/>
                      <a:pt x="490" y="583"/>
                    </a:cubicBezTo>
                    <a:cubicBezTo>
                      <a:pt x="450" y="569"/>
                      <a:pt x="437" y="569"/>
                      <a:pt x="410" y="556"/>
                    </a:cubicBezTo>
                    <a:cubicBezTo>
                      <a:pt x="397" y="556"/>
                      <a:pt x="397" y="530"/>
                      <a:pt x="397" y="503"/>
                    </a:cubicBezTo>
                    <a:cubicBezTo>
                      <a:pt x="397" y="477"/>
                      <a:pt x="410" y="437"/>
                      <a:pt x="437" y="411"/>
                    </a:cubicBezTo>
                    <a:cubicBezTo>
                      <a:pt x="476" y="384"/>
                      <a:pt x="516" y="358"/>
                      <a:pt x="556" y="344"/>
                    </a:cubicBezTo>
                    <a:cubicBezTo>
                      <a:pt x="609" y="318"/>
                      <a:pt x="662" y="305"/>
                      <a:pt x="728" y="291"/>
                    </a:cubicBezTo>
                    <a:cubicBezTo>
                      <a:pt x="781" y="278"/>
                      <a:pt x="834" y="278"/>
                      <a:pt x="887" y="278"/>
                    </a:cubicBezTo>
                    <a:cubicBezTo>
                      <a:pt x="1072" y="278"/>
                      <a:pt x="1204" y="331"/>
                      <a:pt x="1297" y="450"/>
                    </a:cubicBezTo>
                    <a:cubicBezTo>
                      <a:pt x="1376" y="569"/>
                      <a:pt x="1416" y="728"/>
                      <a:pt x="1416" y="927"/>
                    </a:cubicBezTo>
                    <a:cubicBezTo>
                      <a:pt x="1416" y="940"/>
                      <a:pt x="1416" y="966"/>
                      <a:pt x="1416" y="1006"/>
                    </a:cubicBezTo>
                    <a:lnTo>
                      <a:pt x="1416" y="1099"/>
                    </a:lnTo>
                    <a:lnTo>
                      <a:pt x="1416" y="1218"/>
                    </a:lnTo>
                    <a:cubicBezTo>
                      <a:pt x="1218" y="1086"/>
                      <a:pt x="1006" y="1006"/>
                      <a:pt x="768" y="1006"/>
                    </a:cubicBezTo>
                    <a:cubicBezTo>
                      <a:pt x="649" y="1006"/>
                      <a:pt x="543" y="1033"/>
                      <a:pt x="450" y="1059"/>
                    </a:cubicBezTo>
                    <a:cubicBezTo>
                      <a:pt x="357" y="1086"/>
                      <a:pt x="278" y="1138"/>
                      <a:pt x="212" y="1191"/>
                    </a:cubicBezTo>
                    <a:cubicBezTo>
                      <a:pt x="146" y="1244"/>
                      <a:pt x="93" y="1311"/>
                      <a:pt x="53" y="1390"/>
                    </a:cubicBezTo>
                    <a:cubicBezTo>
                      <a:pt x="13" y="1469"/>
                      <a:pt x="0" y="1549"/>
                      <a:pt x="0" y="1641"/>
                    </a:cubicBezTo>
                    <a:cubicBezTo>
                      <a:pt x="0" y="1800"/>
                      <a:pt x="53" y="1946"/>
                      <a:pt x="185" y="2038"/>
                    </a:cubicBezTo>
                    <a:cubicBezTo>
                      <a:pt x="318" y="2131"/>
                      <a:pt x="490" y="2184"/>
                      <a:pt x="701" y="2184"/>
                    </a:cubicBezTo>
                    <a:cubicBezTo>
                      <a:pt x="847" y="2184"/>
                      <a:pt x="979" y="2158"/>
                      <a:pt x="1099" y="2118"/>
                    </a:cubicBezTo>
                    <a:cubicBezTo>
                      <a:pt x="1218" y="2065"/>
                      <a:pt x="1324" y="1999"/>
                      <a:pt x="1429" y="1919"/>
                    </a:cubicBezTo>
                    <a:cubicBezTo>
                      <a:pt x="1456" y="2012"/>
                      <a:pt x="1496" y="2078"/>
                      <a:pt x="1562" y="2131"/>
                    </a:cubicBezTo>
                    <a:cubicBezTo>
                      <a:pt x="1628" y="2171"/>
                      <a:pt x="1707" y="2184"/>
                      <a:pt x="1787" y="2184"/>
                    </a:cubicBezTo>
                    <a:cubicBezTo>
                      <a:pt x="1840" y="2184"/>
                      <a:pt x="1879" y="2184"/>
                      <a:pt x="1919" y="2171"/>
                    </a:cubicBezTo>
                    <a:cubicBezTo>
                      <a:pt x="1959" y="2158"/>
                      <a:pt x="1999" y="2131"/>
                      <a:pt x="2038" y="2105"/>
                    </a:cubicBezTo>
                    <a:cubicBezTo>
                      <a:pt x="2078" y="2078"/>
                      <a:pt x="2091" y="2038"/>
                      <a:pt x="2118" y="1999"/>
                    </a:cubicBezTo>
                    <a:cubicBezTo>
                      <a:pt x="2144" y="1959"/>
                      <a:pt x="2144" y="1893"/>
                      <a:pt x="2144" y="1840"/>
                    </a:cubicBezTo>
                    <a:cubicBezTo>
                      <a:pt x="2144" y="1800"/>
                      <a:pt x="2144" y="1761"/>
                      <a:pt x="2131" y="1734"/>
                    </a:cubicBezTo>
                    <a:cubicBezTo>
                      <a:pt x="2118" y="1694"/>
                      <a:pt x="2091" y="1681"/>
                      <a:pt x="2051" y="1681"/>
                    </a:cubicBezTo>
                    <a:cubicBezTo>
                      <a:pt x="2012" y="1681"/>
                      <a:pt x="1972" y="1694"/>
                      <a:pt x="1959" y="1721"/>
                    </a:cubicBezTo>
                    <a:cubicBezTo>
                      <a:pt x="1946" y="1747"/>
                      <a:pt x="1932" y="1761"/>
                      <a:pt x="1932" y="1787"/>
                    </a:cubicBezTo>
                    <a:cubicBezTo>
                      <a:pt x="1919" y="1827"/>
                      <a:pt x="1906" y="1853"/>
                      <a:pt x="1893" y="1880"/>
                    </a:cubicBezTo>
                    <a:cubicBezTo>
                      <a:pt x="1893" y="1893"/>
                      <a:pt x="1866" y="1906"/>
                      <a:pt x="1840" y="1906"/>
                    </a:cubicBezTo>
                    <a:cubicBezTo>
                      <a:pt x="1787" y="1906"/>
                      <a:pt x="1760" y="1893"/>
                      <a:pt x="1747" y="1840"/>
                    </a:cubicBezTo>
                    <a:cubicBezTo>
                      <a:pt x="1734" y="1800"/>
                      <a:pt x="1734" y="1708"/>
                      <a:pt x="1734" y="1562"/>
                    </a:cubicBezTo>
                    <a:lnTo>
                      <a:pt x="1734" y="1403"/>
                    </a:lnTo>
                    <a:cubicBezTo>
                      <a:pt x="1734" y="1337"/>
                      <a:pt x="1734" y="1271"/>
                      <a:pt x="1734" y="1218"/>
                    </a:cubicBezTo>
                    <a:cubicBezTo>
                      <a:pt x="1734" y="1152"/>
                      <a:pt x="1747" y="1086"/>
                      <a:pt x="1747" y="1033"/>
                    </a:cubicBezTo>
                    <a:cubicBezTo>
                      <a:pt x="1747" y="980"/>
                      <a:pt x="1747" y="927"/>
                      <a:pt x="1747" y="900"/>
                    </a:cubicBezTo>
                    <a:cubicBezTo>
                      <a:pt x="1747" y="291"/>
                      <a:pt x="1469" y="0"/>
                      <a:pt x="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1787352" y="2713970"/>
                <a:ext cx="141215" cy="212955"/>
              </a:xfrm>
              <a:custGeom>
                <a:rect b="b" l="l" r="r" t="t"/>
                <a:pathLst>
                  <a:path extrusionOk="0" h="3853" w="2555">
                    <a:moveTo>
                      <a:pt x="1655" y="1959"/>
                    </a:moveTo>
                    <a:cubicBezTo>
                      <a:pt x="1708" y="1959"/>
                      <a:pt x="1761" y="1973"/>
                      <a:pt x="1827" y="1999"/>
                    </a:cubicBezTo>
                    <a:cubicBezTo>
                      <a:pt x="1893" y="2026"/>
                      <a:pt x="1946" y="2065"/>
                      <a:pt x="2012" y="2132"/>
                    </a:cubicBezTo>
                    <a:cubicBezTo>
                      <a:pt x="2065" y="2184"/>
                      <a:pt x="2118" y="2277"/>
                      <a:pt x="2158" y="2370"/>
                    </a:cubicBezTo>
                    <a:cubicBezTo>
                      <a:pt x="2198" y="2476"/>
                      <a:pt x="2211" y="2595"/>
                      <a:pt x="2211" y="2754"/>
                    </a:cubicBezTo>
                    <a:cubicBezTo>
                      <a:pt x="2211" y="2912"/>
                      <a:pt x="2184" y="3045"/>
                      <a:pt x="2131" y="3151"/>
                    </a:cubicBezTo>
                    <a:cubicBezTo>
                      <a:pt x="2092" y="3256"/>
                      <a:pt x="2039" y="3336"/>
                      <a:pt x="1959" y="3402"/>
                    </a:cubicBezTo>
                    <a:cubicBezTo>
                      <a:pt x="1893" y="3455"/>
                      <a:pt x="1814" y="3495"/>
                      <a:pt x="1734" y="3521"/>
                    </a:cubicBezTo>
                    <a:cubicBezTo>
                      <a:pt x="1655" y="3548"/>
                      <a:pt x="1576" y="3548"/>
                      <a:pt x="1523" y="3548"/>
                    </a:cubicBezTo>
                    <a:cubicBezTo>
                      <a:pt x="1324" y="3548"/>
                      <a:pt x="1178" y="3495"/>
                      <a:pt x="1086" y="3376"/>
                    </a:cubicBezTo>
                    <a:cubicBezTo>
                      <a:pt x="993" y="3256"/>
                      <a:pt x="940" y="3071"/>
                      <a:pt x="940" y="2846"/>
                    </a:cubicBezTo>
                    <a:cubicBezTo>
                      <a:pt x="940" y="2793"/>
                      <a:pt x="953" y="2714"/>
                      <a:pt x="980" y="2608"/>
                    </a:cubicBezTo>
                    <a:cubicBezTo>
                      <a:pt x="1006" y="2515"/>
                      <a:pt x="1059" y="2423"/>
                      <a:pt x="1112" y="2317"/>
                    </a:cubicBezTo>
                    <a:cubicBezTo>
                      <a:pt x="1165" y="2224"/>
                      <a:pt x="1245" y="2132"/>
                      <a:pt x="1337" y="2065"/>
                    </a:cubicBezTo>
                    <a:cubicBezTo>
                      <a:pt x="1430" y="1999"/>
                      <a:pt x="1536" y="1959"/>
                      <a:pt x="1655" y="1959"/>
                    </a:cubicBezTo>
                    <a:close/>
                    <a:moveTo>
                      <a:pt x="398" y="1"/>
                    </a:moveTo>
                    <a:cubicBezTo>
                      <a:pt x="265" y="1"/>
                      <a:pt x="173" y="14"/>
                      <a:pt x="106" y="40"/>
                    </a:cubicBezTo>
                    <a:cubicBezTo>
                      <a:pt x="40" y="67"/>
                      <a:pt x="1" y="93"/>
                      <a:pt x="1" y="146"/>
                    </a:cubicBezTo>
                    <a:cubicBezTo>
                      <a:pt x="1" y="173"/>
                      <a:pt x="27" y="199"/>
                      <a:pt x="67" y="212"/>
                    </a:cubicBezTo>
                    <a:cubicBezTo>
                      <a:pt x="120" y="239"/>
                      <a:pt x="159" y="239"/>
                      <a:pt x="212" y="239"/>
                    </a:cubicBezTo>
                    <a:lnTo>
                      <a:pt x="398" y="239"/>
                    </a:lnTo>
                    <a:cubicBezTo>
                      <a:pt x="530" y="239"/>
                      <a:pt x="596" y="279"/>
                      <a:pt x="596" y="371"/>
                    </a:cubicBezTo>
                    <a:lnTo>
                      <a:pt x="596" y="557"/>
                    </a:lnTo>
                    <a:lnTo>
                      <a:pt x="596" y="821"/>
                    </a:lnTo>
                    <a:cubicBezTo>
                      <a:pt x="596" y="927"/>
                      <a:pt x="609" y="1033"/>
                      <a:pt x="609" y="1139"/>
                    </a:cubicBezTo>
                    <a:lnTo>
                      <a:pt x="609" y="1483"/>
                    </a:lnTo>
                    <a:cubicBezTo>
                      <a:pt x="609" y="1721"/>
                      <a:pt x="596" y="1920"/>
                      <a:pt x="596" y="2092"/>
                    </a:cubicBezTo>
                    <a:cubicBezTo>
                      <a:pt x="596" y="2264"/>
                      <a:pt x="596" y="2409"/>
                      <a:pt x="596" y="2542"/>
                    </a:cubicBezTo>
                    <a:cubicBezTo>
                      <a:pt x="596" y="2674"/>
                      <a:pt x="583" y="2780"/>
                      <a:pt x="583" y="2886"/>
                    </a:cubicBezTo>
                    <a:cubicBezTo>
                      <a:pt x="583" y="2979"/>
                      <a:pt x="583" y="3071"/>
                      <a:pt x="583" y="3151"/>
                    </a:cubicBezTo>
                    <a:lnTo>
                      <a:pt x="570" y="3402"/>
                    </a:lnTo>
                    <a:cubicBezTo>
                      <a:pt x="570" y="3495"/>
                      <a:pt x="556" y="3587"/>
                      <a:pt x="556" y="3680"/>
                    </a:cubicBezTo>
                    <a:cubicBezTo>
                      <a:pt x="556" y="3733"/>
                      <a:pt x="583" y="3786"/>
                      <a:pt x="609" y="3812"/>
                    </a:cubicBezTo>
                    <a:cubicBezTo>
                      <a:pt x="636" y="3839"/>
                      <a:pt x="676" y="3852"/>
                      <a:pt x="715" y="3852"/>
                    </a:cubicBezTo>
                    <a:cubicBezTo>
                      <a:pt x="755" y="3852"/>
                      <a:pt x="781" y="3839"/>
                      <a:pt x="808" y="3826"/>
                    </a:cubicBezTo>
                    <a:cubicBezTo>
                      <a:pt x="821" y="3826"/>
                      <a:pt x="848" y="3799"/>
                      <a:pt x="861" y="3773"/>
                    </a:cubicBezTo>
                    <a:cubicBezTo>
                      <a:pt x="861" y="3746"/>
                      <a:pt x="874" y="3706"/>
                      <a:pt x="874" y="3667"/>
                    </a:cubicBezTo>
                    <a:cubicBezTo>
                      <a:pt x="874" y="3614"/>
                      <a:pt x="887" y="3548"/>
                      <a:pt x="887" y="3481"/>
                    </a:cubicBezTo>
                    <a:cubicBezTo>
                      <a:pt x="914" y="3521"/>
                      <a:pt x="940" y="3561"/>
                      <a:pt x="980" y="3614"/>
                    </a:cubicBezTo>
                    <a:cubicBezTo>
                      <a:pt x="1020" y="3654"/>
                      <a:pt x="1059" y="3680"/>
                      <a:pt x="1112" y="3720"/>
                    </a:cubicBezTo>
                    <a:cubicBezTo>
                      <a:pt x="1152" y="3759"/>
                      <a:pt x="1218" y="3786"/>
                      <a:pt x="1284" y="3799"/>
                    </a:cubicBezTo>
                    <a:cubicBezTo>
                      <a:pt x="1351" y="3826"/>
                      <a:pt x="1430" y="3839"/>
                      <a:pt x="1523" y="3839"/>
                    </a:cubicBezTo>
                    <a:cubicBezTo>
                      <a:pt x="1628" y="3839"/>
                      <a:pt x="1748" y="3826"/>
                      <a:pt x="1867" y="3786"/>
                    </a:cubicBezTo>
                    <a:cubicBezTo>
                      <a:pt x="1986" y="3746"/>
                      <a:pt x="2105" y="3693"/>
                      <a:pt x="2198" y="3614"/>
                    </a:cubicBezTo>
                    <a:cubicBezTo>
                      <a:pt x="2303" y="3521"/>
                      <a:pt x="2383" y="3415"/>
                      <a:pt x="2449" y="3283"/>
                    </a:cubicBezTo>
                    <a:cubicBezTo>
                      <a:pt x="2515" y="3151"/>
                      <a:pt x="2555" y="2979"/>
                      <a:pt x="2555" y="2780"/>
                    </a:cubicBezTo>
                    <a:cubicBezTo>
                      <a:pt x="2555" y="2661"/>
                      <a:pt x="2542" y="2529"/>
                      <a:pt x="2502" y="2409"/>
                    </a:cubicBezTo>
                    <a:cubicBezTo>
                      <a:pt x="2476" y="2277"/>
                      <a:pt x="2436" y="2158"/>
                      <a:pt x="2370" y="2052"/>
                    </a:cubicBezTo>
                    <a:cubicBezTo>
                      <a:pt x="2317" y="1946"/>
                      <a:pt x="2224" y="1854"/>
                      <a:pt x="2118" y="1774"/>
                    </a:cubicBezTo>
                    <a:cubicBezTo>
                      <a:pt x="2012" y="1708"/>
                      <a:pt x="1893" y="1668"/>
                      <a:pt x="1734" y="1668"/>
                    </a:cubicBezTo>
                    <a:cubicBezTo>
                      <a:pt x="1562" y="1668"/>
                      <a:pt x="1403" y="1721"/>
                      <a:pt x="1271" y="1827"/>
                    </a:cubicBezTo>
                    <a:cubicBezTo>
                      <a:pt x="1126" y="1920"/>
                      <a:pt x="1020" y="2065"/>
                      <a:pt x="927" y="2251"/>
                    </a:cubicBezTo>
                    <a:lnTo>
                      <a:pt x="927" y="173"/>
                    </a:lnTo>
                    <a:cubicBezTo>
                      <a:pt x="927" y="93"/>
                      <a:pt x="914" y="40"/>
                      <a:pt x="887" y="27"/>
                    </a:cubicBezTo>
                    <a:cubicBezTo>
                      <a:pt x="861" y="14"/>
                      <a:pt x="834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2506415" y="3201175"/>
                <a:ext cx="111977" cy="132427"/>
              </a:xfrm>
              <a:custGeom>
                <a:rect b="b" l="l" r="r" t="t"/>
                <a:pathLst>
                  <a:path extrusionOk="0" h="2396" w="2026">
                    <a:moveTo>
                      <a:pt x="1761" y="0"/>
                    </a:moveTo>
                    <a:cubicBezTo>
                      <a:pt x="1708" y="0"/>
                      <a:pt x="1682" y="14"/>
                      <a:pt x="1655" y="40"/>
                    </a:cubicBezTo>
                    <a:cubicBezTo>
                      <a:pt x="1629" y="66"/>
                      <a:pt x="1629" y="93"/>
                      <a:pt x="1629" y="133"/>
                    </a:cubicBezTo>
                    <a:lnTo>
                      <a:pt x="1629" y="265"/>
                    </a:lnTo>
                    <a:cubicBezTo>
                      <a:pt x="1629" y="318"/>
                      <a:pt x="1629" y="358"/>
                      <a:pt x="1629" y="384"/>
                    </a:cubicBezTo>
                    <a:cubicBezTo>
                      <a:pt x="1563" y="291"/>
                      <a:pt x="1483" y="212"/>
                      <a:pt x="1391" y="186"/>
                    </a:cubicBezTo>
                    <a:cubicBezTo>
                      <a:pt x="1298" y="159"/>
                      <a:pt x="1192" y="133"/>
                      <a:pt x="1073" y="133"/>
                    </a:cubicBezTo>
                    <a:cubicBezTo>
                      <a:pt x="927" y="133"/>
                      <a:pt x="782" y="172"/>
                      <a:pt x="649" y="225"/>
                    </a:cubicBezTo>
                    <a:cubicBezTo>
                      <a:pt x="517" y="291"/>
                      <a:pt x="398" y="371"/>
                      <a:pt x="305" y="490"/>
                    </a:cubicBezTo>
                    <a:cubicBezTo>
                      <a:pt x="213" y="583"/>
                      <a:pt x="133" y="715"/>
                      <a:pt x="80" y="861"/>
                    </a:cubicBezTo>
                    <a:cubicBezTo>
                      <a:pt x="27" y="1006"/>
                      <a:pt x="1" y="1165"/>
                      <a:pt x="1" y="1324"/>
                    </a:cubicBezTo>
                    <a:cubicBezTo>
                      <a:pt x="1" y="1469"/>
                      <a:pt x="14" y="1615"/>
                      <a:pt x="67" y="1747"/>
                    </a:cubicBezTo>
                    <a:cubicBezTo>
                      <a:pt x="120" y="1880"/>
                      <a:pt x="186" y="1986"/>
                      <a:pt x="266" y="2091"/>
                    </a:cubicBezTo>
                    <a:cubicBezTo>
                      <a:pt x="358" y="2184"/>
                      <a:pt x="464" y="2264"/>
                      <a:pt x="596" y="2316"/>
                    </a:cubicBezTo>
                    <a:cubicBezTo>
                      <a:pt x="729" y="2369"/>
                      <a:pt x="874" y="2396"/>
                      <a:pt x="1033" y="2396"/>
                    </a:cubicBezTo>
                    <a:cubicBezTo>
                      <a:pt x="1443" y="2396"/>
                      <a:pt x="1761" y="2237"/>
                      <a:pt x="1973" y="1906"/>
                    </a:cubicBezTo>
                    <a:cubicBezTo>
                      <a:pt x="1999" y="1880"/>
                      <a:pt x="1999" y="1853"/>
                      <a:pt x="2013" y="1840"/>
                    </a:cubicBezTo>
                    <a:cubicBezTo>
                      <a:pt x="2026" y="1827"/>
                      <a:pt x="2026" y="1800"/>
                      <a:pt x="2026" y="1774"/>
                    </a:cubicBezTo>
                    <a:cubicBezTo>
                      <a:pt x="2026" y="1734"/>
                      <a:pt x="2013" y="1708"/>
                      <a:pt x="1973" y="1681"/>
                    </a:cubicBezTo>
                    <a:cubicBezTo>
                      <a:pt x="1946" y="1668"/>
                      <a:pt x="1920" y="1655"/>
                      <a:pt x="1880" y="1655"/>
                    </a:cubicBezTo>
                    <a:cubicBezTo>
                      <a:pt x="1867" y="1655"/>
                      <a:pt x="1841" y="1668"/>
                      <a:pt x="1814" y="1681"/>
                    </a:cubicBezTo>
                    <a:cubicBezTo>
                      <a:pt x="1788" y="1694"/>
                      <a:pt x="1761" y="1721"/>
                      <a:pt x="1735" y="1774"/>
                    </a:cubicBezTo>
                    <a:cubicBezTo>
                      <a:pt x="1668" y="1866"/>
                      <a:pt x="1589" y="1946"/>
                      <a:pt x="1470" y="2012"/>
                    </a:cubicBezTo>
                    <a:cubicBezTo>
                      <a:pt x="1351" y="2078"/>
                      <a:pt x="1192" y="2105"/>
                      <a:pt x="1020" y="2105"/>
                    </a:cubicBezTo>
                    <a:cubicBezTo>
                      <a:pt x="808" y="2105"/>
                      <a:pt x="636" y="2039"/>
                      <a:pt x="530" y="1893"/>
                    </a:cubicBezTo>
                    <a:cubicBezTo>
                      <a:pt x="411" y="1761"/>
                      <a:pt x="358" y="1562"/>
                      <a:pt x="358" y="1324"/>
                    </a:cubicBezTo>
                    <a:cubicBezTo>
                      <a:pt x="358" y="1191"/>
                      <a:pt x="371" y="1059"/>
                      <a:pt x="398" y="953"/>
                    </a:cubicBezTo>
                    <a:cubicBezTo>
                      <a:pt x="438" y="847"/>
                      <a:pt x="491" y="755"/>
                      <a:pt x="557" y="675"/>
                    </a:cubicBezTo>
                    <a:cubicBezTo>
                      <a:pt x="610" y="583"/>
                      <a:pt x="689" y="530"/>
                      <a:pt x="768" y="490"/>
                    </a:cubicBezTo>
                    <a:cubicBezTo>
                      <a:pt x="861" y="437"/>
                      <a:pt x="954" y="411"/>
                      <a:pt x="1060" y="411"/>
                    </a:cubicBezTo>
                    <a:cubicBezTo>
                      <a:pt x="1271" y="411"/>
                      <a:pt x="1417" y="464"/>
                      <a:pt x="1496" y="556"/>
                    </a:cubicBezTo>
                    <a:cubicBezTo>
                      <a:pt x="1576" y="649"/>
                      <a:pt x="1629" y="781"/>
                      <a:pt x="1629" y="940"/>
                    </a:cubicBezTo>
                    <a:cubicBezTo>
                      <a:pt x="1629" y="966"/>
                      <a:pt x="1642" y="993"/>
                      <a:pt x="1668" y="1006"/>
                    </a:cubicBezTo>
                    <a:cubicBezTo>
                      <a:pt x="1695" y="1033"/>
                      <a:pt x="1721" y="1033"/>
                      <a:pt x="1748" y="1033"/>
                    </a:cubicBezTo>
                    <a:cubicBezTo>
                      <a:pt x="1788" y="1033"/>
                      <a:pt x="1827" y="1019"/>
                      <a:pt x="1867" y="1006"/>
                    </a:cubicBezTo>
                    <a:cubicBezTo>
                      <a:pt x="1893" y="980"/>
                      <a:pt x="1920" y="953"/>
                      <a:pt x="1920" y="940"/>
                    </a:cubicBezTo>
                    <a:lnTo>
                      <a:pt x="1920" y="768"/>
                    </a:lnTo>
                    <a:lnTo>
                      <a:pt x="1920" y="543"/>
                    </a:lnTo>
                    <a:cubicBezTo>
                      <a:pt x="1920" y="477"/>
                      <a:pt x="1920" y="397"/>
                      <a:pt x="1920" y="331"/>
                    </a:cubicBezTo>
                    <a:lnTo>
                      <a:pt x="1920" y="159"/>
                    </a:lnTo>
                    <a:cubicBezTo>
                      <a:pt x="1920" y="106"/>
                      <a:pt x="1907" y="66"/>
                      <a:pt x="1880" y="40"/>
                    </a:cubicBezTo>
                    <a:cubicBezTo>
                      <a:pt x="1854" y="14"/>
                      <a:pt x="1814" y="0"/>
                      <a:pt x="1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" name="Google Shape;116;p7"/>
            <p:cNvSpPr/>
            <p:nvPr/>
          </p:nvSpPr>
          <p:spPr>
            <a:xfrm rot="-1315996">
              <a:off x="8449968" y="1052396"/>
              <a:ext cx="209254" cy="208536"/>
            </a:xfrm>
            <a:custGeom>
              <a:rect b="b" l="l" r="r" t="t"/>
              <a:pathLst>
                <a:path extrusionOk="0" h="3773" w="3786">
                  <a:moveTo>
                    <a:pt x="371" y="1"/>
                  </a:moveTo>
                  <a:cubicBezTo>
                    <a:pt x="279" y="1"/>
                    <a:pt x="186" y="14"/>
                    <a:pt x="107" y="54"/>
                  </a:cubicBezTo>
                  <a:cubicBezTo>
                    <a:pt x="27" y="80"/>
                    <a:pt x="1" y="133"/>
                    <a:pt x="1" y="199"/>
                  </a:cubicBezTo>
                  <a:cubicBezTo>
                    <a:pt x="1" y="279"/>
                    <a:pt x="40" y="318"/>
                    <a:pt x="120" y="332"/>
                  </a:cubicBezTo>
                  <a:cubicBezTo>
                    <a:pt x="199" y="345"/>
                    <a:pt x="318" y="358"/>
                    <a:pt x="477" y="358"/>
                  </a:cubicBezTo>
                  <a:lnTo>
                    <a:pt x="596" y="358"/>
                  </a:lnTo>
                  <a:cubicBezTo>
                    <a:pt x="636" y="371"/>
                    <a:pt x="662" y="371"/>
                    <a:pt x="689" y="385"/>
                  </a:cubicBezTo>
                  <a:cubicBezTo>
                    <a:pt x="715" y="398"/>
                    <a:pt x="729" y="411"/>
                    <a:pt x="755" y="437"/>
                  </a:cubicBezTo>
                  <a:cubicBezTo>
                    <a:pt x="768" y="464"/>
                    <a:pt x="795" y="490"/>
                    <a:pt x="808" y="530"/>
                  </a:cubicBezTo>
                  <a:lnTo>
                    <a:pt x="2012" y="2714"/>
                  </a:lnTo>
                  <a:cubicBezTo>
                    <a:pt x="1959" y="2833"/>
                    <a:pt x="1907" y="2939"/>
                    <a:pt x="1854" y="3032"/>
                  </a:cubicBezTo>
                  <a:cubicBezTo>
                    <a:pt x="1801" y="3124"/>
                    <a:pt x="1748" y="3190"/>
                    <a:pt x="1682" y="3257"/>
                  </a:cubicBezTo>
                  <a:cubicBezTo>
                    <a:pt x="1629" y="3296"/>
                    <a:pt x="1562" y="3349"/>
                    <a:pt x="1496" y="3376"/>
                  </a:cubicBezTo>
                  <a:cubicBezTo>
                    <a:pt x="1430" y="3415"/>
                    <a:pt x="1351" y="3429"/>
                    <a:pt x="1284" y="3429"/>
                  </a:cubicBezTo>
                  <a:cubicBezTo>
                    <a:pt x="1165" y="3429"/>
                    <a:pt x="1073" y="3402"/>
                    <a:pt x="993" y="3349"/>
                  </a:cubicBezTo>
                  <a:cubicBezTo>
                    <a:pt x="914" y="3296"/>
                    <a:pt x="874" y="3230"/>
                    <a:pt x="874" y="3164"/>
                  </a:cubicBezTo>
                  <a:cubicBezTo>
                    <a:pt x="874" y="3137"/>
                    <a:pt x="887" y="3098"/>
                    <a:pt x="901" y="3071"/>
                  </a:cubicBezTo>
                  <a:cubicBezTo>
                    <a:pt x="927" y="3045"/>
                    <a:pt x="954" y="3018"/>
                    <a:pt x="993" y="3018"/>
                  </a:cubicBezTo>
                  <a:cubicBezTo>
                    <a:pt x="1020" y="3018"/>
                    <a:pt x="1033" y="3018"/>
                    <a:pt x="1059" y="3005"/>
                  </a:cubicBezTo>
                  <a:cubicBezTo>
                    <a:pt x="1099" y="3005"/>
                    <a:pt x="1126" y="2992"/>
                    <a:pt x="1139" y="2979"/>
                  </a:cubicBezTo>
                  <a:cubicBezTo>
                    <a:pt x="1165" y="2965"/>
                    <a:pt x="1192" y="2939"/>
                    <a:pt x="1205" y="2912"/>
                  </a:cubicBezTo>
                  <a:cubicBezTo>
                    <a:pt x="1218" y="2899"/>
                    <a:pt x="1232" y="2859"/>
                    <a:pt x="1232" y="2820"/>
                  </a:cubicBezTo>
                  <a:cubicBezTo>
                    <a:pt x="1232" y="2754"/>
                    <a:pt x="1205" y="2701"/>
                    <a:pt x="1152" y="2674"/>
                  </a:cubicBezTo>
                  <a:cubicBezTo>
                    <a:pt x="1112" y="2648"/>
                    <a:pt x="1059" y="2634"/>
                    <a:pt x="1007" y="2634"/>
                  </a:cubicBezTo>
                  <a:cubicBezTo>
                    <a:pt x="954" y="2634"/>
                    <a:pt x="901" y="2634"/>
                    <a:pt x="848" y="2661"/>
                  </a:cubicBezTo>
                  <a:cubicBezTo>
                    <a:pt x="782" y="2687"/>
                    <a:pt x="742" y="2714"/>
                    <a:pt x="689" y="2754"/>
                  </a:cubicBezTo>
                  <a:cubicBezTo>
                    <a:pt x="649" y="2807"/>
                    <a:pt x="623" y="2859"/>
                    <a:pt x="583" y="2926"/>
                  </a:cubicBezTo>
                  <a:cubicBezTo>
                    <a:pt x="570" y="2992"/>
                    <a:pt x="557" y="3071"/>
                    <a:pt x="557" y="3164"/>
                  </a:cubicBezTo>
                  <a:cubicBezTo>
                    <a:pt x="557" y="3257"/>
                    <a:pt x="570" y="3349"/>
                    <a:pt x="609" y="3415"/>
                  </a:cubicBezTo>
                  <a:cubicBezTo>
                    <a:pt x="649" y="3495"/>
                    <a:pt x="689" y="3561"/>
                    <a:pt x="755" y="3614"/>
                  </a:cubicBezTo>
                  <a:cubicBezTo>
                    <a:pt x="821" y="3667"/>
                    <a:pt x="887" y="3707"/>
                    <a:pt x="967" y="3733"/>
                  </a:cubicBezTo>
                  <a:cubicBezTo>
                    <a:pt x="1046" y="3759"/>
                    <a:pt x="1126" y="3773"/>
                    <a:pt x="1218" y="3773"/>
                  </a:cubicBezTo>
                  <a:cubicBezTo>
                    <a:pt x="1377" y="3773"/>
                    <a:pt x="1536" y="3733"/>
                    <a:pt x="1668" y="3667"/>
                  </a:cubicBezTo>
                  <a:cubicBezTo>
                    <a:pt x="1801" y="3614"/>
                    <a:pt x="1920" y="3508"/>
                    <a:pt x="2039" y="3376"/>
                  </a:cubicBezTo>
                  <a:cubicBezTo>
                    <a:pt x="2132" y="3257"/>
                    <a:pt x="2224" y="3111"/>
                    <a:pt x="2304" y="2952"/>
                  </a:cubicBezTo>
                  <a:cubicBezTo>
                    <a:pt x="2383" y="2780"/>
                    <a:pt x="2449" y="2595"/>
                    <a:pt x="2529" y="2370"/>
                  </a:cubicBezTo>
                  <a:lnTo>
                    <a:pt x="3164" y="596"/>
                  </a:lnTo>
                  <a:cubicBezTo>
                    <a:pt x="3190" y="530"/>
                    <a:pt x="3217" y="490"/>
                    <a:pt x="3243" y="477"/>
                  </a:cubicBezTo>
                  <a:cubicBezTo>
                    <a:pt x="3283" y="464"/>
                    <a:pt x="3349" y="451"/>
                    <a:pt x="3442" y="451"/>
                  </a:cubicBezTo>
                  <a:cubicBezTo>
                    <a:pt x="3534" y="451"/>
                    <a:pt x="3601" y="437"/>
                    <a:pt x="3680" y="411"/>
                  </a:cubicBezTo>
                  <a:cubicBezTo>
                    <a:pt x="3746" y="398"/>
                    <a:pt x="3786" y="345"/>
                    <a:pt x="3786" y="279"/>
                  </a:cubicBezTo>
                  <a:cubicBezTo>
                    <a:pt x="3786" y="212"/>
                    <a:pt x="3746" y="160"/>
                    <a:pt x="3680" y="146"/>
                  </a:cubicBezTo>
                  <a:cubicBezTo>
                    <a:pt x="3614" y="120"/>
                    <a:pt x="3534" y="107"/>
                    <a:pt x="3442" y="107"/>
                  </a:cubicBezTo>
                  <a:lnTo>
                    <a:pt x="2409" y="107"/>
                  </a:lnTo>
                  <a:cubicBezTo>
                    <a:pt x="2317" y="107"/>
                    <a:pt x="2251" y="120"/>
                    <a:pt x="2224" y="146"/>
                  </a:cubicBezTo>
                  <a:cubicBezTo>
                    <a:pt x="2198" y="160"/>
                    <a:pt x="2184" y="212"/>
                    <a:pt x="2184" y="279"/>
                  </a:cubicBezTo>
                  <a:cubicBezTo>
                    <a:pt x="2184" y="318"/>
                    <a:pt x="2211" y="358"/>
                    <a:pt x="2251" y="398"/>
                  </a:cubicBezTo>
                  <a:cubicBezTo>
                    <a:pt x="2290" y="437"/>
                    <a:pt x="2370" y="451"/>
                    <a:pt x="2462" y="451"/>
                  </a:cubicBezTo>
                  <a:cubicBezTo>
                    <a:pt x="2568" y="451"/>
                    <a:pt x="2621" y="464"/>
                    <a:pt x="2648" y="477"/>
                  </a:cubicBezTo>
                  <a:cubicBezTo>
                    <a:pt x="2674" y="504"/>
                    <a:pt x="2687" y="517"/>
                    <a:pt x="2687" y="557"/>
                  </a:cubicBezTo>
                  <a:cubicBezTo>
                    <a:pt x="2687" y="623"/>
                    <a:pt x="2674" y="689"/>
                    <a:pt x="2648" y="795"/>
                  </a:cubicBezTo>
                  <a:lnTo>
                    <a:pt x="2184" y="2224"/>
                  </a:lnTo>
                  <a:lnTo>
                    <a:pt x="1324" y="623"/>
                  </a:lnTo>
                  <a:cubicBezTo>
                    <a:pt x="1311" y="583"/>
                    <a:pt x="1298" y="543"/>
                    <a:pt x="1284" y="504"/>
                  </a:cubicBezTo>
                  <a:cubicBezTo>
                    <a:pt x="1271" y="464"/>
                    <a:pt x="1271" y="437"/>
                    <a:pt x="1271" y="424"/>
                  </a:cubicBezTo>
                  <a:cubicBezTo>
                    <a:pt x="1271" y="385"/>
                    <a:pt x="1284" y="358"/>
                    <a:pt x="1298" y="358"/>
                  </a:cubicBezTo>
                  <a:cubicBezTo>
                    <a:pt x="1311" y="345"/>
                    <a:pt x="1324" y="345"/>
                    <a:pt x="1351" y="345"/>
                  </a:cubicBezTo>
                  <a:cubicBezTo>
                    <a:pt x="1430" y="345"/>
                    <a:pt x="1483" y="332"/>
                    <a:pt x="1509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36" y="80"/>
                    <a:pt x="1509" y="54"/>
                  </a:cubicBezTo>
                  <a:cubicBezTo>
                    <a:pt x="1483" y="14"/>
                    <a:pt x="1417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524868" y="539496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/>
          <p:nvPr/>
        </p:nvSpPr>
        <p:spPr>
          <a:xfrm>
            <a:off x="1839854" y="-160396"/>
            <a:ext cx="5464293" cy="5464293"/>
          </a:xfrm>
          <a:custGeom>
            <a:rect b="b" l="l" r="r" t="t"/>
            <a:pathLst>
              <a:path extrusionOk="0" h="79637" w="79637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>
            <a:off x="349010" y="395076"/>
            <a:ext cx="8150005" cy="3894261"/>
            <a:chOff x="349010" y="395076"/>
            <a:chExt cx="8150005" cy="3894261"/>
          </a:xfrm>
        </p:grpSpPr>
        <p:sp>
          <p:nvSpPr>
            <p:cNvPr id="121" name="Google Shape;121;p8"/>
            <p:cNvSpPr/>
            <p:nvPr/>
          </p:nvSpPr>
          <p:spPr>
            <a:xfrm>
              <a:off x="1313168" y="684333"/>
              <a:ext cx="162405" cy="141179"/>
            </a:xfrm>
            <a:custGeom>
              <a:rect b="b" l="l" r="r" t="t"/>
              <a:pathLst>
                <a:path extrusionOk="0" h="2900" w="3336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8"/>
            <p:cNvGrpSpPr/>
            <p:nvPr/>
          </p:nvGrpSpPr>
          <p:grpSpPr>
            <a:xfrm>
              <a:off x="7455302" y="3984540"/>
              <a:ext cx="675314" cy="304797"/>
              <a:chOff x="4763863" y="259761"/>
              <a:chExt cx="766705" cy="346045"/>
            </a:xfrm>
          </p:grpSpPr>
          <p:sp>
            <p:nvSpPr>
              <p:cNvPr id="123" name="Google Shape;123;p8"/>
              <p:cNvSpPr/>
              <p:nvPr/>
            </p:nvSpPr>
            <p:spPr>
              <a:xfrm>
                <a:off x="4763863" y="392187"/>
                <a:ext cx="184436" cy="160946"/>
              </a:xfrm>
              <a:custGeom>
                <a:rect b="b" l="l" r="r" t="t"/>
                <a:pathLst>
                  <a:path extrusionOk="0" h="2912" w="3337">
                    <a:moveTo>
                      <a:pt x="477" y="0"/>
                    </a:moveTo>
                    <a:cubicBezTo>
                      <a:pt x="279" y="0"/>
                      <a:pt x="147" y="13"/>
                      <a:pt x="94" y="40"/>
                    </a:cubicBezTo>
                    <a:cubicBezTo>
                      <a:pt x="27" y="66"/>
                      <a:pt x="1" y="106"/>
                      <a:pt x="1" y="172"/>
                    </a:cubicBezTo>
                    <a:cubicBezTo>
                      <a:pt x="1" y="238"/>
                      <a:pt x="27" y="291"/>
                      <a:pt x="80" y="304"/>
                    </a:cubicBezTo>
                    <a:cubicBezTo>
                      <a:pt x="147" y="331"/>
                      <a:pt x="239" y="344"/>
                      <a:pt x="358" y="344"/>
                    </a:cubicBezTo>
                    <a:cubicBezTo>
                      <a:pt x="451" y="357"/>
                      <a:pt x="517" y="371"/>
                      <a:pt x="570" y="397"/>
                    </a:cubicBezTo>
                    <a:cubicBezTo>
                      <a:pt x="610" y="424"/>
                      <a:pt x="676" y="477"/>
                      <a:pt x="742" y="569"/>
                    </a:cubicBezTo>
                    <a:lnTo>
                      <a:pt x="1364" y="1456"/>
                    </a:lnTo>
                    <a:lnTo>
                      <a:pt x="1272" y="1575"/>
                    </a:lnTo>
                    <a:lnTo>
                      <a:pt x="1179" y="1707"/>
                    </a:lnTo>
                    <a:lnTo>
                      <a:pt x="1033" y="1906"/>
                    </a:lnTo>
                    <a:cubicBezTo>
                      <a:pt x="967" y="1972"/>
                      <a:pt x="888" y="2091"/>
                      <a:pt x="782" y="2237"/>
                    </a:cubicBezTo>
                    <a:cubicBezTo>
                      <a:pt x="742" y="2276"/>
                      <a:pt x="702" y="2303"/>
                      <a:pt x="663" y="2329"/>
                    </a:cubicBezTo>
                    <a:cubicBezTo>
                      <a:pt x="623" y="2343"/>
                      <a:pt x="570" y="2356"/>
                      <a:pt x="517" y="2369"/>
                    </a:cubicBezTo>
                    <a:cubicBezTo>
                      <a:pt x="424" y="2382"/>
                      <a:pt x="345" y="2396"/>
                      <a:pt x="266" y="2422"/>
                    </a:cubicBezTo>
                    <a:cubicBezTo>
                      <a:pt x="186" y="2435"/>
                      <a:pt x="133" y="2488"/>
                      <a:pt x="133" y="2554"/>
                    </a:cubicBezTo>
                    <a:cubicBezTo>
                      <a:pt x="133" y="2594"/>
                      <a:pt x="147" y="2634"/>
                      <a:pt x="160" y="2647"/>
                    </a:cubicBezTo>
                    <a:cubicBezTo>
                      <a:pt x="186" y="2674"/>
                      <a:pt x="213" y="2687"/>
                      <a:pt x="226" y="2700"/>
                    </a:cubicBezTo>
                    <a:cubicBezTo>
                      <a:pt x="266" y="2713"/>
                      <a:pt x="292" y="2726"/>
                      <a:pt x="319" y="2726"/>
                    </a:cubicBezTo>
                    <a:lnTo>
                      <a:pt x="1099" y="2726"/>
                    </a:lnTo>
                    <a:cubicBezTo>
                      <a:pt x="1139" y="2726"/>
                      <a:pt x="1166" y="2726"/>
                      <a:pt x="1205" y="2740"/>
                    </a:cubicBezTo>
                    <a:lnTo>
                      <a:pt x="1338" y="2740"/>
                    </a:lnTo>
                    <a:cubicBezTo>
                      <a:pt x="1391" y="2740"/>
                      <a:pt x="1444" y="2726"/>
                      <a:pt x="1510" y="2713"/>
                    </a:cubicBezTo>
                    <a:cubicBezTo>
                      <a:pt x="1563" y="2687"/>
                      <a:pt x="1602" y="2647"/>
                      <a:pt x="1602" y="2568"/>
                    </a:cubicBezTo>
                    <a:cubicBezTo>
                      <a:pt x="1602" y="2541"/>
                      <a:pt x="1576" y="2515"/>
                      <a:pt x="1549" y="2475"/>
                    </a:cubicBezTo>
                    <a:cubicBezTo>
                      <a:pt x="1510" y="2435"/>
                      <a:pt x="1430" y="2409"/>
                      <a:pt x="1311" y="2409"/>
                    </a:cubicBezTo>
                    <a:cubicBezTo>
                      <a:pt x="1258" y="2409"/>
                      <a:pt x="1219" y="2409"/>
                      <a:pt x="1205" y="2396"/>
                    </a:cubicBezTo>
                    <a:cubicBezTo>
                      <a:pt x="1205" y="2382"/>
                      <a:pt x="1192" y="2369"/>
                      <a:pt x="1192" y="2356"/>
                    </a:cubicBezTo>
                    <a:cubicBezTo>
                      <a:pt x="1192" y="2329"/>
                      <a:pt x="1205" y="2303"/>
                      <a:pt x="1245" y="2263"/>
                    </a:cubicBezTo>
                    <a:cubicBezTo>
                      <a:pt x="1272" y="2210"/>
                      <a:pt x="1298" y="2184"/>
                      <a:pt x="1324" y="2157"/>
                    </a:cubicBezTo>
                    <a:cubicBezTo>
                      <a:pt x="1364" y="2091"/>
                      <a:pt x="1404" y="2038"/>
                      <a:pt x="1444" y="1985"/>
                    </a:cubicBezTo>
                    <a:cubicBezTo>
                      <a:pt x="1483" y="1932"/>
                      <a:pt x="1536" y="1866"/>
                      <a:pt x="1602" y="1774"/>
                    </a:cubicBezTo>
                    <a:cubicBezTo>
                      <a:pt x="1655" y="1840"/>
                      <a:pt x="1708" y="1919"/>
                      <a:pt x="1761" y="1999"/>
                    </a:cubicBezTo>
                    <a:cubicBezTo>
                      <a:pt x="1827" y="2065"/>
                      <a:pt x="1867" y="2131"/>
                      <a:pt x="1920" y="2197"/>
                    </a:cubicBezTo>
                    <a:cubicBezTo>
                      <a:pt x="1960" y="2263"/>
                      <a:pt x="1999" y="2329"/>
                      <a:pt x="2026" y="2382"/>
                    </a:cubicBezTo>
                    <a:cubicBezTo>
                      <a:pt x="2066" y="2435"/>
                      <a:pt x="2079" y="2462"/>
                      <a:pt x="2079" y="2475"/>
                    </a:cubicBezTo>
                    <a:cubicBezTo>
                      <a:pt x="2079" y="2515"/>
                      <a:pt x="2066" y="2541"/>
                      <a:pt x="2052" y="2554"/>
                    </a:cubicBezTo>
                    <a:lnTo>
                      <a:pt x="1973" y="2568"/>
                    </a:lnTo>
                    <a:cubicBezTo>
                      <a:pt x="1933" y="2581"/>
                      <a:pt x="1907" y="2594"/>
                      <a:pt x="1894" y="2634"/>
                    </a:cubicBezTo>
                    <a:cubicBezTo>
                      <a:pt x="1880" y="2674"/>
                      <a:pt x="1880" y="2700"/>
                      <a:pt x="1880" y="2726"/>
                    </a:cubicBezTo>
                    <a:cubicBezTo>
                      <a:pt x="1880" y="2753"/>
                      <a:pt x="1894" y="2793"/>
                      <a:pt x="1933" y="2832"/>
                    </a:cubicBezTo>
                    <a:cubicBezTo>
                      <a:pt x="1986" y="2885"/>
                      <a:pt x="2052" y="2912"/>
                      <a:pt x="2158" y="2912"/>
                    </a:cubicBezTo>
                    <a:cubicBezTo>
                      <a:pt x="2238" y="2912"/>
                      <a:pt x="2304" y="2899"/>
                      <a:pt x="2357" y="2899"/>
                    </a:cubicBezTo>
                    <a:lnTo>
                      <a:pt x="2807" y="2899"/>
                    </a:lnTo>
                    <a:cubicBezTo>
                      <a:pt x="2873" y="2899"/>
                      <a:pt x="2966" y="2912"/>
                      <a:pt x="3072" y="2912"/>
                    </a:cubicBezTo>
                    <a:cubicBezTo>
                      <a:pt x="3124" y="2912"/>
                      <a:pt x="3191" y="2899"/>
                      <a:pt x="3244" y="2885"/>
                    </a:cubicBezTo>
                    <a:cubicBezTo>
                      <a:pt x="3297" y="2872"/>
                      <a:pt x="3336" y="2819"/>
                      <a:pt x="3336" y="2740"/>
                    </a:cubicBezTo>
                    <a:cubicBezTo>
                      <a:pt x="3336" y="2687"/>
                      <a:pt x="3310" y="2660"/>
                      <a:pt x="3257" y="2634"/>
                    </a:cubicBezTo>
                    <a:cubicBezTo>
                      <a:pt x="3217" y="2607"/>
                      <a:pt x="3151" y="2594"/>
                      <a:pt x="3085" y="2594"/>
                    </a:cubicBezTo>
                    <a:cubicBezTo>
                      <a:pt x="3019" y="2581"/>
                      <a:pt x="2952" y="2581"/>
                      <a:pt x="2899" y="2581"/>
                    </a:cubicBezTo>
                    <a:cubicBezTo>
                      <a:pt x="2847" y="2568"/>
                      <a:pt x="2794" y="2554"/>
                      <a:pt x="2727" y="2541"/>
                    </a:cubicBezTo>
                    <a:cubicBezTo>
                      <a:pt x="2701" y="2528"/>
                      <a:pt x="2674" y="2515"/>
                      <a:pt x="2635" y="2475"/>
                    </a:cubicBezTo>
                    <a:cubicBezTo>
                      <a:pt x="2595" y="2449"/>
                      <a:pt x="2555" y="2396"/>
                      <a:pt x="2489" y="2316"/>
                    </a:cubicBezTo>
                    <a:cubicBezTo>
                      <a:pt x="2423" y="2237"/>
                      <a:pt x="2330" y="2131"/>
                      <a:pt x="2238" y="1999"/>
                    </a:cubicBezTo>
                    <a:cubicBezTo>
                      <a:pt x="2132" y="1853"/>
                      <a:pt x="1999" y="1668"/>
                      <a:pt x="1841" y="1443"/>
                    </a:cubicBezTo>
                    <a:cubicBezTo>
                      <a:pt x="1920" y="1324"/>
                      <a:pt x="1999" y="1218"/>
                      <a:pt x="2066" y="1112"/>
                    </a:cubicBezTo>
                    <a:cubicBezTo>
                      <a:pt x="2145" y="993"/>
                      <a:pt x="2224" y="887"/>
                      <a:pt x="2330" y="768"/>
                    </a:cubicBezTo>
                    <a:cubicBezTo>
                      <a:pt x="2397" y="675"/>
                      <a:pt x="2476" y="622"/>
                      <a:pt x="2542" y="609"/>
                    </a:cubicBezTo>
                    <a:cubicBezTo>
                      <a:pt x="2582" y="582"/>
                      <a:pt x="2661" y="569"/>
                      <a:pt x="2754" y="569"/>
                    </a:cubicBezTo>
                    <a:cubicBezTo>
                      <a:pt x="2860" y="556"/>
                      <a:pt x="2992" y="556"/>
                      <a:pt x="3177" y="556"/>
                    </a:cubicBezTo>
                    <a:cubicBezTo>
                      <a:pt x="3217" y="556"/>
                      <a:pt x="3244" y="543"/>
                      <a:pt x="3270" y="516"/>
                    </a:cubicBezTo>
                    <a:cubicBezTo>
                      <a:pt x="3297" y="477"/>
                      <a:pt x="3310" y="437"/>
                      <a:pt x="3310" y="424"/>
                    </a:cubicBezTo>
                    <a:cubicBezTo>
                      <a:pt x="3310" y="291"/>
                      <a:pt x="3257" y="225"/>
                      <a:pt x="3164" y="225"/>
                    </a:cubicBezTo>
                    <a:lnTo>
                      <a:pt x="2026" y="225"/>
                    </a:lnTo>
                    <a:cubicBezTo>
                      <a:pt x="1947" y="225"/>
                      <a:pt x="1880" y="238"/>
                      <a:pt x="1827" y="265"/>
                    </a:cubicBezTo>
                    <a:cubicBezTo>
                      <a:pt x="1788" y="291"/>
                      <a:pt x="1761" y="331"/>
                      <a:pt x="1761" y="410"/>
                    </a:cubicBezTo>
                    <a:cubicBezTo>
                      <a:pt x="1761" y="450"/>
                      <a:pt x="1774" y="490"/>
                      <a:pt x="1801" y="516"/>
                    </a:cubicBezTo>
                    <a:cubicBezTo>
                      <a:pt x="1841" y="529"/>
                      <a:pt x="1867" y="543"/>
                      <a:pt x="1880" y="556"/>
                    </a:cubicBezTo>
                    <a:cubicBezTo>
                      <a:pt x="1907" y="569"/>
                      <a:pt x="1920" y="582"/>
                      <a:pt x="1920" y="596"/>
                    </a:cubicBezTo>
                    <a:cubicBezTo>
                      <a:pt x="1920" y="609"/>
                      <a:pt x="1907" y="649"/>
                      <a:pt x="1867" y="702"/>
                    </a:cubicBezTo>
                    <a:cubicBezTo>
                      <a:pt x="1841" y="754"/>
                      <a:pt x="1801" y="821"/>
                      <a:pt x="1748" y="900"/>
                    </a:cubicBezTo>
                    <a:lnTo>
                      <a:pt x="1602" y="1125"/>
                    </a:lnTo>
                    <a:cubicBezTo>
                      <a:pt x="1536" y="1032"/>
                      <a:pt x="1470" y="953"/>
                      <a:pt x="1417" y="874"/>
                    </a:cubicBezTo>
                    <a:cubicBezTo>
                      <a:pt x="1364" y="794"/>
                      <a:pt x="1311" y="715"/>
                      <a:pt x="1272" y="662"/>
                    </a:cubicBezTo>
                    <a:cubicBezTo>
                      <a:pt x="1232" y="596"/>
                      <a:pt x="1192" y="543"/>
                      <a:pt x="1166" y="503"/>
                    </a:cubicBezTo>
                    <a:cubicBezTo>
                      <a:pt x="1152" y="463"/>
                      <a:pt x="1139" y="437"/>
                      <a:pt x="1139" y="424"/>
                    </a:cubicBezTo>
                    <a:cubicBezTo>
                      <a:pt x="1139" y="384"/>
                      <a:pt x="1152" y="371"/>
                      <a:pt x="1179" y="371"/>
                    </a:cubicBezTo>
                    <a:cubicBezTo>
                      <a:pt x="1219" y="371"/>
                      <a:pt x="1272" y="357"/>
                      <a:pt x="1324" y="357"/>
                    </a:cubicBezTo>
                    <a:cubicBezTo>
                      <a:pt x="1391" y="357"/>
                      <a:pt x="1444" y="344"/>
                      <a:pt x="1470" y="304"/>
                    </a:cubicBezTo>
                    <a:cubicBezTo>
                      <a:pt x="1510" y="265"/>
                      <a:pt x="1523" y="238"/>
                      <a:pt x="1523" y="199"/>
                    </a:cubicBezTo>
                    <a:cubicBezTo>
                      <a:pt x="1523" y="172"/>
                      <a:pt x="1523" y="146"/>
                      <a:pt x="1523" y="132"/>
                    </a:cubicBezTo>
                    <a:cubicBezTo>
                      <a:pt x="1523" y="106"/>
                      <a:pt x="1510" y="79"/>
                      <a:pt x="1483" y="66"/>
                    </a:cubicBezTo>
                    <a:cubicBezTo>
                      <a:pt x="1457" y="40"/>
                      <a:pt x="1430" y="27"/>
                      <a:pt x="1377" y="13"/>
                    </a:cubicBezTo>
                    <a:cubicBezTo>
                      <a:pt x="1338" y="0"/>
                      <a:pt x="1272" y="0"/>
                      <a:pt x="1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4962835" y="259761"/>
                <a:ext cx="166860" cy="289725"/>
              </a:xfrm>
              <a:custGeom>
                <a:rect b="b" l="l" r="r" t="t"/>
                <a:pathLst>
                  <a:path extrusionOk="0" h="5242" w="3019">
                    <a:moveTo>
                      <a:pt x="2873" y="0"/>
                    </a:moveTo>
                    <a:cubicBezTo>
                      <a:pt x="2767" y="0"/>
                      <a:pt x="2688" y="27"/>
                      <a:pt x="2635" y="80"/>
                    </a:cubicBezTo>
                    <a:cubicBezTo>
                      <a:pt x="2595" y="133"/>
                      <a:pt x="2529" y="225"/>
                      <a:pt x="2476" y="358"/>
                    </a:cubicBezTo>
                    <a:cubicBezTo>
                      <a:pt x="2383" y="530"/>
                      <a:pt x="2317" y="675"/>
                      <a:pt x="2264" y="781"/>
                    </a:cubicBezTo>
                    <a:lnTo>
                      <a:pt x="2119" y="1073"/>
                    </a:lnTo>
                    <a:cubicBezTo>
                      <a:pt x="2079" y="1152"/>
                      <a:pt x="2052" y="1231"/>
                      <a:pt x="2013" y="1298"/>
                    </a:cubicBezTo>
                    <a:cubicBezTo>
                      <a:pt x="1973" y="1377"/>
                      <a:pt x="1933" y="1456"/>
                      <a:pt x="1880" y="1562"/>
                    </a:cubicBezTo>
                    <a:cubicBezTo>
                      <a:pt x="1827" y="1668"/>
                      <a:pt x="1761" y="1787"/>
                      <a:pt x="1682" y="1946"/>
                    </a:cubicBezTo>
                    <a:cubicBezTo>
                      <a:pt x="1589" y="2092"/>
                      <a:pt x="1483" y="2277"/>
                      <a:pt x="1364" y="2515"/>
                    </a:cubicBezTo>
                    <a:cubicBezTo>
                      <a:pt x="1258" y="2700"/>
                      <a:pt x="1179" y="2846"/>
                      <a:pt x="1126" y="2952"/>
                    </a:cubicBezTo>
                    <a:cubicBezTo>
                      <a:pt x="1060" y="3058"/>
                      <a:pt x="1007" y="3150"/>
                      <a:pt x="967" y="3217"/>
                    </a:cubicBezTo>
                    <a:cubicBezTo>
                      <a:pt x="941" y="3283"/>
                      <a:pt x="901" y="3323"/>
                      <a:pt x="874" y="3362"/>
                    </a:cubicBezTo>
                    <a:cubicBezTo>
                      <a:pt x="861" y="3402"/>
                      <a:pt x="835" y="3442"/>
                      <a:pt x="808" y="3481"/>
                    </a:cubicBezTo>
                    <a:cubicBezTo>
                      <a:pt x="782" y="3521"/>
                      <a:pt x="755" y="3574"/>
                      <a:pt x="716" y="3640"/>
                    </a:cubicBezTo>
                    <a:cubicBezTo>
                      <a:pt x="689" y="3693"/>
                      <a:pt x="636" y="3786"/>
                      <a:pt x="583" y="3892"/>
                    </a:cubicBezTo>
                    <a:cubicBezTo>
                      <a:pt x="530" y="4011"/>
                      <a:pt x="451" y="4156"/>
                      <a:pt x="358" y="4328"/>
                    </a:cubicBezTo>
                    <a:cubicBezTo>
                      <a:pt x="266" y="4514"/>
                      <a:pt x="160" y="4739"/>
                      <a:pt x="14" y="5017"/>
                    </a:cubicBezTo>
                    <a:cubicBezTo>
                      <a:pt x="1" y="5030"/>
                      <a:pt x="1" y="5043"/>
                      <a:pt x="1" y="5070"/>
                    </a:cubicBezTo>
                    <a:cubicBezTo>
                      <a:pt x="1" y="5122"/>
                      <a:pt x="27" y="5162"/>
                      <a:pt x="54" y="5189"/>
                    </a:cubicBezTo>
                    <a:cubicBezTo>
                      <a:pt x="94" y="5228"/>
                      <a:pt x="133" y="5242"/>
                      <a:pt x="173" y="5242"/>
                    </a:cubicBezTo>
                    <a:cubicBezTo>
                      <a:pt x="239" y="5242"/>
                      <a:pt x="279" y="5228"/>
                      <a:pt x="332" y="5202"/>
                    </a:cubicBezTo>
                    <a:cubicBezTo>
                      <a:pt x="385" y="5175"/>
                      <a:pt x="411" y="5149"/>
                      <a:pt x="438" y="5096"/>
                    </a:cubicBezTo>
                    <a:lnTo>
                      <a:pt x="2939" y="384"/>
                    </a:lnTo>
                    <a:cubicBezTo>
                      <a:pt x="2952" y="358"/>
                      <a:pt x="2966" y="318"/>
                      <a:pt x="2992" y="265"/>
                    </a:cubicBezTo>
                    <a:cubicBezTo>
                      <a:pt x="3005" y="225"/>
                      <a:pt x="3019" y="186"/>
                      <a:pt x="3019" y="146"/>
                    </a:cubicBezTo>
                    <a:cubicBezTo>
                      <a:pt x="3019" y="120"/>
                      <a:pt x="3019" y="93"/>
                      <a:pt x="2992" y="53"/>
                    </a:cubicBezTo>
                    <a:cubicBezTo>
                      <a:pt x="2979" y="14"/>
                      <a:pt x="2939" y="0"/>
                      <a:pt x="2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5141357" y="259761"/>
                <a:ext cx="177085" cy="287515"/>
              </a:xfrm>
              <a:custGeom>
                <a:rect b="b" l="l" r="r" t="t"/>
                <a:pathLst>
                  <a:path extrusionOk="0" h="5202" w="3204">
                    <a:moveTo>
                      <a:pt x="1668" y="0"/>
                    </a:moveTo>
                    <a:cubicBezTo>
                      <a:pt x="1417" y="0"/>
                      <a:pt x="1192" y="53"/>
                      <a:pt x="993" y="159"/>
                    </a:cubicBezTo>
                    <a:cubicBezTo>
                      <a:pt x="808" y="252"/>
                      <a:pt x="636" y="371"/>
                      <a:pt x="503" y="517"/>
                    </a:cubicBezTo>
                    <a:cubicBezTo>
                      <a:pt x="371" y="662"/>
                      <a:pt x="278" y="808"/>
                      <a:pt x="199" y="953"/>
                    </a:cubicBezTo>
                    <a:cubicBezTo>
                      <a:pt x="133" y="1099"/>
                      <a:pt x="106" y="1231"/>
                      <a:pt x="106" y="1324"/>
                    </a:cubicBezTo>
                    <a:cubicBezTo>
                      <a:pt x="106" y="1337"/>
                      <a:pt x="106" y="1377"/>
                      <a:pt x="106" y="1417"/>
                    </a:cubicBezTo>
                    <a:cubicBezTo>
                      <a:pt x="119" y="1456"/>
                      <a:pt x="133" y="1496"/>
                      <a:pt x="146" y="1549"/>
                    </a:cubicBezTo>
                    <a:cubicBezTo>
                      <a:pt x="159" y="1589"/>
                      <a:pt x="199" y="1615"/>
                      <a:pt x="225" y="1655"/>
                    </a:cubicBezTo>
                    <a:cubicBezTo>
                      <a:pt x="265" y="1681"/>
                      <a:pt x="318" y="1708"/>
                      <a:pt x="384" y="1708"/>
                    </a:cubicBezTo>
                    <a:cubicBezTo>
                      <a:pt x="503" y="1708"/>
                      <a:pt x="583" y="1681"/>
                      <a:pt x="649" y="1628"/>
                    </a:cubicBezTo>
                    <a:cubicBezTo>
                      <a:pt x="702" y="1575"/>
                      <a:pt x="742" y="1496"/>
                      <a:pt x="742" y="1417"/>
                    </a:cubicBezTo>
                    <a:cubicBezTo>
                      <a:pt x="742" y="1377"/>
                      <a:pt x="728" y="1350"/>
                      <a:pt x="715" y="1324"/>
                    </a:cubicBezTo>
                    <a:cubicBezTo>
                      <a:pt x="702" y="1298"/>
                      <a:pt x="689" y="1271"/>
                      <a:pt x="662" y="1245"/>
                    </a:cubicBezTo>
                    <a:lnTo>
                      <a:pt x="609" y="1178"/>
                    </a:lnTo>
                    <a:cubicBezTo>
                      <a:pt x="596" y="1165"/>
                      <a:pt x="596" y="1139"/>
                      <a:pt x="596" y="1099"/>
                    </a:cubicBezTo>
                    <a:cubicBezTo>
                      <a:pt x="596" y="1073"/>
                      <a:pt x="622" y="1020"/>
                      <a:pt x="662" y="940"/>
                    </a:cubicBezTo>
                    <a:cubicBezTo>
                      <a:pt x="715" y="861"/>
                      <a:pt x="781" y="768"/>
                      <a:pt x="861" y="689"/>
                    </a:cubicBezTo>
                    <a:cubicBezTo>
                      <a:pt x="953" y="609"/>
                      <a:pt x="1059" y="530"/>
                      <a:pt x="1178" y="477"/>
                    </a:cubicBezTo>
                    <a:cubicBezTo>
                      <a:pt x="1297" y="411"/>
                      <a:pt x="1443" y="371"/>
                      <a:pt x="1602" y="371"/>
                    </a:cubicBezTo>
                    <a:cubicBezTo>
                      <a:pt x="1761" y="371"/>
                      <a:pt x="1893" y="411"/>
                      <a:pt x="2012" y="464"/>
                    </a:cubicBezTo>
                    <a:cubicBezTo>
                      <a:pt x="2118" y="517"/>
                      <a:pt x="2211" y="583"/>
                      <a:pt x="2277" y="675"/>
                    </a:cubicBezTo>
                    <a:cubicBezTo>
                      <a:pt x="2343" y="755"/>
                      <a:pt x="2396" y="848"/>
                      <a:pt x="2422" y="953"/>
                    </a:cubicBezTo>
                    <a:cubicBezTo>
                      <a:pt x="2462" y="1059"/>
                      <a:pt x="2475" y="1152"/>
                      <a:pt x="2475" y="1258"/>
                    </a:cubicBezTo>
                    <a:cubicBezTo>
                      <a:pt x="2475" y="1456"/>
                      <a:pt x="2436" y="1668"/>
                      <a:pt x="2356" y="1906"/>
                    </a:cubicBezTo>
                    <a:cubicBezTo>
                      <a:pt x="2290" y="2131"/>
                      <a:pt x="2184" y="2356"/>
                      <a:pt x="2052" y="2595"/>
                    </a:cubicBezTo>
                    <a:cubicBezTo>
                      <a:pt x="1933" y="2820"/>
                      <a:pt x="1787" y="3058"/>
                      <a:pt x="1628" y="3283"/>
                    </a:cubicBezTo>
                    <a:cubicBezTo>
                      <a:pt x="1469" y="3508"/>
                      <a:pt x="1297" y="3720"/>
                      <a:pt x="1112" y="3931"/>
                    </a:cubicBezTo>
                    <a:cubicBezTo>
                      <a:pt x="940" y="4117"/>
                      <a:pt x="768" y="4302"/>
                      <a:pt x="596" y="4474"/>
                    </a:cubicBezTo>
                    <a:cubicBezTo>
                      <a:pt x="424" y="4633"/>
                      <a:pt x="265" y="4778"/>
                      <a:pt x="119" y="4884"/>
                    </a:cubicBezTo>
                    <a:cubicBezTo>
                      <a:pt x="93" y="4911"/>
                      <a:pt x="67" y="4937"/>
                      <a:pt x="27" y="4964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70"/>
                      <a:pt x="14" y="5109"/>
                      <a:pt x="27" y="5136"/>
                    </a:cubicBezTo>
                    <a:cubicBezTo>
                      <a:pt x="67" y="5175"/>
                      <a:pt x="106" y="5202"/>
                      <a:pt x="172" y="5202"/>
                    </a:cubicBezTo>
                    <a:cubicBezTo>
                      <a:pt x="225" y="5202"/>
                      <a:pt x="292" y="5189"/>
                      <a:pt x="331" y="5162"/>
                    </a:cubicBezTo>
                    <a:cubicBezTo>
                      <a:pt x="384" y="5149"/>
                      <a:pt x="411" y="5136"/>
                      <a:pt x="437" y="5109"/>
                    </a:cubicBezTo>
                    <a:lnTo>
                      <a:pt x="1112" y="5109"/>
                    </a:lnTo>
                    <a:cubicBezTo>
                      <a:pt x="1244" y="5109"/>
                      <a:pt x="1377" y="5109"/>
                      <a:pt x="1509" y="5122"/>
                    </a:cubicBezTo>
                    <a:lnTo>
                      <a:pt x="1880" y="5122"/>
                    </a:lnTo>
                    <a:cubicBezTo>
                      <a:pt x="2012" y="5122"/>
                      <a:pt x="2131" y="5122"/>
                      <a:pt x="2264" y="5136"/>
                    </a:cubicBezTo>
                    <a:lnTo>
                      <a:pt x="2674" y="5136"/>
                    </a:lnTo>
                    <a:cubicBezTo>
                      <a:pt x="2687" y="5136"/>
                      <a:pt x="2714" y="5122"/>
                      <a:pt x="2753" y="5096"/>
                    </a:cubicBezTo>
                    <a:cubicBezTo>
                      <a:pt x="2793" y="5083"/>
                      <a:pt x="2833" y="5043"/>
                      <a:pt x="2859" y="4990"/>
                    </a:cubicBezTo>
                    <a:cubicBezTo>
                      <a:pt x="2965" y="4792"/>
                      <a:pt x="3058" y="4646"/>
                      <a:pt x="3111" y="4553"/>
                    </a:cubicBezTo>
                    <a:cubicBezTo>
                      <a:pt x="3177" y="4461"/>
                      <a:pt x="3203" y="4395"/>
                      <a:pt x="3203" y="4355"/>
                    </a:cubicBezTo>
                    <a:cubicBezTo>
                      <a:pt x="3203" y="4302"/>
                      <a:pt x="3190" y="4275"/>
                      <a:pt x="3137" y="4249"/>
                    </a:cubicBezTo>
                    <a:cubicBezTo>
                      <a:pt x="3111" y="4236"/>
                      <a:pt x="3071" y="4222"/>
                      <a:pt x="3018" y="4222"/>
                    </a:cubicBezTo>
                    <a:cubicBezTo>
                      <a:pt x="2965" y="4222"/>
                      <a:pt x="2925" y="4236"/>
                      <a:pt x="2886" y="4275"/>
                    </a:cubicBezTo>
                    <a:cubicBezTo>
                      <a:pt x="2859" y="4302"/>
                      <a:pt x="2833" y="4328"/>
                      <a:pt x="2819" y="4368"/>
                    </a:cubicBezTo>
                    <a:lnTo>
                      <a:pt x="2647" y="4620"/>
                    </a:lnTo>
                    <a:cubicBezTo>
                      <a:pt x="2621" y="4672"/>
                      <a:pt x="2594" y="4699"/>
                      <a:pt x="2568" y="4712"/>
                    </a:cubicBezTo>
                    <a:cubicBezTo>
                      <a:pt x="2542" y="4725"/>
                      <a:pt x="2515" y="4739"/>
                      <a:pt x="2489" y="4739"/>
                    </a:cubicBezTo>
                    <a:lnTo>
                      <a:pt x="1800" y="4739"/>
                    </a:lnTo>
                    <a:cubicBezTo>
                      <a:pt x="1628" y="4725"/>
                      <a:pt x="1456" y="4725"/>
                      <a:pt x="1271" y="4725"/>
                    </a:cubicBezTo>
                    <a:cubicBezTo>
                      <a:pt x="1099" y="4725"/>
                      <a:pt x="940" y="4712"/>
                      <a:pt x="821" y="4712"/>
                    </a:cubicBezTo>
                    <a:cubicBezTo>
                      <a:pt x="940" y="4593"/>
                      <a:pt x="1072" y="4461"/>
                      <a:pt x="1218" y="4302"/>
                    </a:cubicBezTo>
                    <a:cubicBezTo>
                      <a:pt x="1377" y="4143"/>
                      <a:pt x="1536" y="3971"/>
                      <a:pt x="1681" y="3786"/>
                    </a:cubicBezTo>
                    <a:cubicBezTo>
                      <a:pt x="1840" y="3600"/>
                      <a:pt x="1999" y="3402"/>
                      <a:pt x="2144" y="3203"/>
                    </a:cubicBezTo>
                    <a:cubicBezTo>
                      <a:pt x="2290" y="2992"/>
                      <a:pt x="2436" y="2780"/>
                      <a:pt x="2542" y="2555"/>
                    </a:cubicBezTo>
                    <a:cubicBezTo>
                      <a:pt x="2661" y="2343"/>
                      <a:pt x="2753" y="2131"/>
                      <a:pt x="2833" y="1906"/>
                    </a:cubicBezTo>
                    <a:cubicBezTo>
                      <a:pt x="2899" y="1681"/>
                      <a:pt x="2939" y="1470"/>
                      <a:pt x="2939" y="1271"/>
                    </a:cubicBezTo>
                    <a:cubicBezTo>
                      <a:pt x="2939" y="1086"/>
                      <a:pt x="2912" y="927"/>
                      <a:pt x="2872" y="781"/>
                    </a:cubicBezTo>
                    <a:cubicBezTo>
                      <a:pt x="2833" y="623"/>
                      <a:pt x="2753" y="490"/>
                      <a:pt x="2647" y="371"/>
                    </a:cubicBezTo>
                    <a:cubicBezTo>
                      <a:pt x="2542" y="265"/>
                      <a:pt x="2409" y="173"/>
                      <a:pt x="2250" y="106"/>
                    </a:cubicBezTo>
                    <a:cubicBezTo>
                      <a:pt x="2092" y="40"/>
                      <a:pt x="1893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5320598" y="397272"/>
                <a:ext cx="209971" cy="208534"/>
              </a:xfrm>
              <a:custGeom>
                <a:rect b="b" l="l" r="r" t="t"/>
                <a:pathLst>
                  <a:path extrusionOk="0" h="3773" w="3799">
                    <a:moveTo>
                      <a:pt x="384" y="1"/>
                    </a:moveTo>
                    <a:cubicBezTo>
                      <a:pt x="278" y="1"/>
                      <a:pt x="199" y="14"/>
                      <a:pt x="119" y="54"/>
                    </a:cubicBezTo>
                    <a:cubicBezTo>
                      <a:pt x="40" y="80"/>
                      <a:pt x="0" y="133"/>
                      <a:pt x="0" y="199"/>
                    </a:cubicBezTo>
                    <a:cubicBezTo>
                      <a:pt x="0" y="279"/>
                      <a:pt x="53" y="318"/>
                      <a:pt x="132" y="332"/>
                    </a:cubicBezTo>
                    <a:cubicBezTo>
                      <a:pt x="212" y="345"/>
                      <a:pt x="331" y="358"/>
                      <a:pt x="490" y="358"/>
                    </a:cubicBezTo>
                    <a:lnTo>
                      <a:pt x="609" y="358"/>
                    </a:lnTo>
                    <a:cubicBezTo>
                      <a:pt x="649" y="371"/>
                      <a:pt x="675" y="371"/>
                      <a:pt x="701" y="385"/>
                    </a:cubicBezTo>
                    <a:cubicBezTo>
                      <a:pt x="728" y="398"/>
                      <a:pt x="741" y="411"/>
                      <a:pt x="754" y="437"/>
                    </a:cubicBezTo>
                    <a:cubicBezTo>
                      <a:pt x="781" y="464"/>
                      <a:pt x="794" y="490"/>
                      <a:pt x="821" y="530"/>
                    </a:cubicBezTo>
                    <a:lnTo>
                      <a:pt x="2025" y="2714"/>
                    </a:lnTo>
                    <a:cubicBezTo>
                      <a:pt x="1972" y="2833"/>
                      <a:pt x="1919" y="2939"/>
                      <a:pt x="1866" y="3032"/>
                    </a:cubicBezTo>
                    <a:cubicBezTo>
                      <a:pt x="1813" y="3124"/>
                      <a:pt x="1760" y="3190"/>
                      <a:pt x="1694" y="3257"/>
                    </a:cubicBezTo>
                    <a:cubicBezTo>
                      <a:pt x="1641" y="3296"/>
                      <a:pt x="1575" y="3349"/>
                      <a:pt x="1509" y="3376"/>
                    </a:cubicBezTo>
                    <a:cubicBezTo>
                      <a:pt x="1429" y="3415"/>
                      <a:pt x="1363" y="3429"/>
                      <a:pt x="1297" y="3429"/>
                    </a:cubicBezTo>
                    <a:cubicBezTo>
                      <a:pt x="1178" y="3429"/>
                      <a:pt x="1072" y="3402"/>
                      <a:pt x="993" y="3349"/>
                    </a:cubicBezTo>
                    <a:cubicBezTo>
                      <a:pt x="926" y="3296"/>
                      <a:pt x="887" y="3230"/>
                      <a:pt x="887" y="3164"/>
                    </a:cubicBezTo>
                    <a:cubicBezTo>
                      <a:pt x="887" y="3137"/>
                      <a:pt x="900" y="3098"/>
                      <a:pt x="913" y="3071"/>
                    </a:cubicBezTo>
                    <a:cubicBezTo>
                      <a:pt x="940" y="3045"/>
                      <a:pt x="966" y="3018"/>
                      <a:pt x="993" y="3018"/>
                    </a:cubicBezTo>
                    <a:cubicBezTo>
                      <a:pt x="1019" y="3018"/>
                      <a:pt x="1046" y="3018"/>
                      <a:pt x="1072" y="3005"/>
                    </a:cubicBezTo>
                    <a:cubicBezTo>
                      <a:pt x="1099" y="3005"/>
                      <a:pt x="1125" y="2992"/>
                      <a:pt x="1151" y="2979"/>
                    </a:cubicBezTo>
                    <a:cubicBezTo>
                      <a:pt x="1178" y="2965"/>
                      <a:pt x="1204" y="2939"/>
                      <a:pt x="1218" y="2912"/>
                    </a:cubicBezTo>
                    <a:cubicBezTo>
                      <a:pt x="1231" y="2899"/>
                      <a:pt x="1244" y="2859"/>
                      <a:pt x="1244" y="2820"/>
                    </a:cubicBezTo>
                    <a:cubicBezTo>
                      <a:pt x="1244" y="2754"/>
                      <a:pt x="1218" y="2701"/>
                      <a:pt x="1165" y="2674"/>
                    </a:cubicBezTo>
                    <a:cubicBezTo>
                      <a:pt x="1125" y="2648"/>
                      <a:pt x="1072" y="2634"/>
                      <a:pt x="1019" y="2634"/>
                    </a:cubicBezTo>
                    <a:cubicBezTo>
                      <a:pt x="966" y="2634"/>
                      <a:pt x="913" y="2634"/>
                      <a:pt x="847" y="2661"/>
                    </a:cubicBezTo>
                    <a:cubicBezTo>
                      <a:pt x="794" y="2687"/>
                      <a:pt x="754" y="2714"/>
                      <a:pt x="701" y="2754"/>
                    </a:cubicBezTo>
                    <a:cubicBezTo>
                      <a:pt x="662" y="2807"/>
                      <a:pt x="622" y="2859"/>
                      <a:pt x="596" y="2926"/>
                    </a:cubicBezTo>
                    <a:cubicBezTo>
                      <a:pt x="569" y="2992"/>
                      <a:pt x="556" y="3071"/>
                      <a:pt x="556" y="3164"/>
                    </a:cubicBezTo>
                    <a:cubicBezTo>
                      <a:pt x="556" y="3257"/>
                      <a:pt x="582" y="3349"/>
                      <a:pt x="622" y="3415"/>
                    </a:cubicBezTo>
                    <a:cubicBezTo>
                      <a:pt x="649" y="3495"/>
                      <a:pt x="701" y="3561"/>
                      <a:pt x="768" y="3614"/>
                    </a:cubicBezTo>
                    <a:cubicBezTo>
                      <a:pt x="821" y="3667"/>
                      <a:pt x="900" y="3707"/>
                      <a:pt x="979" y="3733"/>
                    </a:cubicBezTo>
                    <a:cubicBezTo>
                      <a:pt x="1059" y="3759"/>
                      <a:pt x="1138" y="3773"/>
                      <a:pt x="1231" y="3773"/>
                    </a:cubicBezTo>
                    <a:cubicBezTo>
                      <a:pt x="1390" y="3773"/>
                      <a:pt x="1535" y="3733"/>
                      <a:pt x="1668" y="3667"/>
                    </a:cubicBezTo>
                    <a:cubicBezTo>
                      <a:pt x="1800" y="3614"/>
                      <a:pt x="1932" y="3508"/>
                      <a:pt x="2051" y="3376"/>
                    </a:cubicBezTo>
                    <a:cubicBezTo>
                      <a:pt x="2144" y="3257"/>
                      <a:pt x="2237" y="3111"/>
                      <a:pt x="2303" y="2952"/>
                    </a:cubicBezTo>
                    <a:cubicBezTo>
                      <a:pt x="2382" y="2780"/>
                      <a:pt x="2462" y="2595"/>
                      <a:pt x="2541" y="2370"/>
                    </a:cubicBezTo>
                    <a:lnTo>
                      <a:pt x="3176" y="596"/>
                    </a:lnTo>
                    <a:cubicBezTo>
                      <a:pt x="3203" y="530"/>
                      <a:pt x="3229" y="490"/>
                      <a:pt x="3256" y="477"/>
                    </a:cubicBezTo>
                    <a:cubicBezTo>
                      <a:pt x="3296" y="464"/>
                      <a:pt x="3362" y="451"/>
                      <a:pt x="3454" y="451"/>
                    </a:cubicBezTo>
                    <a:cubicBezTo>
                      <a:pt x="3534" y="451"/>
                      <a:pt x="3613" y="437"/>
                      <a:pt x="3679" y="411"/>
                    </a:cubicBezTo>
                    <a:cubicBezTo>
                      <a:pt x="3759" y="398"/>
                      <a:pt x="3799" y="345"/>
                      <a:pt x="3799" y="279"/>
                    </a:cubicBezTo>
                    <a:cubicBezTo>
                      <a:pt x="3799" y="212"/>
                      <a:pt x="3759" y="160"/>
                      <a:pt x="3693" y="146"/>
                    </a:cubicBezTo>
                    <a:cubicBezTo>
                      <a:pt x="3626" y="120"/>
                      <a:pt x="3547" y="107"/>
                      <a:pt x="3454" y="107"/>
                    </a:cubicBezTo>
                    <a:lnTo>
                      <a:pt x="2422" y="107"/>
                    </a:lnTo>
                    <a:cubicBezTo>
                      <a:pt x="2329" y="107"/>
                      <a:pt x="2263" y="120"/>
                      <a:pt x="2237" y="146"/>
                    </a:cubicBezTo>
                    <a:cubicBezTo>
                      <a:pt x="2210" y="160"/>
                      <a:pt x="2197" y="212"/>
                      <a:pt x="2197" y="279"/>
                    </a:cubicBezTo>
                    <a:cubicBezTo>
                      <a:pt x="2197" y="318"/>
                      <a:pt x="2224" y="358"/>
                      <a:pt x="2263" y="398"/>
                    </a:cubicBezTo>
                    <a:cubicBezTo>
                      <a:pt x="2303" y="437"/>
                      <a:pt x="2382" y="451"/>
                      <a:pt x="2475" y="451"/>
                    </a:cubicBezTo>
                    <a:cubicBezTo>
                      <a:pt x="2568" y="451"/>
                      <a:pt x="2634" y="464"/>
                      <a:pt x="2660" y="477"/>
                    </a:cubicBezTo>
                    <a:cubicBezTo>
                      <a:pt x="2687" y="504"/>
                      <a:pt x="2700" y="517"/>
                      <a:pt x="2700" y="557"/>
                    </a:cubicBezTo>
                    <a:cubicBezTo>
                      <a:pt x="2700" y="623"/>
                      <a:pt x="2687" y="689"/>
                      <a:pt x="2647" y="795"/>
                    </a:cubicBezTo>
                    <a:lnTo>
                      <a:pt x="2197" y="2224"/>
                    </a:lnTo>
                    <a:lnTo>
                      <a:pt x="1337" y="623"/>
                    </a:lnTo>
                    <a:cubicBezTo>
                      <a:pt x="1324" y="583"/>
                      <a:pt x="1310" y="543"/>
                      <a:pt x="1297" y="504"/>
                    </a:cubicBezTo>
                    <a:cubicBezTo>
                      <a:pt x="1284" y="464"/>
                      <a:pt x="1284" y="437"/>
                      <a:pt x="1284" y="424"/>
                    </a:cubicBezTo>
                    <a:cubicBezTo>
                      <a:pt x="1284" y="385"/>
                      <a:pt x="1284" y="358"/>
                      <a:pt x="1297" y="358"/>
                    </a:cubicBezTo>
                    <a:cubicBezTo>
                      <a:pt x="1324" y="345"/>
                      <a:pt x="1337" y="345"/>
                      <a:pt x="1363" y="345"/>
                    </a:cubicBezTo>
                    <a:cubicBezTo>
                      <a:pt x="1443" y="345"/>
                      <a:pt x="1496" y="332"/>
                      <a:pt x="1522" y="292"/>
                    </a:cubicBezTo>
                    <a:cubicBezTo>
                      <a:pt x="1549" y="252"/>
                      <a:pt x="1562" y="212"/>
                      <a:pt x="1562" y="160"/>
                    </a:cubicBezTo>
                    <a:cubicBezTo>
                      <a:pt x="1562" y="120"/>
                      <a:pt x="1549" y="80"/>
                      <a:pt x="1522" y="54"/>
                    </a:cubicBezTo>
                    <a:cubicBezTo>
                      <a:pt x="1496" y="14"/>
                      <a:pt x="1416" y="1"/>
                      <a:pt x="1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" name="Google Shape;127;p8"/>
            <p:cNvSpPr/>
            <p:nvPr/>
          </p:nvSpPr>
          <p:spPr>
            <a:xfrm>
              <a:off x="349012" y="395076"/>
              <a:ext cx="96051" cy="96051"/>
            </a:xfrm>
            <a:custGeom>
              <a:rect b="b" l="l" r="r" t="t"/>
              <a:pathLst>
                <a:path extrusionOk="0" h="1973" w="1973">
                  <a:moveTo>
                    <a:pt x="980" y="0"/>
                  </a:moveTo>
                  <a:cubicBezTo>
                    <a:pt x="927" y="0"/>
                    <a:pt x="874" y="14"/>
                    <a:pt x="834" y="53"/>
                  </a:cubicBezTo>
                  <a:cubicBezTo>
                    <a:pt x="807" y="93"/>
                    <a:pt x="781" y="133"/>
                    <a:pt x="781" y="186"/>
                  </a:cubicBezTo>
                  <a:cubicBezTo>
                    <a:pt x="781" y="252"/>
                    <a:pt x="781" y="331"/>
                    <a:pt x="794" y="450"/>
                  </a:cubicBezTo>
                  <a:cubicBezTo>
                    <a:pt x="794" y="543"/>
                    <a:pt x="807" y="662"/>
                    <a:pt x="807" y="808"/>
                  </a:cubicBezTo>
                  <a:lnTo>
                    <a:pt x="159" y="808"/>
                  </a:lnTo>
                  <a:cubicBezTo>
                    <a:pt x="132" y="808"/>
                    <a:pt x="93" y="821"/>
                    <a:pt x="53" y="848"/>
                  </a:cubicBezTo>
                  <a:cubicBezTo>
                    <a:pt x="13" y="887"/>
                    <a:pt x="0" y="927"/>
                    <a:pt x="0" y="1006"/>
                  </a:cubicBezTo>
                  <a:cubicBezTo>
                    <a:pt x="0" y="1073"/>
                    <a:pt x="13" y="1125"/>
                    <a:pt x="53" y="1152"/>
                  </a:cubicBezTo>
                  <a:cubicBezTo>
                    <a:pt x="93" y="1178"/>
                    <a:pt x="132" y="1192"/>
                    <a:pt x="159" y="1192"/>
                  </a:cubicBezTo>
                  <a:lnTo>
                    <a:pt x="424" y="1192"/>
                  </a:lnTo>
                  <a:cubicBezTo>
                    <a:pt x="530" y="1192"/>
                    <a:pt x="662" y="1178"/>
                    <a:pt x="794" y="1178"/>
                  </a:cubicBezTo>
                  <a:cubicBezTo>
                    <a:pt x="781" y="1284"/>
                    <a:pt x="781" y="1403"/>
                    <a:pt x="781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3"/>
                    <a:pt x="794" y="1880"/>
                    <a:pt x="821" y="1920"/>
                  </a:cubicBezTo>
                  <a:cubicBezTo>
                    <a:pt x="860" y="1959"/>
                    <a:pt x="900" y="1973"/>
                    <a:pt x="980" y="1973"/>
                  </a:cubicBezTo>
                  <a:cubicBezTo>
                    <a:pt x="1046" y="1973"/>
                    <a:pt x="1099" y="1959"/>
                    <a:pt x="1138" y="1920"/>
                  </a:cubicBezTo>
                  <a:cubicBezTo>
                    <a:pt x="1178" y="1880"/>
                    <a:pt x="1191" y="1840"/>
                    <a:pt x="1191" y="1814"/>
                  </a:cubicBezTo>
                  <a:lnTo>
                    <a:pt x="1191" y="1178"/>
                  </a:lnTo>
                  <a:lnTo>
                    <a:pt x="1800" y="1178"/>
                  </a:lnTo>
                  <a:cubicBezTo>
                    <a:pt x="1840" y="1178"/>
                    <a:pt x="1880" y="1165"/>
                    <a:pt x="1919" y="1125"/>
                  </a:cubicBezTo>
                  <a:cubicBezTo>
                    <a:pt x="1959" y="1099"/>
                    <a:pt x="1972" y="1033"/>
                    <a:pt x="1972" y="967"/>
                  </a:cubicBezTo>
                  <a:cubicBezTo>
                    <a:pt x="1972" y="900"/>
                    <a:pt x="1959" y="848"/>
                    <a:pt x="1932" y="821"/>
                  </a:cubicBezTo>
                  <a:cubicBezTo>
                    <a:pt x="1906" y="781"/>
                    <a:pt x="1880" y="768"/>
                    <a:pt x="1840" y="768"/>
                  </a:cubicBezTo>
                  <a:cubicBezTo>
                    <a:pt x="1760" y="768"/>
                    <a:pt x="1668" y="781"/>
                    <a:pt x="1562" y="795"/>
                  </a:cubicBezTo>
                  <a:cubicBezTo>
                    <a:pt x="1443" y="795"/>
                    <a:pt x="1324" y="808"/>
                    <a:pt x="1191" y="808"/>
                  </a:cubicBezTo>
                  <a:lnTo>
                    <a:pt x="1191" y="450"/>
                  </a:lnTo>
                  <a:cubicBezTo>
                    <a:pt x="1191" y="345"/>
                    <a:pt x="1191" y="252"/>
                    <a:pt x="1191" y="186"/>
                  </a:cubicBezTo>
                  <a:cubicBezTo>
                    <a:pt x="1191" y="133"/>
                    <a:pt x="1178" y="93"/>
                    <a:pt x="1138" y="53"/>
                  </a:cubicBezTo>
                  <a:cubicBezTo>
                    <a:pt x="1099" y="14"/>
                    <a:pt x="1046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49010" y="2944392"/>
              <a:ext cx="168247" cy="205586"/>
            </a:xfrm>
            <a:custGeom>
              <a:rect b="b" l="l" r="r" t="t"/>
              <a:pathLst>
                <a:path extrusionOk="0" h="4223" w="3456">
                  <a:moveTo>
                    <a:pt x="755" y="371"/>
                  </a:moveTo>
                  <a:cubicBezTo>
                    <a:pt x="861" y="371"/>
                    <a:pt x="954" y="411"/>
                    <a:pt x="1046" y="490"/>
                  </a:cubicBezTo>
                  <a:cubicBezTo>
                    <a:pt x="1139" y="570"/>
                    <a:pt x="1179" y="702"/>
                    <a:pt x="1179" y="887"/>
                  </a:cubicBezTo>
                  <a:cubicBezTo>
                    <a:pt x="1179" y="1073"/>
                    <a:pt x="1139" y="1218"/>
                    <a:pt x="1046" y="1311"/>
                  </a:cubicBezTo>
                  <a:cubicBezTo>
                    <a:pt x="967" y="1417"/>
                    <a:pt x="861" y="1470"/>
                    <a:pt x="729" y="1470"/>
                  </a:cubicBezTo>
                  <a:cubicBezTo>
                    <a:pt x="610" y="1470"/>
                    <a:pt x="517" y="1417"/>
                    <a:pt x="451" y="1311"/>
                  </a:cubicBezTo>
                  <a:cubicBezTo>
                    <a:pt x="385" y="1205"/>
                    <a:pt x="345" y="1086"/>
                    <a:pt x="345" y="940"/>
                  </a:cubicBezTo>
                  <a:cubicBezTo>
                    <a:pt x="345" y="834"/>
                    <a:pt x="358" y="742"/>
                    <a:pt x="385" y="662"/>
                  </a:cubicBezTo>
                  <a:cubicBezTo>
                    <a:pt x="424" y="596"/>
                    <a:pt x="451" y="530"/>
                    <a:pt x="491" y="490"/>
                  </a:cubicBezTo>
                  <a:cubicBezTo>
                    <a:pt x="530" y="437"/>
                    <a:pt x="583" y="411"/>
                    <a:pt x="623" y="398"/>
                  </a:cubicBezTo>
                  <a:cubicBezTo>
                    <a:pt x="676" y="371"/>
                    <a:pt x="716" y="371"/>
                    <a:pt x="755" y="371"/>
                  </a:cubicBezTo>
                  <a:close/>
                  <a:moveTo>
                    <a:pt x="2727" y="2806"/>
                  </a:moveTo>
                  <a:cubicBezTo>
                    <a:pt x="2807" y="2806"/>
                    <a:pt x="2886" y="2846"/>
                    <a:pt x="2966" y="2926"/>
                  </a:cubicBezTo>
                  <a:cubicBezTo>
                    <a:pt x="3058" y="2992"/>
                    <a:pt x="3098" y="3124"/>
                    <a:pt x="3098" y="3309"/>
                  </a:cubicBezTo>
                  <a:cubicBezTo>
                    <a:pt x="3098" y="3376"/>
                    <a:pt x="3085" y="3442"/>
                    <a:pt x="3071" y="3508"/>
                  </a:cubicBezTo>
                  <a:cubicBezTo>
                    <a:pt x="3058" y="3574"/>
                    <a:pt x="3032" y="3640"/>
                    <a:pt x="3005" y="3693"/>
                  </a:cubicBezTo>
                  <a:cubicBezTo>
                    <a:pt x="2966" y="3746"/>
                    <a:pt x="2926" y="3786"/>
                    <a:pt x="2873" y="3826"/>
                  </a:cubicBezTo>
                  <a:cubicBezTo>
                    <a:pt x="2833" y="3865"/>
                    <a:pt x="2767" y="3879"/>
                    <a:pt x="2688" y="3879"/>
                  </a:cubicBezTo>
                  <a:cubicBezTo>
                    <a:pt x="2608" y="3879"/>
                    <a:pt x="2542" y="3865"/>
                    <a:pt x="2489" y="3826"/>
                  </a:cubicBezTo>
                  <a:cubicBezTo>
                    <a:pt x="2449" y="3786"/>
                    <a:pt x="2410" y="3733"/>
                    <a:pt x="2383" y="3680"/>
                  </a:cubicBezTo>
                  <a:cubicBezTo>
                    <a:pt x="2343" y="3627"/>
                    <a:pt x="2330" y="3561"/>
                    <a:pt x="2317" y="3495"/>
                  </a:cubicBezTo>
                  <a:cubicBezTo>
                    <a:pt x="2317" y="3442"/>
                    <a:pt x="2304" y="3389"/>
                    <a:pt x="2304" y="3336"/>
                  </a:cubicBezTo>
                  <a:cubicBezTo>
                    <a:pt x="2304" y="3164"/>
                    <a:pt x="2343" y="3031"/>
                    <a:pt x="2423" y="2939"/>
                  </a:cubicBezTo>
                  <a:cubicBezTo>
                    <a:pt x="2516" y="2846"/>
                    <a:pt x="2608" y="2806"/>
                    <a:pt x="2727" y="2806"/>
                  </a:cubicBezTo>
                  <a:close/>
                  <a:moveTo>
                    <a:pt x="3032" y="1"/>
                  </a:moveTo>
                  <a:cubicBezTo>
                    <a:pt x="2992" y="1"/>
                    <a:pt x="2952" y="14"/>
                    <a:pt x="2913" y="54"/>
                  </a:cubicBezTo>
                  <a:cubicBezTo>
                    <a:pt x="2873" y="93"/>
                    <a:pt x="2846" y="146"/>
                    <a:pt x="2807" y="199"/>
                  </a:cubicBezTo>
                  <a:cubicBezTo>
                    <a:pt x="2767" y="252"/>
                    <a:pt x="2727" y="305"/>
                    <a:pt x="2688" y="371"/>
                  </a:cubicBezTo>
                  <a:cubicBezTo>
                    <a:pt x="2648" y="424"/>
                    <a:pt x="2595" y="464"/>
                    <a:pt x="2555" y="504"/>
                  </a:cubicBezTo>
                  <a:cubicBezTo>
                    <a:pt x="2502" y="530"/>
                    <a:pt x="2449" y="557"/>
                    <a:pt x="2383" y="570"/>
                  </a:cubicBezTo>
                  <a:cubicBezTo>
                    <a:pt x="2317" y="583"/>
                    <a:pt x="2264" y="583"/>
                    <a:pt x="2211" y="583"/>
                  </a:cubicBezTo>
                  <a:cubicBezTo>
                    <a:pt x="2052" y="583"/>
                    <a:pt x="1933" y="570"/>
                    <a:pt x="1827" y="543"/>
                  </a:cubicBezTo>
                  <a:cubicBezTo>
                    <a:pt x="1735" y="517"/>
                    <a:pt x="1642" y="477"/>
                    <a:pt x="1576" y="437"/>
                  </a:cubicBezTo>
                  <a:cubicBezTo>
                    <a:pt x="1510" y="398"/>
                    <a:pt x="1443" y="345"/>
                    <a:pt x="1391" y="305"/>
                  </a:cubicBezTo>
                  <a:cubicBezTo>
                    <a:pt x="1338" y="252"/>
                    <a:pt x="1285" y="212"/>
                    <a:pt x="1232" y="173"/>
                  </a:cubicBezTo>
                  <a:cubicBezTo>
                    <a:pt x="1179" y="120"/>
                    <a:pt x="1113" y="93"/>
                    <a:pt x="1033" y="67"/>
                  </a:cubicBezTo>
                  <a:cubicBezTo>
                    <a:pt x="967" y="27"/>
                    <a:pt x="874" y="14"/>
                    <a:pt x="755" y="14"/>
                  </a:cubicBezTo>
                  <a:cubicBezTo>
                    <a:pt x="663" y="14"/>
                    <a:pt x="570" y="40"/>
                    <a:pt x="477" y="80"/>
                  </a:cubicBezTo>
                  <a:cubicBezTo>
                    <a:pt x="398" y="120"/>
                    <a:pt x="318" y="186"/>
                    <a:pt x="239" y="265"/>
                  </a:cubicBezTo>
                  <a:cubicBezTo>
                    <a:pt x="173" y="345"/>
                    <a:pt x="120" y="437"/>
                    <a:pt x="67" y="557"/>
                  </a:cubicBezTo>
                  <a:cubicBezTo>
                    <a:pt x="27" y="662"/>
                    <a:pt x="1" y="795"/>
                    <a:pt x="1" y="940"/>
                  </a:cubicBezTo>
                  <a:cubicBezTo>
                    <a:pt x="1" y="1086"/>
                    <a:pt x="27" y="1205"/>
                    <a:pt x="67" y="1324"/>
                  </a:cubicBezTo>
                  <a:cubicBezTo>
                    <a:pt x="107" y="1430"/>
                    <a:pt x="160" y="1523"/>
                    <a:pt x="239" y="1589"/>
                  </a:cubicBezTo>
                  <a:cubicBezTo>
                    <a:pt x="305" y="1668"/>
                    <a:pt x="385" y="1721"/>
                    <a:pt x="477" y="1748"/>
                  </a:cubicBezTo>
                  <a:cubicBezTo>
                    <a:pt x="570" y="1787"/>
                    <a:pt x="649" y="1814"/>
                    <a:pt x="742" y="1814"/>
                  </a:cubicBezTo>
                  <a:cubicBezTo>
                    <a:pt x="848" y="1814"/>
                    <a:pt x="941" y="1787"/>
                    <a:pt x="1033" y="1748"/>
                  </a:cubicBezTo>
                  <a:cubicBezTo>
                    <a:pt x="1139" y="1695"/>
                    <a:pt x="1218" y="1629"/>
                    <a:pt x="1298" y="1549"/>
                  </a:cubicBezTo>
                  <a:cubicBezTo>
                    <a:pt x="1364" y="1456"/>
                    <a:pt x="1417" y="1364"/>
                    <a:pt x="1457" y="1245"/>
                  </a:cubicBezTo>
                  <a:cubicBezTo>
                    <a:pt x="1510" y="1126"/>
                    <a:pt x="1523" y="993"/>
                    <a:pt x="1523" y="861"/>
                  </a:cubicBezTo>
                  <a:cubicBezTo>
                    <a:pt x="1523" y="848"/>
                    <a:pt x="1523" y="834"/>
                    <a:pt x="1523" y="834"/>
                  </a:cubicBezTo>
                  <a:lnTo>
                    <a:pt x="1523" y="795"/>
                  </a:lnTo>
                  <a:cubicBezTo>
                    <a:pt x="1629" y="834"/>
                    <a:pt x="1735" y="861"/>
                    <a:pt x="1841" y="874"/>
                  </a:cubicBezTo>
                  <a:cubicBezTo>
                    <a:pt x="1933" y="887"/>
                    <a:pt x="2052" y="901"/>
                    <a:pt x="2198" y="901"/>
                  </a:cubicBezTo>
                  <a:lnTo>
                    <a:pt x="2304" y="901"/>
                  </a:lnTo>
                  <a:cubicBezTo>
                    <a:pt x="2330" y="887"/>
                    <a:pt x="2370" y="887"/>
                    <a:pt x="2410" y="874"/>
                  </a:cubicBezTo>
                  <a:lnTo>
                    <a:pt x="2410" y="874"/>
                  </a:lnTo>
                  <a:cubicBezTo>
                    <a:pt x="2410" y="887"/>
                    <a:pt x="2396" y="927"/>
                    <a:pt x="2343" y="1007"/>
                  </a:cubicBezTo>
                  <a:cubicBezTo>
                    <a:pt x="2304" y="1099"/>
                    <a:pt x="2238" y="1205"/>
                    <a:pt x="2171" y="1337"/>
                  </a:cubicBezTo>
                  <a:cubicBezTo>
                    <a:pt x="2092" y="1470"/>
                    <a:pt x="2013" y="1629"/>
                    <a:pt x="1920" y="1814"/>
                  </a:cubicBezTo>
                  <a:cubicBezTo>
                    <a:pt x="1814" y="1986"/>
                    <a:pt x="1721" y="2158"/>
                    <a:pt x="1629" y="2343"/>
                  </a:cubicBezTo>
                  <a:cubicBezTo>
                    <a:pt x="1523" y="2529"/>
                    <a:pt x="1430" y="2701"/>
                    <a:pt x="1338" y="2886"/>
                  </a:cubicBezTo>
                  <a:cubicBezTo>
                    <a:pt x="1245" y="3058"/>
                    <a:pt x="1166" y="3217"/>
                    <a:pt x="1086" y="3362"/>
                  </a:cubicBezTo>
                  <a:cubicBezTo>
                    <a:pt x="1020" y="3508"/>
                    <a:pt x="954" y="3627"/>
                    <a:pt x="914" y="3720"/>
                  </a:cubicBezTo>
                  <a:cubicBezTo>
                    <a:pt x="861" y="3812"/>
                    <a:pt x="835" y="3865"/>
                    <a:pt x="835" y="3879"/>
                  </a:cubicBezTo>
                  <a:cubicBezTo>
                    <a:pt x="835" y="3905"/>
                    <a:pt x="861" y="3945"/>
                    <a:pt x="888" y="3958"/>
                  </a:cubicBezTo>
                  <a:cubicBezTo>
                    <a:pt x="914" y="3984"/>
                    <a:pt x="954" y="3998"/>
                    <a:pt x="1020" y="3998"/>
                  </a:cubicBezTo>
                  <a:cubicBezTo>
                    <a:pt x="1086" y="3998"/>
                    <a:pt x="1139" y="3984"/>
                    <a:pt x="1166" y="3958"/>
                  </a:cubicBezTo>
                  <a:cubicBezTo>
                    <a:pt x="1205" y="3918"/>
                    <a:pt x="1232" y="3879"/>
                    <a:pt x="1258" y="3852"/>
                  </a:cubicBezTo>
                  <a:cubicBezTo>
                    <a:pt x="1271" y="3799"/>
                    <a:pt x="1324" y="3706"/>
                    <a:pt x="1391" y="3574"/>
                  </a:cubicBezTo>
                  <a:cubicBezTo>
                    <a:pt x="1443" y="3442"/>
                    <a:pt x="1536" y="3283"/>
                    <a:pt x="1629" y="3111"/>
                  </a:cubicBezTo>
                  <a:cubicBezTo>
                    <a:pt x="1721" y="2926"/>
                    <a:pt x="1827" y="2727"/>
                    <a:pt x="1933" y="2515"/>
                  </a:cubicBezTo>
                  <a:lnTo>
                    <a:pt x="2291" y="1854"/>
                  </a:lnTo>
                  <a:cubicBezTo>
                    <a:pt x="2410" y="1642"/>
                    <a:pt x="2516" y="1417"/>
                    <a:pt x="2621" y="1218"/>
                  </a:cubicBezTo>
                  <a:cubicBezTo>
                    <a:pt x="2741" y="1007"/>
                    <a:pt x="2833" y="834"/>
                    <a:pt x="2913" y="662"/>
                  </a:cubicBezTo>
                  <a:cubicBezTo>
                    <a:pt x="3005" y="504"/>
                    <a:pt x="3071" y="371"/>
                    <a:pt x="3124" y="265"/>
                  </a:cubicBezTo>
                  <a:cubicBezTo>
                    <a:pt x="3177" y="159"/>
                    <a:pt x="3204" y="107"/>
                    <a:pt x="3204" y="93"/>
                  </a:cubicBezTo>
                  <a:cubicBezTo>
                    <a:pt x="3204" y="80"/>
                    <a:pt x="3191" y="54"/>
                    <a:pt x="3164" y="27"/>
                  </a:cubicBezTo>
                  <a:cubicBezTo>
                    <a:pt x="3151" y="1"/>
                    <a:pt x="3111" y="1"/>
                    <a:pt x="3032" y="1"/>
                  </a:cubicBezTo>
                  <a:close/>
                  <a:moveTo>
                    <a:pt x="2741" y="2462"/>
                  </a:moveTo>
                  <a:cubicBezTo>
                    <a:pt x="2621" y="2462"/>
                    <a:pt x="2516" y="2489"/>
                    <a:pt x="2423" y="2529"/>
                  </a:cubicBezTo>
                  <a:cubicBezTo>
                    <a:pt x="2330" y="2568"/>
                    <a:pt x="2251" y="2634"/>
                    <a:pt x="2185" y="2714"/>
                  </a:cubicBezTo>
                  <a:cubicBezTo>
                    <a:pt x="2118" y="2793"/>
                    <a:pt x="2066" y="2886"/>
                    <a:pt x="2026" y="2992"/>
                  </a:cubicBezTo>
                  <a:cubicBezTo>
                    <a:pt x="1986" y="3098"/>
                    <a:pt x="1960" y="3217"/>
                    <a:pt x="1960" y="3349"/>
                  </a:cubicBezTo>
                  <a:cubicBezTo>
                    <a:pt x="1960" y="3468"/>
                    <a:pt x="1986" y="3574"/>
                    <a:pt x="2013" y="3680"/>
                  </a:cubicBezTo>
                  <a:cubicBezTo>
                    <a:pt x="2052" y="3773"/>
                    <a:pt x="2092" y="3865"/>
                    <a:pt x="2158" y="3958"/>
                  </a:cubicBezTo>
                  <a:cubicBezTo>
                    <a:pt x="2211" y="4037"/>
                    <a:pt x="2291" y="4104"/>
                    <a:pt x="2383" y="4143"/>
                  </a:cubicBezTo>
                  <a:cubicBezTo>
                    <a:pt x="2476" y="4196"/>
                    <a:pt x="2582" y="4223"/>
                    <a:pt x="2701" y="4223"/>
                  </a:cubicBezTo>
                  <a:cubicBezTo>
                    <a:pt x="2939" y="4223"/>
                    <a:pt x="3124" y="4143"/>
                    <a:pt x="3257" y="3984"/>
                  </a:cubicBezTo>
                  <a:cubicBezTo>
                    <a:pt x="3389" y="3826"/>
                    <a:pt x="3455" y="3601"/>
                    <a:pt x="3455" y="3336"/>
                  </a:cubicBezTo>
                  <a:cubicBezTo>
                    <a:pt x="3455" y="3217"/>
                    <a:pt x="3442" y="3098"/>
                    <a:pt x="3416" y="3005"/>
                  </a:cubicBezTo>
                  <a:cubicBezTo>
                    <a:pt x="3389" y="2899"/>
                    <a:pt x="3349" y="2806"/>
                    <a:pt x="3283" y="2727"/>
                  </a:cubicBezTo>
                  <a:cubicBezTo>
                    <a:pt x="3230" y="2634"/>
                    <a:pt x="3151" y="2581"/>
                    <a:pt x="3058" y="2529"/>
                  </a:cubicBezTo>
                  <a:cubicBezTo>
                    <a:pt x="2979" y="2489"/>
                    <a:pt x="2860" y="2462"/>
                    <a:pt x="2741" y="2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8"/>
            <p:cNvGrpSpPr/>
            <p:nvPr/>
          </p:nvGrpSpPr>
          <p:grpSpPr>
            <a:xfrm>
              <a:off x="7641004" y="725508"/>
              <a:ext cx="721026" cy="252610"/>
              <a:chOff x="2109963" y="768908"/>
              <a:chExt cx="818604" cy="286796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2109963" y="768908"/>
                <a:ext cx="177804" cy="286796"/>
              </a:xfrm>
              <a:custGeom>
                <a:rect b="b" l="l" r="r" t="t"/>
                <a:pathLst>
                  <a:path extrusionOk="0" h="5189" w="3217">
                    <a:moveTo>
                      <a:pt x="1668" y="0"/>
                    </a:moveTo>
                    <a:cubicBezTo>
                      <a:pt x="1416" y="0"/>
                      <a:pt x="1191" y="53"/>
                      <a:pt x="1006" y="146"/>
                    </a:cubicBezTo>
                    <a:cubicBezTo>
                      <a:pt x="808" y="252"/>
                      <a:pt x="649" y="371"/>
                      <a:pt x="516" y="516"/>
                    </a:cubicBezTo>
                    <a:cubicBezTo>
                      <a:pt x="384" y="649"/>
                      <a:pt x="278" y="808"/>
                      <a:pt x="212" y="953"/>
                    </a:cubicBezTo>
                    <a:cubicBezTo>
                      <a:pt x="146" y="1099"/>
                      <a:pt x="106" y="1231"/>
                      <a:pt x="106" y="1324"/>
                    </a:cubicBezTo>
                    <a:cubicBezTo>
                      <a:pt x="106" y="1337"/>
                      <a:pt x="119" y="1363"/>
                      <a:pt x="119" y="1416"/>
                    </a:cubicBezTo>
                    <a:cubicBezTo>
                      <a:pt x="119" y="1456"/>
                      <a:pt x="133" y="1496"/>
                      <a:pt x="146" y="1535"/>
                    </a:cubicBezTo>
                    <a:cubicBezTo>
                      <a:pt x="172" y="1575"/>
                      <a:pt x="199" y="1615"/>
                      <a:pt x="239" y="1655"/>
                    </a:cubicBezTo>
                    <a:cubicBezTo>
                      <a:pt x="278" y="1681"/>
                      <a:pt x="331" y="1694"/>
                      <a:pt x="397" y="1694"/>
                    </a:cubicBezTo>
                    <a:cubicBezTo>
                      <a:pt x="503" y="1694"/>
                      <a:pt x="583" y="1668"/>
                      <a:pt x="649" y="1615"/>
                    </a:cubicBezTo>
                    <a:cubicBezTo>
                      <a:pt x="715" y="1562"/>
                      <a:pt x="741" y="1496"/>
                      <a:pt x="741" y="1416"/>
                    </a:cubicBezTo>
                    <a:cubicBezTo>
                      <a:pt x="741" y="1377"/>
                      <a:pt x="728" y="1337"/>
                      <a:pt x="715" y="1324"/>
                    </a:cubicBezTo>
                    <a:cubicBezTo>
                      <a:pt x="702" y="1284"/>
                      <a:pt x="689" y="1271"/>
                      <a:pt x="662" y="1244"/>
                    </a:cubicBezTo>
                    <a:lnTo>
                      <a:pt x="622" y="1178"/>
                    </a:lnTo>
                    <a:cubicBezTo>
                      <a:pt x="609" y="1152"/>
                      <a:pt x="596" y="1125"/>
                      <a:pt x="596" y="1099"/>
                    </a:cubicBezTo>
                    <a:cubicBezTo>
                      <a:pt x="596" y="1072"/>
                      <a:pt x="622" y="1019"/>
                      <a:pt x="662" y="940"/>
                    </a:cubicBezTo>
                    <a:cubicBezTo>
                      <a:pt x="715" y="847"/>
                      <a:pt x="781" y="768"/>
                      <a:pt x="874" y="688"/>
                    </a:cubicBezTo>
                    <a:cubicBezTo>
                      <a:pt x="953" y="609"/>
                      <a:pt x="1059" y="530"/>
                      <a:pt x="1191" y="477"/>
                    </a:cubicBezTo>
                    <a:cubicBezTo>
                      <a:pt x="1311" y="410"/>
                      <a:pt x="1456" y="371"/>
                      <a:pt x="1602" y="371"/>
                    </a:cubicBezTo>
                    <a:cubicBezTo>
                      <a:pt x="1761" y="371"/>
                      <a:pt x="1906" y="397"/>
                      <a:pt x="2012" y="463"/>
                    </a:cubicBezTo>
                    <a:cubicBezTo>
                      <a:pt x="2131" y="516"/>
                      <a:pt x="2224" y="583"/>
                      <a:pt x="2290" y="675"/>
                    </a:cubicBezTo>
                    <a:cubicBezTo>
                      <a:pt x="2356" y="755"/>
                      <a:pt x="2409" y="847"/>
                      <a:pt x="2436" y="953"/>
                    </a:cubicBezTo>
                    <a:cubicBezTo>
                      <a:pt x="2462" y="1059"/>
                      <a:pt x="2489" y="1152"/>
                      <a:pt x="2489" y="1244"/>
                    </a:cubicBezTo>
                    <a:cubicBezTo>
                      <a:pt x="2489" y="1456"/>
                      <a:pt x="2449" y="1668"/>
                      <a:pt x="2369" y="1893"/>
                    </a:cubicBezTo>
                    <a:cubicBezTo>
                      <a:pt x="2290" y="2131"/>
                      <a:pt x="2184" y="2356"/>
                      <a:pt x="2065" y="2594"/>
                    </a:cubicBezTo>
                    <a:cubicBezTo>
                      <a:pt x="1946" y="2819"/>
                      <a:pt x="1800" y="3044"/>
                      <a:pt x="1628" y="3283"/>
                    </a:cubicBezTo>
                    <a:cubicBezTo>
                      <a:pt x="1469" y="3508"/>
                      <a:pt x="1297" y="3719"/>
                      <a:pt x="1125" y="3918"/>
                    </a:cubicBezTo>
                    <a:cubicBezTo>
                      <a:pt x="953" y="4116"/>
                      <a:pt x="781" y="4302"/>
                      <a:pt x="609" y="4474"/>
                    </a:cubicBezTo>
                    <a:cubicBezTo>
                      <a:pt x="437" y="4633"/>
                      <a:pt x="278" y="4778"/>
                      <a:pt x="133" y="4884"/>
                    </a:cubicBezTo>
                    <a:cubicBezTo>
                      <a:pt x="93" y="4910"/>
                      <a:pt x="66" y="4937"/>
                      <a:pt x="40" y="4963"/>
                    </a:cubicBezTo>
                    <a:cubicBezTo>
                      <a:pt x="14" y="4977"/>
                      <a:pt x="0" y="5003"/>
                      <a:pt x="0" y="5043"/>
                    </a:cubicBezTo>
                    <a:cubicBezTo>
                      <a:pt x="0" y="5069"/>
                      <a:pt x="14" y="5109"/>
                      <a:pt x="40" y="5135"/>
                    </a:cubicBezTo>
                    <a:cubicBezTo>
                      <a:pt x="66" y="5175"/>
                      <a:pt x="119" y="5188"/>
                      <a:pt x="186" y="5188"/>
                    </a:cubicBezTo>
                    <a:cubicBezTo>
                      <a:pt x="239" y="5188"/>
                      <a:pt x="291" y="5188"/>
                      <a:pt x="344" y="5162"/>
                    </a:cubicBezTo>
                    <a:cubicBezTo>
                      <a:pt x="384" y="5149"/>
                      <a:pt x="424" y="5122"/>
                      <a:pt x="437" y="5109"/>
                    </a:cubicBezTo>
                    <a:lnTo>
                      <a:pt x="1509" y="5109"/>
                    </a:lnTo>
                    <a:cubicBezTo>
                      <a:pt x="1641" y="5109"/>
                      <a:pt x="1761" y="5122"/>
                      <a:pt x="1893" y="5122"/>
                    </a:cubicBezTo>
                    <a:lnTo>
                      <a:pt x="2674" y="5122"/>
                    </a:lnTo>
                    <a:cubicBezTo>
                      <a:pt x="2700" y="5122"/>
                      <a:pt x="2727" y="5122"/>
                      <a:pt x="2766" y="5096"/>
                    </a:cubicBezTo>
                    <a:cubicBezTo>
                      <a:pt x="2806" y="5069"/>
                      <a:pt x="2833" y="5043"/>
                      <a:pt x="2859" y="4990"/>
                    </a:cubicBezTo>
                    <a:cubicBezTo>
                      <a:pt x="2978" y="4791"/>
                      <a:pt x="3058" y="4646"/>
                      <a:pt x="3124" y="4553"/>
                    </a:cubicBezTo>
                    <a:cubicBezTo>
                      <a:pt x="3177" y="4460"/>
                      <a:pt x="3216" y="4394"/>
                      <a:pt x="3216" y="4355"/>
                    </a:cubicBezTo>
                    <a:cubicBezTo>
                      <a:pt x="3216" y="4302"/>
                      <a:pt x="3190" y="4262"/>
                      <a:pt x="3150" y="4249"/>
                    </a:cubicBezTo>
                    <a:cubicBezTo>
                      <a:pt x="3111" y="4235"/>
                      <a:pt x="3071" y="4222"/>
                      <a:pt x="3031" y="4222"/>
                    </a:cubicBezTo>
                    <a:cubicBezTo>
                      <a:pt x="2965" y="4222"/>
                      <a:pt x="2925" y="4235"/>
                      <a:pt x="2899" y="4275"/>
                    </a:cubicBezTo>
                    <a:cubicBezTo>
                      <a:pt x="2872" y="4302"/>
                      <a:pt x="2846" y="4328"/>
                      <a:pt x="2819" y="4355"/>
                    </a:cubicBezTo>
                    <a:lnTo>
                      <a:pt x="2661" y="4619"/>
                    </a:lnTo>
                    <a:cubicBezTo>
                      <a:pt x="2621" y="4659"/>
                      <a:pt x="2594" y="4699"/>
                      <a:pt x="2568" y="4712"/>
                    </a:cubicBezTo>
                    <a:cubicBezTo>
                      <a:pt x="2555" y="4725"/>
                      <a:pt x="2528" y="4738"/>
                      <a:pt x="2489" y="4738"/>
                    </a:cubicBezTo>
                    <a:lnTo>
                      <a:pt x="2250" y="4738"/>
                    </a:lnTo>
                    <a:cubicBezTo>
                      <a:pt x="2131" y="4738"/>
                      <a:pt x="1972" y="4738"/>
                      <a:pt x="1800" y="4725"/>
                    </a:cubicBezTo>
                    <a:lnTo>
                      <a:pt x="1284" y="4725"/>
                    </a:lnTo>
                    <a:cubicBezTo>
                      <a:pt x="1099" y="4725"/>
                      <a:pt x="953" y="4712"/>
                      <a:pt x="821" y="4712"/>
                    </a:cubicBezTo>
                    <a:cubicBezTo>
                      <a:pt x="940" y="4593"/>
                      <a:pt x="1072" y="4460"/>
                      <a:pt x="1231" y="4302"/>
                    </a:cubicBezTo>
                    <a:cubicBezTo>
                      <a:pt x="1377" y="4143"/>
                      <a:pt x="1536" y="3971"/>
                      <a:pt x="1694" y="3785"/>
                    </a:cubicBezTo>
                    <a:cubicBezTo>
                      <a:pt x="1853" y="3600"/>
                      <a:pt x="1999" y="3402"/>
                      <a:pt x="2144" y="3190"/>
                    </a:cubicBezTo>
                    <a:cubicBezTo>
                      <a:pt x="2303" y="2978"/>
                      <a:pt x="2436" y="2766"/>
                      <a:pt x="2555" y="2555"/>
                    </a:cubicBezTo>
                    <a:cubicBezTo>
                      <a:pt x="2674" y="2343"/>
                      <a:pt x="2766" y="2118"/>
                      <a:pt x="2833" y="1906"/>
                    </a:cubicBezTo>
                    <a:cubicBezTo>
                      <a:pt x="2912" y="1681"/>
                      <a:pt x="2952" y="1469"/>
                      <a:pt x="2952" y="1258"/>
                    </a:cubicBezTo>
                    <a:cubicBezTo>
                      <a:pt x="2952" y="1085"/>
                      <a:pt x="2925" y="927"/>
                      <a:pt x="2872" y="781"/>
                    </a:cubicBezTo>
                    <a:cubicBezTo>
                      <a:pt x="2833" y="622"/>
                      <a:pt x="2753" y="490"/>
                      <a:pt x="2661" y="371"/>
                    </a:cubicBezTo>
                    <a:cubicBezTo>
                      <a:pt x="2555" y="252"/>
                      <a:pt x="2422" y="172"/>
                      <a:pt x="2264" y="106"/>
                    </a:cubicBezTo>
                    <a:cubicBezTo>
                      <a:pt x="2105" y="27"/>
                      <a:pt x="1906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2304514" y="857395"/>
                <a:ext cx="109821" cy="109766"/>
              </a:xfrm>
              <a:custGeom>
                <a:rect b="b" l="l" r="r" t="t"/>
                <a:pathLst>
                  <a:path extrusionOk="0" h="1986" w="1987">
                    <a:moveTo>
                      <a:pt x="994" y="1"/>
                    </a:moveTo>
                    <a:cubicBezTo>
                      <a:pt x="927" y="1"/>
                      <a:pt x="888" y="27"/>
                      <a:pt x="848" y="67"/>
                    </a:cubicBezTo>
                    <a:cubicBezTo>
                      <a:pt x="808" y="93"/>
                      <a:pt x="795" y="146"/>
                      <a:pt x="795" y="186"/>
                    </a:cubicBezTo>
                    <a:cubicBezTo>
                      <a:pt x="795" y="252"/>
                      <a:pt x="795" y="345"/>
                      <a:pt x="795" y="451"/>
                    </a:cubicBezTo>
                    <a:cubicBezTo>
                      <a:pt x="808" y="557"/>
                      <a:pt x="808" y="676"/>
                      <a:pt x="808" y="808"/>
                    </a:cubicBezTo>
                    <a:lnTo>
                      <a:pt x="173" y="808"/>
                    </a:lnTo>
                    <a:cubicBezTo>
                      <a:pt x="133" y="808"/>
                      <a:pt x="94" y="821"/>
                      <a:pt x="67" y="861"/>
                    </a:cubicBezTo>
                    <a:cubicBezTo>
                      <a:pt x="27" y="887"/>
                      <a:pt x="1" y="940"/>
                      <a:pt x="1" y="1007"/>
                    </a:cubicBezTo>
                    <a:cubicBezTo>
                      <a:pt x="1" y="1073"/>
                      <a:pt x="27" y="1126"/>
                      <a:pt x="67" y="1165"/>
                    </a:cubicBezTo>
                    <a:cubicBezTo>
                      <a:pt x="107" y="1192"/>
                      <a:pt x="133" y="1205"/>
                      <a:pt x="173" y="1205"/>
                    </a:cubicBezTo>
                    <a:cubicBezTo>
                      <a:pt x="226" y="1205"/>
                      <a:pt x="305" y="1205"/>
                      <a:pt x="424" y="1192"/>
                    </a:cubicBezTo>
                    <a:lnTo>
                      <a:pt x="795" y="1192"/>
                    </a:lnTo>
                    <a:cubicBezTo>
                      <a:pt x="795" y="1298"/>
                      <a:pt x="782" y="1417"/>
                      <a:pt x="782" y="1536"/>
                    </a:cubicBezTo>
                    <a:cubicBezTo>
                      <a:pt x="782" y="1655"/>
                      <a:pt x="782" y="1761"/>
                      <a:pt x="782" y="1827"/>
                    </a:cubicBezTo>
                    <a:cubicBezTo>
                      <a:pt x="782" y="1854"/>
                      <a:pt x="795" y="1893"/>
                      <a:pt x="821" y="1933"/>
                    </a:cubicBezTo>
                    <a:cubicBezTo>
                      <a:pt x="861" y="1959"/>
                      <a:pt x="914" y="1986"/>
                      <a:pt x="980" y="1986"/>
                    </a:cubicBezTo>
                    <a:cubicBezTo>
                      <a:pt x="1060" y="1986"/>
                      <a:pt x="1113" y="1959"/>
                      <a:pt x="1139" y="1933"/>
                    </a:cubicBezTo>
                    <a:cubicBezTo>
                      <a:pt x="1179" y="1880"/>
                      <a:pt x="1192" y="1854"/>
                      <a:pt x="1192" y="1827"/>
                    </a:cubicBezTo>
                    <a:lnTo>
                      <a:pt x="1192" y="1192"/>
                    </a:lnTo>
                    <a:lnTo>
                      <a:pt x="1801" y="1192"/>
                    </a:lnTo>
                    <a:cubicBezTo>
                      <a:pt x="1854" y="1192"/>
                      <a:pt x="1894" y="1165"/>
                      <a:pt x="1920" y="1139"/>
                    </a:cubicBezTo>
                    <a:cubicBezTo>
                      <a:pt x="1960" y="1099"/>
                      <a:pt x="1986" y="1046"/>
                      <a:pt x="1986" y="980"/>
                    </a:cubicBezTo>
                    <a:cubicBezTo>
                      <a:pt x="1986" y="901"/>
                      <a:pt x="1973" y="848"/>
                      <a:pt x="1933" y="821"/>
                    </a:cubicBezTo>
                    <a:cubicBezTo>
                      <a:pt x="1907" y="795"/>
                      <a:pt x="1880" y="782"/>
                      <a:pt x="1854" y="782"/>
                    </a:cubicBezTo>
                    <a:cubicBezTo>
                      <a:pt x="1774" y="782"/>
                      <a:pt x="1669" y="782"/>
                      <a:pt x="1563" y="795"/>
                    </a:cubicBezTo>
                    <a:cubicBezTo>
                      <a:pt x="1457" y="808"/>
                      <a:pt x="1338" y="808"/>
                      <a:pt x="1192" y="808"/>
                    </a:cubicBezTo>
                    <a:lnTo>
                      <a:pt x="1192" y="464"/>
                    </a:lnTo>
                    <a:cubicBezTo>
                      <a:pt x="1205" y="345"/>
                      <a:pt x="1205" y="252"/>
                      <a:pt x="1205" y="186"/>
                    </a:cubicBezTo>
                    <a:cubicBezTo>
                      <a:pt x="1205" y="146"/>
                      <a:pt x="1179" y="93"/>
                      <a:pt x="1152" y="67"/>
                    </a:cubicBezTo>
                    <a:cubicBezTo>
                      <a:pt x="1113" y="27"/>
                      <a:pt x="1060" y="1"/>
                      <a:pt x="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2428871" y="768908"/>
                <a:ext cx="177085" cy="286796"/>
              </a:xfrm>
              <a:custGeom>
                <a:rect b="b" l="l" r="r" t="t"/>
                <a:pathLst>
                  <a:path extrusionOk="0" h="5189" w="3204">
                    <a:moveTo>
                      <a:pt x="1669" y="0"/>
                    </a:moveTo>
                    <a:cubicBezTo>
                      <a:pt x="1417" y="0"/>
                      <a:pt x="1192" y="53"/>
                      <a:pt x="994" y="146"/>
                    </a:cubicBezTo>
                    <a:cubicBezTo>
                      <a:pt x="808" y="252"/>
                      <a:pt x="636" y="371"/>
                      <a:pt x="504" y="516"/>
                    </a:cubicBezTo>
                    <a:cubicBezTo>
                      <a:pt x="371" y="649"/>
                      <a:pt x="279" y="808"/>
                      <a:pt x="213" y="953"/>
                    </a:cubicBezTo>
                    <a:cubicBezTo>
                      <a:pt x="146" y="1099"/>
                      <a:pt x="107" y="1231"/>
                      <a:pt x="107" y="1324"/>
                    </a:cubicBezTo>
                    <a:cubicBezTo>
                      <a:pt x="107" y="1337"/>
                      <a:pt x="107" y="1363"/>
                      <a:pt x="120" y="1416"/>
                    </a:cubicBezTo>
                    <a:cubicBezTo>
                      <a:pt x="120" y="1456"/>
                      <a:pt x="133" y="1496"/>
                      <a:pt x="146" y="1535"/>
                    </a:cubicBezTo>
                    <a:cubicBezTo>
                      <a:pt x="160" y="1575"/>
                      <a:pt x="199" y="1615"/>
                      <a:pt x="226" y="1655"/>
                    </a:cubicBezTo>
                    <a:cubicBezTo>
                      <a:pt x="279" y="1681"/>
                      <a:pt x="332" y="1694"/>
                      <a:pt x="398" y="1694"/>
                    </a:cubicBezTo>
                    <a:cubicBezTo>
                      <a:pt x="504" y="1694"/>
                      <a:pt x="583" y="1668"/>
                      <a:pt x="649" y="1615"/>
                    </a:cubicBezTo>
                    <a:cubicBezTo>
                      <a:pt x="702" y="1562"/>
                      <a:pt x="742" y="1496"/>
                      <a:pt x="742" y="1416"/>
                    </a:cubicBezTo>
                    <a:cubicBezTo>
                      <a:pt x="742" y="1377"/>
                      <a:pt x="729" y="1337"/>
                      <a:pt x="716" y="1324"/>
                    </a:cubicBezTo>
                    <a:cubicBezTo>
                      <a:pt x="702" y="1284"/>
                      <a:pt x="689" y="1271"/>
                      <a:pt x="663" y="1244"/>
                    </a:cubicBezTo>
                    <a:lnTo>
                      <a:pt x="610" y="1178"/>
                    </a:lnTo>
                    <a:cubicBezTo>
                      <a:pt x="596" y="1152"/>
                      <a:pt x="596" y="1125"/>
                      <a:pt x="596" y="1099"/>
                    </a:cubicBezTo>
                    <a:cubicBezTo>
                      <a:pt x="596" y="1072"/>
                      <a:pt x="623" y="1019"/>
                      <a:pt x="663" y="940"/>
                    </a:cubicBezTo>
                    <a:cubicBezTo>
                      <a:pt x="716" y="847"/>
                      <a:pt x="782" y="768"/>
                      <a:pt x="861" y="688"/>
                    </a:cubicBezTo>
                    <a:cubicBezTo>
                      <a:pt x="954" y="609"/>
                      <a:pt x="1060" y="530"/>
                      <a:pt x="1179" y="477"/>
                    </a:cubicBezTo>
                    <a:cubicBezTo>
                      <a:pt x="1311" y="410"/>
                      <a:pt x="1444" y="371"/>
                      <a:pt x="1602" y="371"/>
                    </a:cubicBezTo>
                    <a:cubicBezTo>
                      <a:pt x="1761" y="371"/>
                      <a:pt x="1894" y="397"/>
                      <a:pt x="2013" y="463"/>
                    </a:cubicBezTo>
                    <a:cubicBezTo>
                      <a:pt x="2119" y="516"/>
                      <a:pt x="2211" y="583"/>
                      <a:pt x="2277" y="675"/>
                    </a:cubicBezTo>
                    <a:cubicBezTo>
                      <a:pt x="2357" y="755"/>
                      <a:pt x="2396" y="847"/>
                      <a:pt x="2423" y="953"/>
                    </a:cubicBezTo>
                    <a:cubicBezTo>
                      <a:pt x="2463" y="1059"/>
                      <a:pt x="2476" y="1152"/>
                      <a:pt x="2476" y="1244"/>
                    </a:cubicBezTo>
                    <a:cubicBezTo>
                      <a:pt x="2476" y="1456"/>
                      <a:pt x="2436" y="1668"/>
                      <a:pt x="2357" y="1893"/>
                    </a:cubicBezTo>
                    <a:cubicBezTo>
                      <a:pt x="2291" y="2131"/>
                      <a:pt x="2185" y="2356"/>
                      <a:pt x="2052" y="2594"/>
                    </a:cubicBezTo>
                    <a:cubicBezTo>
                      <a:pt x="1933" y="2819"/>
                      <a:pt x="1788" y="3044"/>
                      <a:pt x="1629" y="3283"/>
                    </a:cubicBezTo>
                    <a:cubicBezTo>
                      <a:pt x="1470" y="3508"/>
                      <a:pt x="1298" y="3719"/>
                      <a:pt x="1126" y="3918"/>
                    </a:cubicBezTo>
                    <a:cubicBezTo>
                      <a:pt x="954" y="4116"/>
                      <a:pt x="769" y="4302"/>
                      <a:pt x="596" y="4474"/>
                    </a:cubicBezTo>
                    <a:cubicBezTo>
                      <a:pt x="424" y="4633"/>
                      <a:pt x="266" y="4778"/>
                      <a:pt x="120" y="4884"/>
                    </a:cubicBezTo>
                    <a:cubicBezTo>
                      <a:pt x="94" y="4910"/>
                      <a:pt x="67" y="4937"/>
                      <a:pt x="27" y="4963"/>
                    </a:cubicBezTo>
                    <a:cubicBezTo>
                      <a:pt x="14" y="4977"/>
                      <a:pt x="1" y="5003"/>
                      <a:pt x="1" y="5043"/>
                    </a:cubicBezTo>
                    <a:cubicBezTo>
                      <a:pt x="1" y="5069"/>
                      <a:pt x="14" y="5109"/>
                      <a:pt x="27" y="5135"/>
                    </a:cubicBezTo>
                    <a:cubicBezTo>
                      <a:pt x="67" y="5175"/>
                      <a:pt x="107" y="5188"/>
                      <a:pt x="173" y="5188"/>
                    </a:cubicBezTo>
                    <a:cubicBezTo>
                      <a:pt x="239" y="5188"/>
                      <a:pt x="292" y="5188"/>
                      <a:pt x="332" y="5162"/>
                    </a:cubicBezTo>
                    <a:cubicBezTo>
                      <a:pt x="385" y="5149"/>
                      <a:pt x="424" y="5122"/>
                      <a:pt x="438" y="5109"/>
                    </a:cubicBezTo>
                    <a:lnTo>
                      <a:pt x="1510" y="5109"/>
                    </a:lnTo>
                    <a:cubicBezTo>
                      <a:pt x="1642" y="5109"/>
                      <a:pt x="1761" y="5122"/>
                      <a:pt x="1880" y="5122"/>
                    </a:cubicBezTo>
                    <a:lnTo>
                      <a:pt x="2674" y="5122"/>
                    </a:lnTo>
                    <a:cubicBezTo>
                      <a:pt x="2688" y="5122"/>
                      <a:pt x="2714" y="5122"/>
                      <a:pt x="2754" y="5096"/>
                    </a:cubicBezTo>
                    <a:cubicBezTo>
                      <a:pt x="2794" y="5069"/>
                      <a:pt x="2833" y="5043"/>
                      <a:pt x="2860" y="4990"/>
                    </a:cubicBezTo>
                    <a:cubicBezTo>
                      <a:pt x="2966" y="4791"/>
                      <a:pt x="3058" y="4646"/>
                      <a:pt x="3111" y="4553"/>
                    </a:cubicBezTo>
                    <a:cubicBezTo>
                      <a:pt x="3177" y="4460"/>
                      <a:pt x="3204" y="4394"/>
                      <a:pt x="3204" y="4355"/>
                    </a:cubicBezTo>
                    <a:cubicBezTo>
                      <a:pt x="3204" y="4302"/>
                      <a:pt x="3191" y="4262"/>
                      <a:pt x="3151" y="4249"/>
                    </a:cubicBezTo>
                    <a:cubicBezTo>
                      <a:pt x="3111" y="4235"/>
                      <a:pt x="3071" y="4222"/>
                      <a:pt x="3019" y="4222"/>
                    </a:cubicBezTo>
                    <a:cubicBezTo>
                      <a:pt x="2966" y="4222"/>
                      <a:pt x="2926" y="4235"/>
                      <a:pt x="2886" y="4275"/>
                    </a:cubicBezTo>
                    <a:cubicBezTo>
                      <a:pt x="2860" y="4302"/>
                      <a:pt x="2833" y="4328"/>
                      <a:pt x="2820" y="4355"/>
                    </a:cubicBezTo>
                    <a:lnTo>
                      <a:pt x="2648" y="4619"/>
                    </a:lnTo>
                    <a:cubicBezTo>
                      <a:pt x="2621" y="4659"/>
                      <a:pt x="2595" y="4699"/>
                      <a:pt x="2569" y="4712"/>
                    </a:cubicBezTo>
                    <a:cubicBezTo>
                      <a:pt x="2542" y="4725"/>
                      <a:pt x="2516" y="4738"/>
                      <a:pt x="2489" y="4738"/>
                    </a:cubicBezTo>
                    <a:lnTo>
                      <a:pt x="2251" y="4738"/>
                    </a:lnTo>
                    <a:cubicBezTo>
                      <a:pt x="2119" y="4738"/>
                      <a:pt x="1973" y="4738"/>
                      <a:pt x="1801" y="4725"/>
                    </a:cubicBezTo>
                    <a:lnTo>
                      <a:pt x="1271" y="4725"/>
                    </a:lnTo>
                    <a:cubicBezTo>
                      <a:pt x="1099" y="4725"/>
                      <a:pt x="941" y="4712"/>
                      <a:pt x="821" y="4712"/>
                    </a:cubicBezTo>
                    <a:cubicBezTo>
                      <a:pt x="941" y="4593"/>
                      <a:pt x="1073" y="4460"/>
                      <a:pt x="1232" y="4302"/>
                    </a:cubicBezTo>
                    <a:cubicBezTo>
                      <a:pt x="1377" y="4143"/>
                      <a:pt x="1536" y="3971"/>
                      <a:pt x="1682" y="3785"/>
                    </a:cubicBezTo>
                    <a:cubicBezTo>
                      <a:pt x="1841" y="3600"/>
                      <a:pt x="1999" y="3402"/>
                      <a:pt x="2145" y="3190"/>
                    </a:cubicBezTo>
                    <a:cubicBezTo>
                      <a:pt x="2291" y="2978"/>
                      <a:pt x="2436" y="2766"/>
                      <a:pt x="2542" y="2555"/>
                    </a:cubicBezTo>
                    <a:cubicBezTo>
                      <a:pt x="2661" y="2343"/>
                      <a:pt x="2754" y="2118"/>
                      <a:pt x="2833" y="1906"/>
                    </a:cubicBezTo>
                    <a:cubicBezTo>
                      <a:pt x="2899" y="1681"/>
                      <a:pt x="2939" y="1469"/>
                      <a:pt x="2939" y="1258"/>
                    </a:cubicBezTo>
                    <a:cubicBezTo>
                      <a:pt x="2939" y="1085"/>
                      <a:pt x="2913" y="927"/>
                      <a:pt x="2873" y="781"/>
                    </a:cubicBezTo>
                    <a:cubicBezTo>
                      <a:pt x="2833" y="622"/>
                      <a:pt x="2754" y="490"/>
                      <a:pt x="2648" y="371"/>
                    </a:cubicBezTo>
                    <a:cubicBezTo>
                      <a:pt x="2542" y="252"/>
                      <a:pt x="2423" y="172"/>
                      <a:pt x="2251" y="106"/>
                    </a:cubicBezTo>
                    <a:cubicBezTo>
                      <a:pt x="2092" y="27"/>
                      <a:pt x="1894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2632265" y="887407"/>
                <a:ext cx="93683" cy="78318"/>
              </a:xfrm>
              <a:custGeom>
                <a:rect b="b" l="l" r="r" t="t"/>
                <a:pathLst>
                  <a:path extrusionOk="0" h="1417" w="1695">
                    <a:moveTo>
                      <a:pt x="159" y="0"/>
                    </a:moveTo>
                    <a:cubicBezTo>
                      <a:pt x="93" y="0"/>
                      <a:pt x="53" y="27"/>
                      <a:pt x="27" y="66"/>
                    </a:cubicBezTo>
                    <a:cubicBezTo>
                      <a:pt x="14" y="106"/>
                      <a:pt x="0" y="146"/>
                      <a:pt x="0" y="186"/>
                    </a:cubicBezTo>
                    <a:cubicBezTo>
                      <a:pt x="0" y="225"/>
                      <a:pt x="14" y="278"/>
                      <a:pt x="40" y="318"/>
                    </a:cubicBezTo>
                    <a:cubicBezTo>
                      <a:pt x="66" y="358"/>
                      <a:pt x="106" y="384"/>
                      <a:pt x="159" y="384"/>
                    </a:cubicBezTo>
                    <a:lnTo>
                      <a:pt x="821" y="384"/>
                    </a:lnTo>
                    <a:cubicBezTo>
                      <a:pt x="953" y="371"/>
                      <a:pt x="1086" y="371"/>
                      <a:pt x="1205" y="371"/>
                    </a:cubicBezTo>
                    <a:lnTo>
                      <a:pt x="1522" y="371"/>
                    </a:lnTo>
                    <a:cubicBezTo>
                      <a:pt x="1589" y="371"/>
                      <a:pt x="1641" y="344"/>
                      <a:pt x="1668" y="291"/>
                    </a:cubicBezTo>
                    <a:cubicBezTo>
                      <a:pt x="1681" y="239"/>
                      <a:pt x="1694" y="199"/>
                      <a:pt x="1694" y="172"/>
                    </a:cubicBezTo>
                    <a:cubicBezTo>
                      <a:pt x="1694" y="119"/>
                      <a:pt x="1681" y="80"/>
                      <a:pt x="1655" y="53"/>
                    </a:cubicBezTo>
                    <a:cubicBezTo>
                      <a:pt x="1628" y="14"/>
                      <a:pt x="1602" y="0"/>
                      <a:pt x="1575" y="0"/>
                    </a:cubicBezTo>
                    <a:cubicBezTo>
                      <a:pt x="1469" y="0"/>
                      <a:pt x="1364" y="0"/>
                      <a:pt x="1231" y="14"/>
                    </a:cubicBezTo>
                    <a:lnTo>
                      <a:pt x="278" y="14"/>
                    </a:lnTo>
                    <a:cubicBezTo>
                      <a:pt x="225" y="0"/>
                      <a:pt x="186" y="0"/>
                      <a:pt x="159" y="0"/>
                    </a:cubicBezTo>
                    <a:close/>
                    <a:moveTo>
                      <a:pt x="159" y="1033"/>
                    </a:moveTo>
                    <a:cubicBezTo>
                      <a:pt x="93" y="1033"/>
                      <a:pt x="53" y="1059"/>
                      <a:pt x="27" y="1099"/>
                    </a:cubicBezTo>
                    <a:cubicBezTo>
                      <a:pt x="14" y="1139"/>
                      <a:pt x="0" y="1178"/>
                      <a:pt x="0" y="1218"/>
                    </a:cubicBezTo>
                    <a:cubicBezTo>
                      <a:pt x="0" y="1271"/>
                      <a:pt x="14" y="1311"/>
                      <a:pt x="40" y="1350"/>
                    </a:cubicBezTo>
                    <a:cubicBezTo>
                      <a:pt x="66" y="1390"/>
                      <a:pt x="106" y="1416"/>
                      <a:pt x="159" y="1416"/>
                    </a:cubicBezTo>
                    <a:lnTo>
                      <a:pt x="821" y="1416"/>
                    </a:lnTo>
                    <a:cubicBezTo>
                      <a:pt x="953" y="1416"/>
                      <a:pt x="1086" y="1403"/>
                      <a:pt x="1205" y="1403"/>
                    </a:cubicBezTo>
                    <a:lnTo>
                      <a:pt x="1522" y="1403"/>
                    </a:lnTo>
                    <a:cubicBezTo>
                      <a:pt x="1589" y="1403"/>
                      <a:pt x="1641" y="1390"/>
                      <a:pt x="1668" y="1337"/>
                    </a:cubicBezTo>
                    <a:cubicBezTo>
                      <a:pt x="1681" y="1284"/>
                      <a:pt x="1694" y="1231"/>
                      <a:pt x="1694" y="1205"/>
                    </a:cubicBezTo>
                    <a:cubicBezTo>
                      <a:pt x="1694" y="1165"/>
                      <a:pt x="1681" y="1125"/>
                      <a:pt x="1655" y="1086"/>
                    </a:cubicBezTo>
                    <a:cubicBezTo>
                      <a:pt x="1628" y="1046"/>
                      <a:pt x="1602" y="1033"/>
                      <a:pt x="1575" y="1033"/>
                    </a:cubicBezTo>
                    <a:cubicBezTo>
                      <a:pt x="1469" y="1033"/>
                      <a:pt x="1364" y="1033"/>
                      <a:pt x="1231" y="1046"/>
                    </a:cubicBezTo>
                    <a:lnTo>
                      <a:pt x="278" y="1046"/>
                    </a:lnTo>
                    <a:cubicBezTo>
                      <a:pt x="225" y="1046"/>
                      <a:pt x="186" y="1033"/>
                      <a:pt x="159" y="10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2740539" y="770345"/>
                <a:ext cx="188029" cy="281711"/>
              </a:xfrm>
              <a:custGeom>
                <a:rect b="b" l="l" r="r" t="t"/>
                <a:pathLst>
                  <a:path extrusionOk="0" h="5097" w="3402">
                    <a:moveTo>
                      <a:pt x="2528" y="609"/>
                    </a:moveTo>
                    <a:lnTo>
                      <a:pt x="2356" y="3190"/>
                    </a:lnTo>
                    <a:cubicBezTo>
                      <a:pt x="2210" y="3190"/>
                      <a:pt x="2038" y="3204"/>
                      <a:pt x="1853" y="3217"/>
                    </a:cubicBezTo>
                    <a:cubicBezTo>
                      <a:pt x="1668" y="3230"/>
                      <a:pt x="1496" y="3230"/>
                      <a:pt x="1324" y="3243"/>
                    </a:cubicBezTo>
                    <a:cubicBezTo>
                      <a:pt x="1165" y="3243"/>
                      <a:pt x="1019" y="3257"/>
                      <a:pt x="900" y="3257"/>
                    </a:cubicBezTo>
                    <a:lnTo>
                      <a:pt x="702" y="3257"/>
                    </a:lnTo>
                    <a:cubicBezTo>
                      <a:pt x="662" y="3257"/>
                      <a:pt x="635" y="3257"/>
                      <a:pt x="622" y="3243"/>
                    </a:cubicBezTo>
                    <a:cubicBezTo>
                      <a:pt x="622" y="3230"/>
                      <a:pt x="622" y="3230"/>
                      <a:pt x="622" y="3217"/>
                    </a:cubicBezTo>
                    <a:cubicBezTo>
                      <a:pt x="622" y="3190"/>
                      <a:pt x="622" y="3164"/>
                      <a:pt x="649" y="3137"/>
                    </a:cubicBezTo>
                    <a:cubicBezTo>
                      <a:pt x="675" y="3124"/>
                      <a:pt x="688" y="3098"/>
                      <a:pt x="688" y="3084"/>
                    </a:cubicBezTo>
                    <a:lnTo>
                      <a:pt x="2528" y="609"/>
                    </a:lnTo>
                    <a:close/>
                    <a:moveTo>
                      <a:pt x="2713" y="1"/>
                    </a:moveTo>
                    <a:cubicBezTo>
                      <a:pt x="2634" y="1"/>
                      <a:pt x="2581" y="27"/>
                      <a:pt x="2515" y="80"/>
                    </a:cubicBezTo>
                    <a:cubicBezTo>
                      <a:pt x="2462" y="120"/>
                      <a:pt x="2422" y="159"/>
                      <a:pt x="2409" y="173"/>
                    </a:cubicBezTo>
                    <a:cubicBezTo>
                      <a:pt x="2263" y="358"/>
                      <a:pt x="2131" y="530"/>
                      <a:pt x="2012" y="689"/>
                    </a:cubicBezTo>
                    <a:cubicBezTo>
                      <a:pt x="1893" y="834"/>
                      <a:pt x="1774" y="993"/>
                      <a:pt x="1668" y="1126"/>
                    </a:cubicBezTo>
                    <a:lnTo>
                      <a:pt x="1350" y="1562"/>
                    </a:lnTo>
                    <a:cubicBezTo>
                      <a:pt x="1244" y="1708"/>
                      <a:pt x="1125" y="1867"/>
                      <a:pt x="993" y="2039"/>
                    </a:cubicBezTo>
                    <a:cubicBezTo>
                      <a:pt x="874" y="2211"/>
                      <a:pt x="728" y="2396"/>
                      <a:pt x="582" y="2595"/>
                    </a:cubicBezTo>
                    <a:cubicBezTo>
                      <a:pt x="437" y="2807"/>
                      <a:pt x="265" y="3045"/>
                      <a:pt x="66" y="3309"/>
                    </a:cubicBezTo>
                    <a:cubicBezTo>
                      <a:pt x="40" y="3336"/>
                      <a:pt x="27" y="3362"/>
                      <a:pt x="13" y="3402"/>
                    </a:cubicBezTo>
                    <a:cubicBezTo>
                      <a:pt x="0" y="3415"/>
                      <a:pt x="0" y="3442"/>
                      <a:pt x="0" y="3468"/>
                    </a:cubicBezTo>
                    <a:cubicBezTo>
                      <a:pt x="0" y="3534"/>
                      <a:pt x="27" y="3574"/>
                      <a:pt x="80" y="3601"/>
                    </a:cubicBezTo>
                    <a:cubicBezTo>
                      <a:pt x="132" y="3640"/>
                      <a:pt x="185" y="3654"/>
                      <a:pt x="265" y="3654"/>
                    </a:cubicBezTo>
                    <a:cubicBezTo>
                      <a:pt x="344" y="3654"/>
                      <a:pt x="556" y="3654"/>
                      <a:pt x="900" y="3640"/>
                    </a:cubicBezTo>
                    <a:cubicBezTo>
                      <a:pt x="1231" y="3627"/>
                      <a:pt x="1721" y="3601"/>
                      <a:pt x="2343" y="3601"/>
                    </a:cubicBezTo>
                    <a:lnTo>
                      <a:pt x="2290" y="4554"/>
                    </a:lnTo>
                    <a:cubicBezTo>
                      <a:pt x="2290" y="4633"/>
                      <a:pt x="2263" y="4686"/>
                      <a:pt x="2197" y="4726"/>
                    </a:cubicBezTo>
                    <a:cubicBezTo>
                      <a:pt x="2144" y="4752"/>
                      <a:pt x="2078" y="4779"/>
                      <a:pt x="1985" y="4792"/>
                    </a:cubicBezTo>
                    <a:lnTo>
                      <a:pt x="1893" y="4792"/>
                    </a:lnTo>
                    <a:cubicBezTo>
                      <a:pt x="1853" y="4792"/>
                      <a:pt x="1800" y="4805"/>
                      <a:pt x="1747" y="4805"/>
                    </a:cubicBezTo>
                    <a:cubicBezTo>
                      <a:pt x="1694" y="4805"/>
                      <a:pt x="1641" y="4818"/>
                      <a:pt x="1575" y="4818"/>
                    </a:cubicBezTo>
                    <a:lnTo>
                      <a:pt x="1430" y="4818"/>
                    </a:lnTo>
                    <a:cubicBezTo>
                      <a:pt x="1390" y="4818"/>
                      <a:pt x="1350" y="4832"/>
                      <a:pt x="1310" y="4845"/>
                    </a:cubicBezTo>
                    <a:cubicBezTo>
                      <a:pt x="1271" y="4858"/>
                      <a:pt x="1244" y="4898"/>
                      <a:pt x="1244" y="4951"/>
                    </a:cubicBezTo>
                    <a:cubicBezTo>
                      <a:pt x="1244" y="5017"/>
                      <a:pt x="1271" y="5057"/>
                      <a:pt x="1324" y="5070"/>
                    </a:cubicBezTo>
                    <a:cubicBezTo>
                      <a:pt x="1377" y="5096"/>
                      <a:pt x="1416" y="5096"/>
                      <a:pt x="1456" y="5096"/>
                    </a:cubicBezTo>
                    <a:lnTo>
                      <a:pt x="2965" y="5096"/>
                    </a:lnTo>
                    <a:cubicBezTo>
                      <a:pt x="3044" y="5096"/>
                      <a:pt x="3110" y="5096"/>
                      <a:pt x="3163" y="5070"/>
                    </a:cubicBezTo>
                    <a:cubicBezTo>
                      <a:pt x="3216" y="5043"/>
                      <a:pt x="3230" y="5004"/>
                      <a:pt x="3230" y="4951"/>
                    </a:cubicBezTo>
                    <a:cubicBezTo>
                      <a:pt x="3230" y="4884"/>
                      <a:pt x="3216" y="4845"/>
                      <a:pt x="3163" y="4832"/>
                    </a:cubicBezTo>
                    <a:cubicBezTo>
                      <a:pt x="3124" y="4805"/>
                      <a:pt x="3057" y="4792"/>
                      <a:pt x="2965" y="4792"/>
                    </a:cubicBezTo>
                    <a:lnTo>
                      <a:pt x="2793" y="4792"/>
                    </a:lnTo>
                    <a:cubicBezTo>
                      <a:pt x="2740" y="4779"/>
                      <a:pt x="2713" y="4752"/>
                      <a:pt x="2713" y="4699"/>
                    </a:cubicBezTo>
                    <a:cubicBezTo>
                      <a:pt x="2713" y="4673"/>
                      <a:pt x="2713" y="4620"/>
                      <a:pt x="2713" y="4527"/>
                    </a:cubicBezTo>
                    <a:cubicBezTo>
                      <a:pt x="2727" y="4448"/>
                      <a:pt x="2727" y="4355"/>
                      <a:pt x="2727" y="4249"/>
                    </a:cubicBezTo>
                    <a:cubicBezTo>
                      <a:pt x="2740" y="4130"/>
                      <a:pt x="2740" y="4024"/>
                      <a:pt x="2753" y="3905"/>
                    </a:cubicBezTo>
                    <a:cubicBezTo>
                      <a:pt x="2753" y="3786"/>
                      <a:pt x="2766" y="3680"/>
                      <a:pt x="2766" y="3601"/>
                    </a:cubicBezTo>
                    <a:lnTo>
                      <a:pt x="3230" y="3601"/>
                    </a:lnTo>
                    <a:cubicBezTo>
                      <a:pt x="3256" y="3601"/>
                      <a:pt x="3296" y="3587"/>
                      <a:pt x="3335" y="3561"/>
                    </a:cubicBezTo>
                    <a:cubicBezTo>
                      <a:pt x="3388" y="3534"/>
                      <a:pt x="3402" y="3482"/>
                      <a:pt x="3402" y="3415"/>
                    </a:cubicBezTo>
                    <a:cubicBezTo>
                      <a:pt x="3402" y="3349"/>
                      <a:pt x="3388" y="3309"/>
                      <a:pt x="3349" y="3270"/>
                    </a:cubicBezTo>
                    <a:cubicBezTo>
                      <a:pt x="3309" y="3230"/>
                      <a:pt x="3256" y="3217"/>
                      <a:pt x="3190" y="3217"/>
                    </a:cubicBezTo>
                    <a:lnTo>
                      <a:pt x="2793" y="3190"/>
                    </a:lnTo>
                    <a:cubicBezTo>
                      <a:pt x="2793" y="3032"/>
                      <a:pt x="2793" y="2859"/>
                      <a:pt x="2806" y="2648"/>
                    </a:cubicBezTo>
                    <a:cubicBezTo>
                      <a:pt x="2806" y="2436"/>
                      <a:pt x="2819" y="2224"/>
                      <a:pt x="2832" y="1999"/>
                    </a:cubicBezTo>
                    <a:cubicBezTo>
                      <a:pt x="2846" y="1774"/>
                      <a:pt x="2859" y="1562"/>
                      <a:pt x="2872" y="1337"/>
                    </a:cubicBezTo>
                    <a:cubicBezTo>
                      <a:pt x="2899" y="1126"/>
                      <a:pt x="2912" y="927"/>
                      <a:pt x="2925" y="755"/>
                    </a:cubicBezTo>
                    <a:cubicBezTo>
                      <a:pt x="2938" y="583"/>
                      <a:pt x="2952" y="437"/>
                      <a:pt x="2952" y="318"/>
                    </a:cubicBezTo>
                    <a:cubicBezTo>
                      <a:pt x="2965" y="212"/>
                      <a:pt x="2965" y="146"/>
                      <a:pt x="2965" y="133"/>
                    </a:cubicBezTo>
                    <a:cubicBezTo>
                      <a:pt x="2965" y="93"/>
                      <a:pt x="2938" y="54"/>
                      <a:pt x="2899" y="40"/>
                    </a:cubicBezTo>
                    <a:cubicBezTo>
                      <a:pt x="2846" y="14"/>
                      <a:pt x="2780" y="1"/>
                      <a:pt x="2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8"/>
            <p:cNvGrpSpPr/>
            <p:nvPr/>
          </p:nvGrpSpPr>
          <p:grpSpPr>
            <a:xfrm>
              <a:off x="7903636" y="1989680"/>
              <a:ext cx="595379" cy="434972"/>
              <a:chOff x="570141" y="1610117"/>
              <a:chExt cx="675952" cy="493837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954157" y="1808371"/>
                <a:ext cx="250207" cy="292655"/>
              </a:xfrm>
              <a:custGeom>
                <a:rect b="b" l="l" r="r" t="t"/>
                <a:pathLst>
                  <a:path extrusionOk="0" h="5295" w="4527">
                    <a:moveTo>
                      <a:pt x="2701" y="0"/>
                    </a:moveTo>
                    <a:cubicBezTo>
                      <a:pt x="2608" y="0"/>
                      <a:pt x="2555" y="14"/>
                      <a:pt x="2528" y="40"/>
                    </a:cubicBezTo>
                    <a:cubicBezTo>
                      <a:pt x="2502" y="53"/>
                      <a:pt x="2489" y="93"/>
                      <a:pt x="2489" y="146"/>
                    </a:cubicBezTo>
                    <a:cubicBezTo>
                      <a:pt x="2489" y="199"/>
                      <a:pt x="2502" y="239"/>
                      <a:pt x="2542" y="265"/>
                    </a:cubicBezTo>
                    <a:cubicBezTo>
                      <a:pt x="2595" y="292"/>
                      <a:pt x="2634" y="305"/>
                      <a:pt x="2701" y="305"/>
                    </a:cubicBezTo>
                    <a:cubicBezTo>
                      <a:pt x="2793" y="305"/>
                      <a:pt x="2846" y="305"/>
                      <a:pt x="2873" y="318"/>
                    </a:cubicBezTo>
                    <a:cubicBezTo>
                      <a:pt x="2912" y="318"/>
                      <a:pt x="2926" y="358"/>
                      <a:pt x="2926" y="397"/>
                    </a:cubicBezTo>
                    <a:cubicBezTo>
                      <a:pt x="2926" y="424"/>
                      <a:pt x="2912" y="477"/>
                      <a:pt x="2873" y="543"/>
                    </a:cubicBezTo>
                    <a:cubicBezTo>
                      <a:pt x="2846" y="609"/>
                      <a:pt x="2806" y="702"/>
                      <a:pt x="2753" y="808"/>
                    </a:cubicBezTo>
                    <a:cubicBezTo>
                      <a:pt x="2701" y="900"/>
                      <a:pt x="2648" y="1020"/>
                      <a:pt x="2581" y="1139"/>
                    </a:cubicBezTo>
                    <a:cubicBezTo>
                      <a:pt x="2515" y="1258"/>
                      <a:pt x="2462" y="1377"/>
                      <a:pt x="2396" y="1483"/>
                    </a:cubicBezTo>
                    <a:cubicBezTo>
                      <a:pt x="2330" y="1602"/>
                      <a:pt x="2277" y="1721"/>
                      <a:pt x="2224" y="1827"/>
                    </a:cubicBezTo>
                    <a:cubicBezTo>
                      <a:pt x="2171" y="1920"/>
                      <a:pt x="2131" y="2012"/>
                      <a:pt x="2092" y="2078"/>
                    </a:cubicBezTo>
                    <a:cubicBezTo>
                      <a:pt x="1959" y="1814"/>
                      <a:pt x="1827" y="1575"/>
                      <a:pt x="1721" y="1350"/>
                    </a:cubicBezTo>
                    <a:lnTo>
                      <a:pt x="1589" y="1086"/>
                    </a:lnTo>
                    <a:cubicBezTo>
                      <a:pt x="1536" y="993"/>
                      <a:pt x="1496" y="900"/>
                      <a:pt x="1456" y="834"/>
                    </a:cubicBezTo>
                    <a:cubicBezTo>
                      <a:pt x="1430" y="755"/>
                      <a:pt x="1403" y="689"/>
                      <a:pt x="1377" y="649"/>
                    </a:cubicBezTo>
                    <a:cubicBezTo>
                      <a:pt x="1364" y="596"/>
                      <a:pt x="1351" y="556"/>
                      <a:pt x="1351" y="543"/>
                    </a:cubicBezTo>
                    <a:cubicBezTo>
                      <a:pt x="1351" y="503"/>
                      <a:pt x="1377" y="477"/>
                      <a:pt x="1443" y="464"/>
                    </a:cubicBezTo>
                    <a:cubicBezTo>
                      <a:pt x="1496" y="450"/>
                      <a:pt x="1562" y="437"/>
                      <a:pt x="1628" y="437"/>
                    </a:cubicBezTo>
                    <a:cubicBezTo>
                      <a:pt x="1708" y="424"/>
                      <a:pt x="1774" y="411"/>
                      <a:pt x="1827" y="384"/>
                    </a:cubicBezTo>
                    <a:cubicBezTo>
                      <a:pt x="1893" y="371"/>
                      <a:pt x="1920" y="331"/>
                      <a:pt x="1920" y="278"/>
                    </a:cubicBezTo>
                    <a:cubicBezTo>
                      <a:pt x="1920" y="225"/>
                      <a:pt x="1906" y="186"/>
                      <a:pt x="1880" y="172"/>
                    </a:cubicBezTo>
                    <a:cubicBezTo>
                      <a:pt x="1853" y="146"/>
                      <a:pt x="1801" y="133"/>
                      <a:pt x="1721" y="133"/>
                    </a:cubicBezTo>
                    <a:lnTo>
                      <a:pt x="345" y="133"/>
                    </a:lnTo>
                    <a:cubicBezTo>
                      <a:pt x="212" y="133"/>
                      <a:pt x="133" y="186"/>
                      <a:pt x="133" y="278"/>
                    </a:cubicBezTo>
                    <a:cubicBezTo>
                      <a:pt x="133" y="331"/>
                      <a:pt x="159" y="371"/>
                      <a:pt x="199" y="397"/>
                    </a:cubicBezTo>
                    <a:cubicBezTo>
                      <a:pt x="252" y="411"/>
                      <a:pt x="305" y="424"/>
                      <a:pt x="358" y="424"/>
                    </a:cubicBezTo>
                    <a:cubicBezTo>
                      <a:pt x="503" y="424"/>
                      <a:pt x="623" y="437"/>
                      <a:pt x="715" y="464"/>
                    </a:cubicBezTo>
                    <a:cubicBezTo>
                      <a:pt x="808" y="490"/>
                      <a:pt x="874" y="543"/>
                      <a:pt x="914" y="622"/>
                    </a:cubicBezTo>
                    <a:lnTo>
                      <a:pt x="1880" y="2515"/>
                    </a:lnTo>
                    <a:lnTo>
                      <a:pt x="887" y="4514"/>
                    </a:lnTo>
                    <a:cubicBezTo>
                      <a:pt x="848" y="4593"/>
                      <a:pt x="808" y="4646"/>
                      <a:pt x="781" y="4686"/>
                    </a:cubicBezTo>
                    <a:cubicBezTo>
                      <a:pt x="742" y="4725"/>
                      <a:pt x="676" y="4752"/>
                      <a:pt x="596" y="4752"/>
                    </a:cubicBezTo>
                    <a:cubicBezTo>
                      <a:pt x="583" y="4752"/>
                      <a:pt x="556" y="4752"/>
                      <a:pt x="530" y="4765"/>
                    </a:cubicBezTo>
                    <a:cubicBezTo>
                      <a:pt x="490" y="4765"/>
                      <a:pt x="451" y="4765"/>
                      <a:pt x="411" y="4778"/>
                    </a:cubicBezTo>
                    <a:cubicBezTo>
                      <a:pt x="371" y="4778"/>
                      <a:pt x="331" y="4778"/>
                      <a:pt x="292" y="4792"/>
                    </a:cubicBezTo>
                    <a:lnTo>
                      <a:pt x="186" y="4792"/>
                    </a:lnTo>
                    <a:cubicBezTo>
                      <a:pt x="146" y="4792"/>
                      <a:pt x="106" y="4805"/>
                      <a:pt x="67" y="4818"/>
                    </a:cubicBezTo>
                    <a:cubicBezTo>
                      <a:pt x="14" y="4845"/>
                      <a:pt x="1" y="4871"/>
                      <a:pt x="1" y="4924"/>
                    </a:cubicBezTo>
                    <a:cubicBezTo>
                      <a:pt x="1" y="4977"/>
                      <a:pt x="27" y="5017"/>
                      <a:pt x="67" y="5043"/>
                    </a:cubicBezTo>
                    <a:cubicBezTo>
                      <a:pt x="120" y="5056"/>
                      <a:pt x="159" y="5070"/>
                      <a:pt x="199" y="5070"/>
                    </a:cubicBezTo>
                    <a:lnTo>
                      <a:pt x="1708" y="5070"/>
                    </a:lnTo>
                    <a:cubicBezTo>
                      <a:pt x="1787" y="5070"/>
                      <a:pt x="1840" y="5056"/>
                      <a:pt x="1880" y="5030"/>
                    </a:cubicBezTo>
                    <a:cubicBezTo>
                      <a:pt x="1906" y="5003"/>
                      <a:pt x="1920" y="4964"/>
                      <a:pt x="1920" y="4911"/>
                    </a:cubicBezTo>
                    <a:cubicBezTo>
                      <a:pt x="1920" y="4858"/>
                      <a:pt x="1893" y="4818"/>
                      <a:pt x="1853" y="4805"/>
                    </a:cubicBezTo>
                    <a:cubicBezTo>
                      <a:pt x="1814" y="4778"/>
                      <a:pt x="1761" y="4765"/>
                      <a:pt x="1708" y="4765"/>
                    </a:cubicBezTo>
                    <a:lnTo>
                      <a:pt x="1562" y="4765"/>
                    </a:lnTo>
                    <a:cubicBezTo>
                      <a:pt x="1523" y="4765"/>
                      <a:pt x="1483" y="4765"/>
                      <a:pt x="1443" y="4752"/>
                    </a:cubicBezTo>
                    <a:cubicBezTo>
                      <a:pt x="1403" y="4752"/>
                      <a:pt x="1364" y="4739"/>
                      <a:pt x="1351" y="4725"/>
                    </a:cubicBezTo>
                    <a:cubicBezTo>
                      <a:pt x="1324" y="4712"/>
                      <a:pt x="1311" y="4699"/>
                      <a:pt x="1311" y="4672"/>
                    </a:cubicBezTo>
                    <a:cubicBezTo>
                      <a:pt x="1311" y="4646"/>
                      <a:pt x="1324" y="4593"/>
                      <a:pt x="1364" y="4514"/>
                    </a:cubicBezTo>
                    <a:cubicBezTo>
                      <a:pt x="1403" y="4421"/>
                      <a:pt x="1456" y="4315"/>
                      <a:pt x="1509" y="4183"/>
                    </a:cubicBezTo>
                    <a:cubicBezTo>
                      <a:pt x="1576" y="4064"/>
                      <a:pt x="1642" y="3931"/>
                      <a:pt x="1708" y="3786"/>
                    </a:cubicBezTo>
                    <a:cubicBezTo>
                      <a:pt x="1774" y="3640"/>
                      <a:pt x="1840" y="3508"/>
                      <a:pt x="1893" y="3389"/>
                    </a:cubicBezTo>
                    <a:cubicBezTo>
                      <a:pt x="1959" y="3270"/>
                      <a:pt x="1999" y="3164"/>
                      <a:pt x="2039" y="3084"/>
                    </a:cubicBezTo>
                    <a:cubicBezTo>
                      <a:pt x="2078" y="3005"/>
                      <a:pt x="2105" y="2965"/>
                      <a:pt x="2105" y="2965"/>
                    </a:cubicBezTo>
                    <a:cubicBezTo>
                      <a:pt x="2290" y="3309"/>
                      <a:pt x="2449" y="3627"/>
                      <a:pt x="2595" y="3905"/>
                    </a:cubicBezTo>
                    <a:cubicBezTo>
                      <a:pt x="2661" y="4024"/>
                      <a:pt x="2714" y="4143"/>
                      <a:pt x="2780" y="4249"/>
                    </a:cubicBezTo>
                    <a:cubicBezTo>
                      <a:pt x="2833" y="4368"/>
                      <a:pt x="2886" y="4474"/>
                      <a:pt x="2939" y="4580"/>
                    </a:cubicBezTo>
                    <a:cubicBezTo>
                      <a:pt x="2992" y="4672"/>
                      <a:pt x="3031" y="4752"/>
                      <a:pt x="3058" y="4818"/>
                    </a:cubicBezTo>
                    <a:cubicBezTo>
                      <a:pt x="3084" y="4884"/>
                      <a:pt x="3098" y="4911"/>
                      <a:pt x="3098" y="4937"/>
                    </a:cubicBezTo>
                    <a:cubicBezTo>
                      <a:pt x="3098" y="4964"/>
                      <a:pt x="3071" y="4977"/>
                      <a:pt x="3031" y="4977"/>
                    </a:cubicBezTo>
                    <a:cubicBezTo>
                      <a:pt x="2992" y="4990"/>
                      <a:pt x="2939" y="5003"/>
                      <a:pt x="2886" y="5003"/>
                    </a:cubicBezTo>
                    <a:cubicBezTo>
                      <a:pt x="2833" y="5017"/>
                      <a:pt x="2793" y="5030"/>
                      <a:pt x="2740" y="5056"/>
                    </a:cubicBezTo>
                    <a:cubicBezTo>
                      <a:pt x="2701" y="5070"/>
                      <a:pt x="2687" y="5109"/>
                      <a:pt x="2687" y="5162"/>
                    </a:cubicBezTo>
                    <a:cubicBezTo>
                      <a:pt x="2687" y="5215"/>
                      <a:pt x="2701" y="5242"/>
                      <a:pt x="2727" y="5268"/>
                    </a:cubicBezTo>
                    <a:cubicBezTo>
                      <a:pt x="2753" y="5281"/>
                      <a:pt x="2806" y="5295"/>
                      <a:pt x="2873" y="5295"/>
                    </a:cubicBezTo>
                    <a:lnTo>
                      <a:pt x="4276" y="5295"/>
                    </a:lnTo>
                    <a:cubicBezTo>
                      <a:pt x="4342" y="5295"/>
                      <a:pt x="4408" y="5281"/>
                      <a:pt x="4448" y="5268"/>
                    </a:cubicBezTo>
                    <a:cubicBezTo>
                      <a:pt x="4501" y="5255"/>
                      <a:pt x="4527" y="5215"/>
                      <a:pt x="4527" y="5162"/>
                    </a:cubicBezTo>
                    <a:cubicBezTo>
                      <a:pt x="4527" y="5109"/>
                      <a:pt x="4501" y="5070"/>
                      <a:pt x="4461" y="5043"/>
                    </a:cubicBezTo>
                    <a:cubicBezTo>
                      <a:pt x="4408" y="5030"/>
                      <a:pt x="4355" y="5017"/>
                      <a:pt x="4276" y="5017"/>
                    </a:cubicBezTo>
                    <a:cubicBezTo>
                      <a:pt x="4077" y="5017"/>
                      <a:pt x="3905" y="5003"/>
                      <a:pt x="3773" y="4977"/>
                    </a:cubicBezTo>
                    <a:cubicBezTo>
                      <a:pt x="3640" y="4950"/>
                      <a:pt x="3561" y="4897"/>
                      <a:pt x="3508" y="4818"/>
                    </a:cubicBezTo>
                    <a:lnTo>
                      <a:pt x="2303" y="2515"/>
                    </a:lnTo>
                    <a:lnTo>
                      <a:pt x="3336" y="556"/>
                    </a:lnTo>
                    <a:cubicBezTo>
                      <a:pt x="3376" y="477"/>
                      <a:pt x="3415" y="424"/>
                      <a:pt x="3455" y="384"/>
                    </a:cubicBezTo>
                    <a:cubicBezTo>
                      <a:pt x="3481" y="345"/>
                      <a:pt x="3548" y="318"/>
                      <a:pt x="3640" y="318"/>
                    </a:cubicBezTo>
                    <a:cubicBezTo>
                      <a:pt x="3680" y="318"/>
                      <a:pt x="3733" y="305"/>
                      <a:pt x="3826" y="305"/>
                    </a:cubicBezTo>
                    <a:cubicBezTo>
                      <a:pt x="3918" y="305"/>
                      <a:pt x="4011" y="292"/>
                      <a:pt x="4090" y="278"/>
                    </a:cubicBezTo>
                    <a:cubicBezTo>
                      <a:pt x="4143" y="265"/>
                      <a:pt x="4183" y="252"/>
                      <a:pt x="4209" y="239"/>
                    </a:cubicBezTo>
                    <a:cubicBezTo>
                      <a:pt x="4262" y="212"/>
                      <a:pt x="4276" y="186"/>
                      <a:pt x="4276" y="133"/>
                    </a:cubicBezTo>
                    <a:cubicBezTo>
                      <a:pt x="4276" y="80"/>
                      <a:pt x="4262" y="40"/>
                      <a:pt x="4209" y="27"/>
                    </a:cubicBezTo>
                    <a:cubicBezTo>
                      <a:pt x="4183" y="14"/>
                      <a:pt x="4130" y="0"/>
                      <a:pt x="4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70141" y="1610117"/>
                <a:ext cx="214337" cy="166142"/>
              </a:xfrm>
              <a:custGeom>
                <a:rect b="b" l="l" r="r" t="t"/>
                <a:pathLst>
                  <a:path extrusionOk="0" h="3006" w="3878">
                    <a:moveTo>
                      <a:pt x="2263" y="1"/>
                    </a:moveTo>
                    <a:cubicBezTo>
                      <a:pt x="2065" y="1"/>
                      <a:pt x="1866" y="54"/>
                      <a:pt x="1681" y="160"/>
                    </a:cubicBezTo>
                    <a:cubicBezTo>
                      <a:pt x="1509" y="265"/>
                      <a:pt x="1363" y="411"/>
                      <a:pt x="1271" y="610"/>
                    </a:cubicBezTo>
                    <a:lnTo>
                      <a:pt x="1257" y="226"/>
                    </a:lnTo>
                    <a:cubicBezTo>
                      <a:pt x="1257" y="146"/>
                      <a:pt x="1244" y="93"/>
                      <a:pt x="1218" y="67"/>
                    </a:cubicBezTo>
                    <a:cubicBezTo>
                      <a:pt x="1191" y="40"/>
                      <a:pt x="1125" y="27"/>
                      <a:pt x="1019" y="27"/>
                    </a:cubicBezTo>
                    <a:cubicBezTo>
                      <a:pt x="821" y="27"/>
                      <a:pt x="649" y="27"/>
                      <a:pt x="529" y="40"/>
                    </a:cubicBezTo>
                    <a:cubicBezTo>
                      <a:pt x="397" y="40"/>
                      <a:pt x="291" y="54"/>
                      <a:pt x="212" y="67"/>
                    </a:cubicBezTo>
                    <a:cubicBezTo>
                      <a:pt x="132" y="80"/>
                      <a:pt x="79" y="107"/>
                      <a:pt x="53" y="133"/>
                    </a:cubicBezTo>
                    <a:cubicBezTo>
                      <a:pt x="13" y="160"/>
                      <a:pt x="0" y="199"/>
                      <a:pt x="0" y="239"/>
                    </a:cubicBezTo>
                    <a:cubicBezTo>
                      <a:pt x="0" y="265"/>
                      <a:pt x="13" y="279"/>
                      <a:pt x="40" y="305"/>
                    </a:cubicBezTo>
                    <a:cubicBezTo>
                      <a:pt x="66" y="305"/>
                      <a:pt x="106" y="318"/>
                      <a:pt x="146" y="332"/>
                    </a:cubicBezTo>
                    <a:cubicBezTo>
                      <a:pt x="185" y="332"/>
                      <a:pt x="225" y="332"/>
                      <a:pt x="265" y="345"/>
                    </a:cubicBezTo>
                    <a:lnTo>
                      <a:pt x="728" y="345"/>
                    </a:lnTo>
                    <a:cubicBezTo>
                      <a:pt x="794" y="345"/>
                      <a:pt x="834" y="411"/>
                      <a:pt x="834" y="543"/>
                    </a:cubicBezTo>
                    <a:cubicBezTo>
                      <a:pt x="834" y="570"/>
                      <a:pt x="834" y="649"/>
                      <a:pt x="821" y="782"/>
                    </a:cubicBezTo>
                    <a:cubicBezTo>
                      <a:pt x="821" y="914"/>
                      <a:pt x="821" y="1060"/>
                      <a:pt x="821" y="1218"/>
                    </a:cubicBezTo>
                    <a:cubicBezTo>
                      <a:pt x="821" y="1390"/>
                      <a:pt x="807" y="1549"/>
                      <a:pt x="807" y="1708"/>
                    </a:cubicBezTo>
                    <a:cubicBezTo>
                      <a:pt x="807" y="1854"/>
                      <a:pt x="807" y="1973"/>
                      <a:pt x="807" y="2039"/>
                    </a:cubicBezTo>
                    <a:cubicBezTo>
                      <a:pt x="807" y="2079"/>
                      <a:pt x="794" y="2105"/>
                      <a:pt x="794" y="2145"/>
                    </a:cubicBezTo>
                    <a:cubicBezTo>
                      <a:pt x="794" y="2184"/>
                      <a:pt x="781" y="2224"/>
                      <a:pt x="768" y="2251"/>
                    </a:cubicBezTo>
                    <a:cubicBezTo>
                      <a:pt x="754" y="2290"/>
                      <a:pt x="741" y="2317"/>
                      <a:pt x="715" y="2343"/>
                    </a:cubicBezTo>
                    <a:cubicBezTo>
                      <a:pt x="688" y="2357"/>
                      <a:pt x="662" y="2370"/>
                      <a:pt x="622" y="2370"/>
                    </a:cubicBezTo>
                    <a:lnTo>
                      <a:pt x="503" y="2370"/>
                    </a:lnTo>
                    <a:cubicBezTo>
                      <a:pt x="450" y="2370"/>
                      <a:pt x="410" y="2383"/>
                      <a:pt x="344" y="2409"/>
                    </a:cubicBezTo>
                    <a:cubicBezTo>
                      <a:pt x="304" y="2436"/>
                      <a:pt x="278" y="2489"/>
                      <a:pt x="278" y="2555"/>
                    </a:cubicBezTo>
                    <a:cubicBezTo>
                      <a:pt x="278" y="2634"/>
                      <a:pt x="304" y="2687"/>
                      <a:pt x="357" y="2701"/>
                    </a:cubicBezTo>
                    <a:cubicBezTo>
                      <a:pt x="410" y="2714"/>
                      <a:pt x="476" y="2727"/>
                      <a:pt x="543" y="2727"/>
                    </a:cubicBezTo>
                    <a:lnTo>
                      <a:pt x="1112" y="2727"/>
                    </a:lnTo>
                    <a:cubicBezTo>
                      <a:pt x="1244" y="2714"/>
                      <a:pt x="1363" y="2714"/>
                      <a:pt x="1469" y="2714"/>
                    </a:cubicBezTo>
                    <a:lnTo>
                      <a:pt x="1654" y="2714"/>
                    </a:lnTo>
                    <a:cubicBezTo>
                      <a:pt x="1747" y="2714"/>
                      <a:pt x="1800" y="2714"/>
                      <a:pt x="1840" y="2687"/>
                    </a:cubicBezTo>
                    <a:cubicBezTo>
                      <a:pt x="1879" y="2661"/>
                      <a:pt x="1906" y="2621"/>
                      <a:pt x="1906" y="2555"/>
                    </a:cubicBezTo>
                    <a:cubicBezTo>
                      <a:pt x="1906" y="2476"/>
                      <a:pt x="1879" y="2409"/>
                      <a:pt x="1826" y="2396"/>
                    </a:cubicBezTo>
                    <a:cubicBezTo>
                      <a:pt x="1787" y="2370"/>
                      <a:pt x="1734" y="2357"/>
                      <a:pt x="1654" y="2357"/>
                    </a:cubicBezTo>
                    <a:lnTo>
                      <a:pt x="1244" y="2357"/>
                    </a:lnTo>
                    <a:lnTo>
                      <a:pt x="1244" y="1668"/>
                    </a:lnTo>
                    <a:cubicBezTo>
                      <a:pt x="1244" y="1536"/>
                      <a:pt x="1257" y="1417"/>
                      <a:pt x="1271" y="1298"/>
                    </a:cubicBezTo>
                    <a:cubicBezTo>
                      <a:pt x="1297" y="1165"/>
                      <a:pt x="1337" y="1060"/>
                      <a:pt x="1376" y="954"/>
                    </a:cubicBezTo>
                    <a:cubicBezTo>
                      <a:pt x="1456" y="808"/>
                      <a:pt x="1549" y="662"/>
                      <a:pt x="1681" y="557"/>
                    </a:cubicBezTo>
                    <a:cubicBezTo>
                      <a:pt x="1813" y="437"/>
                      <a:pt x="1972" y="371"/>
                      <a:pt x="2144" y="371"/>
                    </a:cubicBezTo>
                    <a:cubicBezTo>
                      <a:pt x="2276" y="371"/>
                      <a:pt x="2396" y="411"/>
                      <a:pt x="2462" y="490"/>
                    </a:cubicBezTo>
                    <a:cubicBezTo>
                      <a:pt x="2554" y="570"/>
                      <a:pt x="2607" y="676"/>
                      <a:pt x="2647" y="808"/>
                    </a:cubicBezTo>
                    <a:cubicBezTo>
                      <a:pt x="2700" y="927"/>
                      <a:pt x="2726" y="1086"/>
                      <a:pt x="2740" y="1258"/>
                    </a:cubicBezTo>
                    <a:cubicBezTo>
                      <a:pt x="2753" y="1430"/>
                      <a:pt x="2766" y="1615"/>
                      <a:pt x="2766" y="1801"/>
                    </a:cubicBezTo>
                    <a:cubicBezTo>
                      <a:pt x="2766" y="1814"/>
                      <a:pt x="2766" y="1880"/>
                      <a:pt x="2753" y="1986"/>
                    </a:cubicBezTo>
                    <a:cubicBezTo>
                      <a:pt x="2753" y="2105"/>
                      <a:pt x="2753" y="2251"/>
                      <a:pt x="2740" y="2409"/>
                    </a:cubicBezTo>
                    <a:cubicBezTo>
                      <a:pt x="2740" y="2502"/>
                      <a:pt x="2713" y="2568"/>
                      <a:pt x="2687" y="2595"/>
                    </a:cubicBezTo>
                    <a:cubicBezTo>
                      <a:pt x="2647" y="2621"/>
                      <a:pt x="2581" y="2634"/>
                      <a:pt x="2475" y="2648"/>
                    </a:cubicBezTo>
                    <a:cubicBezTo>
                      <a:pt x="2449" y="2661"/>
                      <a:pt x="2409" y="2674"/>
                      <a:pt x="2369" y="2701"/>
                    </a:cubicBezTo>
                    <a:cubicBezTo>
                      <a:pt x="2329" y="2727"/>
                      <a:pt x="2303" y="2767"/>
                      <a:pt x="2303" y="2833"/>
                    </a:cubicBezTo>
                    <a:cubicBezTo>
                      <a:pt x="2303" y="2899"/>
                      <a:pt x="2329" y="2939"/>
                      <a:pt x="2369" y="2965"/>
                    </a:cubicBezTo>
                    <a:cubicBezTo>
                      <a:pt x="2409" y="2992"/>
                      <a:pt x="2462" y="3005"/>
                      <a:pt x="2515" y="3005"/>
                    </a:cubicBezTo>
                    <a:cubicBezTo>
                      <a:pt x="2528" y="3005"/>
                      <a:pt x="2594" y="3005"/>
                      <a:pt x="2700" y="2992"/>
                    </a:cubicBezTo>
                    <a:lnTo>
                      <a:pt x="3653" y="2992"/>
                    </a:lnTo>
                    <a:cubicBezTo>
                      <a:pt x="3706" y="2992"/>
                      <a:pt x="3759" y="2979"/>
                      <a:pt x="3812" y="2965"/>
                    </a:cubicBezTo>
                    <a:cubicBezTo>
                      <a:pt x="3851" y="2939"/>
                      <a:pt x="3878" y="2899"/>
                      <a:pt x="3878" y="2833"/>
                    </a:cubicBezTo>
                    <a:cubicBezTo>
                      <a:pt x="3878" y="2793"/>
                      <a:pt x="3865" y="2754"/>
                      <a:pt x="3838" y="2727"/>
                    </a:cubicBezTo>
                    <a:cubicBezTo>
                      <a:pt x="3812" y="2701"/>
                      <a:pt x="3785" y="2687"/>
                      <a:pt x="3746" y="2674"/>
                    </a:cubicBezTo>
                    <a:cubicBezTo>
                      <a:pt x="3706" y="2648"/>
                      <a:pt x="3666" y="2648"/>
                      <a:pt x="3626" y="2634"/>
                    </a:cubicBezTo>
                    <a:lnTo>
                      <a:pt x="3203" y="2634"/>
                    </a:lnTo>
                    <a:lnTo>
                      <a:pt x="3203" y="1205"/>
                    </a:lnTo>
                    <a:cubicBezTo>
                      <a:pt x="3203" y="954"/>
                      <a:pt x="3163" y="755"/>
                      <a:pt x="3110" y="596"/>
                    </a:cubicBezTo>
                    <a:cubicBezTo>
                      <a:pt x="3044" y="437"/>
                      <a:pt x="2965" y="318"/>
                      <a:pt x="2872" y="226"/>
                    </a:cubicBezTo>
                    <a:cubicBezTo>
                      <a:pt x="2779" y="146"/>
                      <a:pt x="2674" y="80"/>
                      <a:pt x="2554" y="54"/>
                    </a:cubicBezTo>
                    <a:cubicBezTo>
                      <a:pt x="2449" y="14"/>
                      <a:pt x="2356" y="1"/>
                      <a:pt x="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611815" y="1689153"/>
                <a:ext cx="634279" cy="414801"/>
              </a:xfrm>
              <a:custGeom>
                <a:rect b="b" l="l" r="r" t="t"/>
                <a:pathLst>
                  <a:path extrusionOk="0" h="7505" w="11476">
                    <a:moveTo>
                      <a:pt x="4633" y="0"/>
                    </a:moveTo>
                    <a:cubicBezTo>
                      <a:pt x="4527" y="0"/>
                      <a:pt x="4474" y="53"/>
                      <a:pt x="4421" y="172"/>
                    </a:cubicBezTo>
                    <a:lnTo>
                      <a:pt x="3428" y="6234"/>
                    </a:lnTo>
                    <a:lnTo>
                      <a:pt x="2595" y="3031"/>
                    </a:lnTo>
                    <a:cubicBezTo>
                      <a:pt x="2542" y="2925"/>
                      <a:pt x="2489" y="2872"/>
                      <a:pt x="2383" y="2872"/>
                    </a:cubicBezTo>
                    <a:lnTo>
                      <a:pt x="225" y="2872"/>
                    </a:lnTo>
                    <a:cubicBezTo>
                      <a:pt x="120" y="2872"/>
                      <a:pt x="0" y="2978"/>
                      <a:pt x="0" y="3097"/>
                    </a:cubicBezTo>
                    <a:cubicBezTo>
                      <a:pt x="0" y="3203"/>
                      <a:pt x="120" y="3309"/>
                      <a:pt x="225" y="3309"/>
                    </a:cubicBezTo>
                    <a:lnTo>
                      <a:pt x="2211" y="3309"/>
                    </a:lnTo>
                    <a:lnTo>
                      <a:pt x="3256" y="7332"/>
                    </a:lnTo>
                    <a:cubicBezTo>
                      <a:pt x="3309" y="7452"/>
                      <a:pt x="3375" y="7504"/>
                      <a:pt x="3481" y="7504"/>
                    </a:cubicBezTo>
                    <a:cubicBezTo>
                      <a:pt x="3587" y="7504"/>
                      <a:pt x="3706" y="7399"/>
                      <a:pt x="3706" y="7332"/>
                    </a:cubicBezTo>
                    <a:lnTo>
                      <a:pt x="4858" y="450"/>
                    </a:lnTo>
                    <a:lnTo>
                      <a:pt x="11250" y="450"/>
                    </a:lnTo>
                    <a:cubicBezTo>
                      <a:pt x="11370" y="450"/>
                      <a:pt x="11475" y="331"/>
                      <a:pt x="11475" y="225"/>
                    </a:cubicBezTo>
                    <a:cubicBezTo>
                      <a:pt x="11475" y="119"/>
                      <a:pt x="11370" y="0"/>
                      <a:pt x="11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8"/>
            <p:cNvGrpSpPr/>
            <p:nvPr/>
          </p:nvGrpSpPr>
          <p:grpSpPr>
            <a:xfrm>
              <a:off x="911731" y="1723613"/>
              <a:ext cx="563833" cy="258403"/>
              <a:chOff x="6301529" y="2700815"/>
              <a:chExt cx="640137" cy="293373"/>
            </a:xfrm>
          </p:grpSpPr>
          <p:sp>
            <p:nvSpPr>
              <p:cNvPr id="140" name="Google Shape;140;p8"/>
              <p:cNvSpPr/>
              <p:nvPr/>
            </p:nvSpPr>
            <p:spPr>
              <a:xfrm>
                <a:off x="6301529" y="2703026"/>
                <a:ext cx="188802" cy="281656"/>
              </a:xfrm>
              <a:custGeom>
                <a:rect b="b" l="l" r="r" t="t"/>
                <a:pathLst>
                  <a:path extrusionOk="0" h="5096" w="3416">
                    <a:moveTo>
                      <a:pt x="2528" y="609"/>
                    </a:moveTo>
                    <a:lnTo>
                      <a:pt x="2356" y="3177"/>
                    </a:lnTo>
                    <a:cubicBezTo>
                      <a:pt x="2211" y="3190"/>
                      <a:pt x="2039" y="3203"/>
                      <a:pt x="1853" y="3216"/>
                    </a:cubicBezTo>
                    <a:cubicBezTo>
                      <a:pt x="1668" y="3216"/>
                      <a:pt x="1496" y="3229"/>
                      <a:pt x="1324" y="3243"/>
                    </a:cubicBezTo>
                    <a:cubicBezTo>
                      <a:pt x="1165" y="3243"/>
                      <a:pt x="1020" y="3243"/>
                      <a:pt x="901" y="3256"/>
                    </a:cubicBezTo>
                    <a:lnTo>
                      <a:pt x="702" y="3256"/>
                    </a:lnTo>
                    <a:cubicBezTo>
                      <a:pt x="662" y="3256"/>
                      <a:pt x="636" y="3256"/>
                      <a:pt x="623" y="3243"/>
                    </a:cubicBezTo>
                    <a:cubicBezTo>
                      <a:pt x="623" y="3229"/>
                      <a:pt x="623" y="3216"/>
                      <a:pt x="623" y="3203"/>
                    </a:cubicBezTo>
                    <a:cubicBezTo>
                      <a:pt x="623" y="3177"/>
                      <a:pt x="623" y="3163"/>
                      <a:pt x="649" y="3137"/>
                    </a:cubicBezTo>
                    <a:cubicBezTo>
                      <a:pt x="676" y="3110"/>
                      <a:pt x="689" y="3097"/>
                      <a:pt x="689" y="3084"/>
                    </a:cubicBezTo>
                    <a:lnTo>
                      <a:pt x="2528" y="609"/>
                    </a:lnTo>
                    <a:close/>
                    <a:moveTo>
                      <a:pt x="2714" y="0"/>
                    </a:moveTo>
                    <a:cubicBezTo>
                      <a:pt x="2648" y="0"/>
                      <a:pt x="2581" y="27"/>
                      <a:pt x="2515" y="66"/>
                    </a:cubicBezTo>
                    <a:cubicBezTo>
                      <a:pt x="2462" y="119"/>
                      <a:pt x="2423" y="146"/>
                      <a:pt x="2409" y="172"/>
                    </a:cubicBezTo>
                    <a:cubicBezTo>
                      <a:pt x="2264" y="357"/>
                      <a:pt x="2131" y="530"/>
                      <a:pt x="2012" y="688"/>
                    </a:cubicBezTo>
                    <a:cubicBezTo>
                      <a:pt x="1893" y="834"/>
                      <a:pt x="1774" y="980"/>
                      <a:pt x="1668" y="1125"/>
                    </a:cubicBezTo>
                    <a:lnTo>
                      <a:pt x="1351" y="1562"/>
                    </a:lnTo>
                    <a:cubicBezTo>
                      <a:pt x="1245" y="1707"/>
                      <a:pt x="1126" y="1866"/>
                      <a:pt x="993" y="2038"/>
                    </a:cubicBezTo>
                    <a:cubicBezTo>
                      <a:pt x="874" y="2197"/>
                      <a:pt x="728" y="2396"/>
                      <a:pt x="583" y="2594"/>
                    </a:cubicBezTo>
                    <a:cubicBezTo>
                      <a:pt x="437" y="2806"/>
                      <a:pt x="265" y="3031"/>
                      <a:pt x="67" y="3296"/>
                    </a:cubicBezTo>
                    <a:cubicBezTo>
                      <a:pt x="40" y="3335"/>
                      <a:pt x="27" y="3362"/>
                      <a:pt x="14" y="3388"/>
                    </a:cubicBezTo>
                    <a:cubicBezTo>
                      <a:pt x="1" y="3415"/>
                      <a:pt x="1" y="3441"/>
                      <a:pt x="1" y="3468"/>
                    </a:cubicBezTo>
                    <a:cubicBezTo>
                      <a:pt x="1" y="3521"/>
                      <a:pt x="27" y="3574"/>
                      <a:pt x="80" y="3600"/>
                    </a:cubicBezTo>
                    <a:cubicBezTo>
                      <a:pt x="133" y="3640"/>
                      <a:pt x="186" y="3653"/>
                      <a:pt x="265" y="3653"/>
                    </a:cubicBezTo>
                    <a:cubicBezTo>
                      <a:pt x="345" y="3653"/>
                      <a:pt x="570" y="3640"/>
                      <a:pt x="901" y="3627"/>
                    </a:cubicBezTo>
                    <a:cubicBezTo>
                      <a:pt x="1231" y="3613"/>
                      <a:pt x="1721" y="3600"/>
                      <a:pt x="2343" y="3587"/>
                    </a:cubicBezTo>
                    <a:lnTo>
                      <a:pt x="2343" y="3587"/>
                    </a:lnTo>
                    <a:lnTo>
                      <a:pt x="2290" y="4540"/>
                    </a:lnTo>
                    <a:cubicBezTo>
                      <a:pt x="2290" y="4632"/>
                      <a:pt x="2264" y="4685"/>
                      <a:pt x="2211" y="4725"/>
                    </a:cubicBezTo>
                    <a:cubicBezTo>
                      <a:pt x="2158" y="4752"/>
                      <a:pt x="2078" y="4778"/>
                      <a:pt x="1986" y="4778"/>
                    </a:cubicBezTo>
                    <a:cubicBezTo>
                      <a:pt x="1973" y="4778"/>
                      <a:pt x="1946" y="4778"/>
                      <a:pt x="1893" y="4791"/>
                    </a:cubicBezTo>
                    <a:cubicBezTo>
                      <a:pt x="1853" y="4791"/>
                      <a:pt x="1801" y="4791"/>
                      <a:pt x="1748" y="4804"/>
                    </a:cubicBezTo>
                    <a:cubicBezTo>
                      <a:pt x="1695" y="4804"/>
                      <a:pt x="1642" y="4804"/>
                      <a:pt x="1576" y="4818"/>
                    </a:cubicBezTo>
                    <a:lnTo>
                      <a:pt x="1430" y="4818"/>
                    </a:lnTo>
                    <a:cubicBezTo>
                      <a:pt x="1390" y="4818"/>
                      <a:pt x="1351" y="4831"/>
                      <a:pt x="1311" y="4844"/>
                    </a:cubicBezTo>
                    <a:cubicBezTo>
                      <a:pt x="1271" y="4857"/>
                      <a:pt x="1245" y="4897"/>
                      <a:pt x="1245" y="4950"/>
                    </a:cubicBezTo>
                    <a:cubicBezTo>
                      <a:pt x="1245" y="5003"/>
                      <a:pt x="1271" y="5056"/>
                      <a:pt x="1324" y="5069"/>
                    </a:cubicBezTo>
                    <a:cubicBezTo>
                      <a:pt x="1377" y="5082"/>
                      <a:pt x="1417" y="5096"/>
                      <a:pt x="1456" y="5096"/>
                    </a:cubicBezTo>
                    <a:lnTo>
                      <a:pt x="2965" y="5096"/>
                    </a:lnTo>
                    <a:cubicBezTo>
                      <a:pt x="3045" y="5096"/>
                      <a:pt x="3111" y="5082"/>
                      <a:pt x="3164" y="5069"/>
                    </a:cubicBezTo>
                    <a:cubicBezTo>
                      <a:pt x="3217" y="5043"/>
                      <a:pt x="3230" y="5003"/>
                      <a:pt x="3230" y="4937"/>
                    </a:cubicBezTo>
                    <a:cubicBezTo>
                      <a:pt x="3230" y="4884"/>
                      <a:pt x="3217" y="4844"/>
                      <a:pt x="3164" y="4818"/>
                    </a:cubicBezTo>
                    <a:cubicBezTo>
                      <a:pt x="3124" y="4804"/>
                      <a:pt x="3058" y="4791"/>
                      <a:pt x="2965" y="4791"/>
                    </a:cubicBezTo>
                    <a:cubicBezTo>
                      <a:pt x="2912" y="4791"/>
                      <a:pt x="2859" y="4791"/>
                      <a:pt x="2793" y="4778"/>
                    </a:cubicBezTo>
                    <a:cubicBezTo>
                      <a:pt x="2740" y="4778"/>
                      <a:pt x="2714" y="4738"/>
                      <a:pt x="2714" y="4699"/>
                    </a:cubicBezTo>
                    <a:cubicBezTo>
                      <a:pt x="2714" y="4672"/>
                      <a:pt x="2714" y="4619"/>
                      <a:pt x="2714" y="4527"/>
                    </a:cubicBezTo>
                    <a:cubicBezTo>
                      <a:pt x="2727" y="4447"/>
                      <a:pt x="2727" y="4341"/>
                      <a:pt x="2727" y="4235"/>
                    </a:cubicBezTo>
                    <a:cubicBezTo>
                      <a:pt x="2740" y="4129"/>
                      <a:pt x="2740" y="4010"/>
                      <a:pt x="2753" y="3904"/>
                    </a:cubicBezTo>
                    <a:cubicBezTo>
                      <a:pt x="2753" y="3785"/>
                      <a:pt x="2767" y="3679"/>
                      <a:pt x="2767" y="3587"/>
                    </a:cubicBezTo>
                    <a:lnTo>
                      <a:pt x="3230" y="3587"/>
                    </a:lnTo>
                    <a:cubicBezTo>
                      <a:pt x="3256" y="3587"/>
                      <a:pt x="3296" y="3574"/>
                      <a:pt x="3336" y="3547"/>
                    </a:cubicBezTo>
                    <a:cubicBezTo>
                      <a:pt x="3389" y="3534"/>
                      <a:pt x="3415" y="3481"/>
                      <a:pt x="3415" y="3415"/>
                    </a:cubicBezTo>
                    <a:cubicBezTo>
                      <a:pt x="3415" y="3349"/>
                      <a:pt x="3389" y="3296"/>
                      <a:pt x="3349" y="3269"/>
                    </a:cubicBezTo>
                    <a:cubicBezTo>
                      <a:pt x="3309" y="3229"/>
                      <a:pt x="3256" y="3216"/>
                      <a:pt x="3190" y="3203"/>
                    </a:cubicBezTo>
                    <a:lnTo>
                      <a:pt x="2793" y="3177"/>
                    </a:lnTo>
                    <a:cubicBezTo>
                      <a:pt x="2793" y="3031"/>
                      <a:pt x="2793" y="2846"/>
                      <a:pt x="2806" y="2647"/>
                    </a:cubicBezTo>
                    <a:cubicBezTo>
                      <a:pt x="2806" y="2435"/>
                      <a:pt x="2820" y="2224"/>
                      <a:pt x="2833" y="1999"/>
                    </a:cubicBezTo>
                    <a:cubicBezTo>
                      <a:pt x="2846" y="1774"/>
                      <a:pt x="2859" y="1549"/>
                      <a:pt x="2873" y="1337"/>
                    </a:cubicBezTo>
                    <a:cubicBezTo>
                      <a:pt x="2899" y="1112"/>
                      <a:pt x="2912" y="927"/>
                      <a:pt x="2926" y="755"/>
                    </a:cubicBezTo>
                    <a:cubicBezTo>
                      <a:pt x="2939" y="569"/>
                      <a:pt x="2952" y="424"/>
                      <a:pt x="2952" y="318"/>
                    </a:cubicBezTo>
                    <a:cubicBezTo>
                      <a:pt x="2965" y="199"/>
                      <a:pt x="2965" y="146"/>
                      <a:pt x="2965" y="132"/>
                    </a:cubicBezTo>
                    <a:cubicBezTo>
                      <a:pt x="2965" y="93"/>
                      <a:pt x="2952" y="53"/>
                      <a:pt x="2899" y="40"/>
                    </a:cubicBezTo>
                    <a:cubicBezTo>
                      <a:pt x="2846" y="13"/>
                      <a:pt x="2780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6504149" y="2700815"/>
                <a:ext cx="177804" cy="287515"/>
              </a:xfrm>
              <a:custGeom>
                <a:rect b="b" l="l" r="r" t="t"/>
                <a:pathLst>
                  <a:path extrusionOk="0" h="5202" w="3217">
                    <a:moveTo>
                      <a:pt x="1668" y="0"/>
                    </a:moveTo>
                    <a:cubicBezTo>
                      <a:pt x="1417" y="0"/>
                      <a:pt x="1192" y="53"/>
                      <a:pt x="1007" y="159"/>
                    </a:cubicBezTo>
                    <a:cubicBezTo>
                      <a:pt x="808" y="265"/>
                      <a:pt x="649" y="384"/>
                      <a:pt x="517" y="530"/>
                    </a:cubicBezTo>
                    <a:cubicBezTo>
                      <a:pt x="385" y="662"/>
                      <a:pt x="279" y="808"/>
                      <a:pt x="212" y="967"/>
                    </a:cubicBezTo>
                    <a:cubicBezTo>
                      <a:pt x="146" y="1112"/>
                      <a:pt x="120" y="1231"/>
                      <a:pt x="120" y="1337"/>
                    </a:cubicBezTo>
                    <a:cubicBezTo>
                      <a:pt x="120" y="1350"/>
                      <a:pt x="120" y="1377"/>
                      <a:pt x="120" y="1417"/>
                    </a:cubicBezTo>
                    <a:cubicBezTo>
                      <a:pt x="120" y="1456"/>
                      <a:pt x="133" y="1509"/>
                      <a:pt x="146" y="1549"/>
                    </a:cubicBezTo>
                    <a:cubicBezTo>
                      <a:pt x="173" y="1589"/>
                      <a:pt x="199" y="1628"/>
                      <a:pt x="239" y="1655"/>
                    </a:cubicBezTo>
                    <a:cubicBezTo>
                      <a:pt x="279" y="1695"/>
                      <a:pt x="332" y="1708"/>
                      <a:pt x="398" y="1708"/>
                    </a:cubicBezTo>
                    <a:cubicBezTo>
                      <a:pt x="504" y="1708"/>
                      <a:pt x="583" y="1681"/>
                      <a:pt x="649" y="1628"/>
                    </a:cubicBezTo>
                    <a:cubicBezTo>
                      <a:pt x="715" y="1575"/>
                      <a:pt x="742" y="1509"/>
                      <a:pt x="742" y="1417"/>
                    </a:cubicBezTo>
                    <a:cubicBezTo>
                      <a:pt x="742" y="1377"/>
                      <a:pt x="729" y="1350"/>
                      <a:pt x="715" y="1324"/>
                    </a:cubicBezTo>
                    <a:cubicBezTo>
                      <a:pt x="702" y="1297"/>
                      <a:pt x="689" y="1271"/>
                      <a:pt x="662" y="1258"/>
                    </a:cubicBezTo>
                    <a:lnTo>
                      <a:pt x="623" y="1192"/>
                    </a:lnTo>
                    <a:cubicBezTo>
                      <a:pt x="610" y="1165"/>
                      <a:pt x="596" y="1139"/>
                      <a:pt x="596" y="1112"/>
                    </a:cubicBezTo>
                    <a:cubicBezTo>
                      <a:pt x="596" y="1072"/>
                      <a:pt x="623" y="1020"/>
                      <a:pt x="662" y="940"/>
                    </a:cubicBezTo>
                    <a:cubicBezTo>
                      <a:pt x="715" y="861"/>
                      <a:pt x="782" y="781"/>
                      <a:pt x="874" y="702"/>
                    </a:cubicBezTo>
                    <a:cubicBezTo>
                      <a:pt x="954" y="609"/>
                      <a:pt x="1060" y="543"/>
                      <a:pt x="1192" y="477"/>
                    </a:cubicBezTo>
                    <a:cubicBezTo>
                      <a:pt x="1311" y="411"/>
                      <a:pt x="1457" y="384"/>
                      <a:pt x="1602" y="384"/>
                    </a:cubicBezTo>
                    <a:cubicBezTo>
                      <a:pt x="1774" y="384"/>
                      <a:pt x="1907" y="411"/>
                      <a:pt x="2012" y="464"/>
                    </a:cubicBezTo>
                    <a:cubicBezTo>
                      <a:pt x="2132" y="517"/>
                      <a:pt x="2224" y="596"/>
                      <a:pt x="2290" y="675"/>
                    </a:cubicBezTo>
                    <a:cubicBezTo>
                      <a:pt x="2357" y="768"/>
                      <a:pt x="2410" y="861"/>
                      <a:pt x="2436" y="967"/>
                    </a:cubicBezTo>
                    <a:cubicBezTo>
                      <a:pt x="2462" y="1059"/>
                      <a:pt x="2489" y="1165"/>
                      <a:pt x="2489" y="1258"/>
                    </a:cubicBezTo>
                    <a:cubicBezTo>
                      <a:pt x="2489" y="1470"/>
                      <a:pt x="2449" y="1681"/>
                      <a:pt x="2370" y="1906"/>
                    </a:cubicBezTo>
                    <a:cubicBezTo>
                      <a:pt x="2290" y="2131"/>
                      <a:pt x="2198" y="2370"/>
                      <a:pt x="2065" y="2595"/>
                    </a:cubicBezTo>
                    <a:cubicBezTo>
                      <a:pt x="1946" y="2833"/>
                      <a:pt x="1801" y="3058"/>
                      <a:pt x="1629" y="3296"/>
                    </a:cubicBezTo>
                    <a:cubicBezTo>
                      <a:pt x="1470" y="3521"/>
                      <a:pt x="1298" y="3733"/>
                      <a:pt x="1126" y="3931"/>
                    </a:cubicBezTo>
                    <a:cubicBezTo>
                      <a:pt x="954" y="4130"/>
                      <a:pt x="782" y="4315"/>
                      <a:pt x="610" y="4487"/>
                    </a:cubicBezTo>
                    <a:cubicBezTo>
                      <a:pt x="437" y="4646"/>
                      <a:pt x="279" y="4778"/>
                      <a:pt x="133" y="4884"/>
                    </a:cubicBezTo>
                    <a:cubicBezTo>
                      <a:pt x="93" y="4924"/>
                      <a:pt x="67" y="4950"/>
                      <a:pt x="40" y="4964"/>
                    </a:cubicBezTo>
                    <a:cubicBezTo>
                      <a:pt x="14" y="4990"/>
                      <a:pt x="1" y="5017"/>
                      <a:pt x="1" y="5043"/>
                    </a:cubicBezTo>
                    <a:cubicBezTo>
                      <a:pt x="1" y="5083"/>
                      <a:pt x="14" y="5109"/>
                      <a:pt x="40" y="5149"/>
                    </a:cubicBezTo>
                    <a:cubicBezTo>
                      <a:pt x="67" y="5189"/>
                      <a:pt x="120" y="5202"/>
                      <a:pt x="186" y="5202"/>
                    </a:cubicBezTo>
                    <a:cubicBezTo>
                      <a:pt x="239" y="5202"/>
                      <a:pt x="292" y="5189"/>
                      <a:pt x="345" y="5175"/>
                    </a:cubicBezTo>
                    <a:cubicBezTo>
                      <a:pt x="385" y="5162"/>
                      <a:pt x="424" y="5136"/>
                      <a:pt x="437" y="5122"/>
                    </a:cubicBezTo>
                    <a:lnTo>
                      <a:pt x="1510" y="5122"/>
                    </a:lnTo>
                    <a:cubicBezTo>
                      <a:pt x="1642" y="5122"/>
                      <a:pt x="1774" y="5122"/>
                      <a:pt x="1893" y="5136"/>
                    </a:cubicBezTo>
                    <a:lnTo>
                      <a:pt x="2674" y="5136"/>
                    </a:lnTo>
                    <a:cubicBezTo>
                      <a:pt x="2701" y="5136"/>
                      <a:pt x="2727" y="5122"/>
                      <a:pt x="2767" y="5109"/>
                    </a:cubicBezTo>
                    <a:cubicBezTo>
                      <a:pt x="2807" y="5083"/>
                      <a:pt x="2833" y="5043"/>
                      <a:pt x="2873" y="5003"/>
                    </a:cubicBezTo>
                    <a:cubicBezTo>
                      <a:pt x="2979" y="4805"/>
                      <a:pt x="3058" y="4659"/>
                      <a:pt x="3124" y="4567"/>
                    </a:cubicBezTo>
                    <a:cubicBezTo>
                      <a:pt x="3177" y="4461"/>
                      <a:pt x="3217" y="4394"/>
                      <a:pt x="3217" y="4355"/>
                    </a:cubicBezTo>
                    <a:cubicBezTo>
                      <a:pt x="3217" y="4315"/>
                      <a:pt x="3190" y="4275"/>
                      <a:pt x="3151" y="4262"/>
                    </a:cubicBezTo>
                    <a:cubicBezTo>
                      <a:pt x="3111" y="4236"/>
                      <a:pt x="3071" y="4222"/>
                      <a:pt x="3032" y="4222"/>
                    </a:cubicBezTo>
                    <a:cubicBezTo>
                      <a:pt x="2965" y="4222"/>
                      <a:pt x="2926" y="4249"/>
                      <a:pt x="2899" y="4275"/>
                    </a:cubicBezTo>
                    <a:cubicBezTo>
                      <a:pt x="2873" y="4302"/>
                      <a:pt x="2846" y="4342"/>
                      <a:pt x="2820" y="4368"/>
                    </a:cubicBezTo>
                    <a:lnTo>
                      <a:pt x="2661" y="4619"/>
                    </a:lnTo>
                    <a:cubicBezTo>
                      <a:pt x="2621" y="4672"/>
                      <a:pt x="2595" y="4712"/>
                      <a:pt x="2568" y="4725"/>
                    </a:cubicBezTo>
                    <a:cubicBezTo>
                      <a:pt x="2555" y="4739"/>
                      <a:pt x="2529" y="4752"/>
                      <a:pt x="2502" y="4752"/>
                    </a:cubicBezTo>
                    <a:lnTo>
                      <a:pt x="2251" y="4752"/>
                    </a:lnTo>
                    <a:cubicBezTo>
                      <a:pt x="2132" y="4752"/>
                      <a:pt x="1973" y="4739"/>
                      <a:pt x="1801" y="4739"/>
                    </a:cubicBezTo>
                    <a:lnTo>
                      <a:pt x="1285" y="4739"/>
                    </a:lnTo>
                    <a:cubicBezTo>
                      <a:pt x="1099" y="4725"/>
                      <a:pt x="954" y="4725"/>
                      <a:pt x="821" y="4712"/>
                    </a:cubicBezTo>
                    <a:cubicBezTo>
                      <a:pt x="940" y="4606"/>
                      <a:pt x="1073" y="4474"/>
                      <a:pt x="1232" y="4315"/>
                    </a:cubicBezTo>
                    <a:cubicBezTo>
                      <a:pt x="1377" y="4156"/>
                      <a:pt x="1536" y="3984"/>
                      <a:pt x="1695" y="3799"/>
                    </a:cubicBezTo>
                    <a:cubicBezTo>
                      <a:pt x="1854" y="3614"/>
                      <a:pt x="1999" y="3415"/>
                      <a:pt x="2145" y="3203"/>
                    </a:cubicBezTo>
                    <a:cubicBezTo>
                      <a:pt x="2304" y="2992"/>
                      <a:pt x="2436" y="2780"/>
                      <a:pt x="2555" y="2568"/>
                    </a:cubicBezTo>
                    <a:cubicBezTo>
                      <a:pt x="2674" y="2343"/>
                      <a:pt x="2767" y="2131"/>
                      <a:pt x="2833" y="1920"/>
                    </a:cubicBezTo>
                    <a:cubicBezTo>
                      <a:pt x="2912" y="1695"/>
                      <a:pt x="2952" y="1483"/>
                      <a:pt x="2952" y="1271"/>
                    </a:cubicBezTo>
                    <a:cubicBezTo>
                      <a:pt x="2952" y="1099"/>
                      <a:pt x="2926" y="940"/>
                      <a:pt x="2873" y="781"/>
                    </a:cubicBezTo>
                    <a:cubicBezTo>
                      <a:pt x="2833" y="622"/>
                      <a:pt x="2754" y="490"/>
                      <a:pt x="2661" y="384"/>
                    </a:cubicBezTo>
                    <a:cubicBezTo>
                      <a:pt x="2555" y="265"/>
                      <a:pt x="2423" y="172"/>
                      <a:pt x="2264" y="106"/>
                    </a:cubicBezTo>
                    <a:cubicBezTo>
                      <a:pt x="2105" y="40"/>
                      <a:pt x="1907" y="0"/>
                      <a:pt x="1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6708261" y="2850763"/>
                <a:ext cx="40292" cy="139778"/>
              </a:xfrm>
              <a:custGeom>
                <a:rect b="b" l="l" r="r" t="t"/>
                <a:pathLst>
                  <a:path extrusionOk="0" h="2529" w="729">
                    <a:moveTo>
                      <a:pt x="371" y="1"/>
                    </a:moveTo>
                    <a:cubicBezTo>
                      <a:pt x="305" y="1"/>
                      <a:pt x="252" y="14"/>
                      <a:pt x="199" y="40"/>
                    </a:cubicBezTo>
                    <a:cubicBezTo>
                      <a:pt x="159" y="54"/>
                      <a:pt x="119" y="80"/>
                      <a:pt x="93" y="120"/>
                    </a:cubicBezTo>
                    <a:cubicBezTo>
                      <a:pt x="53" y="146"/>
                      <a:pt x="40" y="186"/>
                      <a:pt x="27" y="226"/>
                    </a:cubicBezTo>
                    <a:cubicBezTo>
                      <a:pt x="14" y="265"/>
                      <a:pt x="0" y="305"/>
                      <a:pt x="0" y="331"/>
                    </a:cubicBezTo>
                    <a:cubicBezTo>
                      <a:pt x="0" y="411"/>
                      <a:pt x="40" y="490"/>
                      <a:pt x="93" y="556"/>
                    </a:cubicBezTo>
                    <a:cubicBezTo>
                      <a:pt x="146" y="623"/>
                      <a:pt x="225" y="662"/>
                      <a:pt x="358" y="662"/>
                    </a:cubicBezTo>
                    <a:cubicBezTo>
                      <a:pt x="477" y="662"/>
                      <a:pt x="569" y="623"/>
                      <a:pt x="636" y="556"/>
                    </a:cubicBezTo>
                    <a:cubicBezTo>
                      <a:pt x="702" y="490"/>
                      <a:pt x="728" y="411"/>
                      <a:pt x="728" y="318"/>
                    </a:cubicBezTo>
                    <a:cubicBezTo>
                      <a:pt x="728" y="252"/>
                      <a:pt x="702" y="173"/>
                      <a:pt x="649" y="106"/>
                    </a:cubicBezTo>
                    <a:cubicBezTo>
                      <a:pt x="583" y="27"/>
                      <a:pt x="490" y="1"/>
                      <a:pt x="371" y="1"/>
                    </a:cubicBezTo>
                    <a:close/>
                    <a:moveTo>
                      <a:pt x="371" y="1867"/>
                    </a:moveTo>
                    <a:cubicBezTo>
                      <a:pt x="305" y="1867"/>
                      <a:pt x="252" y="1880"/>
                      <a:pt x="199" y="1906"/>
                    </a:cubicBezTo>
                    <a:cubicBezTo>
                      <a:pt x="159" y="1920"/>
                      <a:pt x="119" y="1946"/>
                      <a:pt x="93" y="1986"/>
                    </a:cubicBezTo>
                    <a:cubicBezTo>
                      <a:pt x="53" y="2012"/>
                      <a:pt x="40" y="2052"/>
                      <a:pt x="27" y="2092"/>
                    </a:cubicBezTo>
                    <a:cubicBezTo>
                      <a:pt x="14" y="2131"/>
                      <a:pt x="0" y="2171"/>
                      <a:pt x="0" y="2211"/>
                    </a:cubicBezTo>
                    <a:cubicBezTo>
                      <a:pt x="0" y="2277"/>
                      <a:pt x="40" y="2356"/>
                      <a:pt x="93" y="2423"/>
                    </a:cubicBezTo>
                    <a:cubicBezTo>
                      <a:pt x="146" y="2502"/>
                      <a:pt x="225" y="2529"/>
                      <a:pt x="358" y="2529"/>
                    </a:cubicBezTo>
                    <a:cubicBezTo>
                      <a:pt x="477" y="2529"/>
                      <a:pt x="569" y="2502"/>
                      <a:pt x="636" y="2423"/>
                    </a:cubicBezTo>
                    <a:cubicBezTo>
                      <a:pt x="702" y="2356"/>
                      <a:pt x="728" y="2277"/>
                      <a:pt x="728" y="2198"/>
                    </a:cubicBezTo>
                    <a:cubicBezTo>
                      <a:pt x="728" y="2118"/>
                      <a:pt x="702" y="2039"/>
                      <a:pt x="649" y="1973"/>
                    </a:cubicBezTo>
                    <a:cubicBezTo>
                      <a:pt x="583" y="1906"/>
                      <a:pt x="490" y="1867"/>
                      <a:pt x="371" y="18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6771877" y="2701534"/>
                <a:ext cx="169789" cy="292655"/>
              </a:xfrm>
              <a:custGeom>
                <a:rect b="b" l="l" r="r" t="t"/>
                <a:pathLst>
                  <a:path extrusionOk="0" h="5295" w="3072">
                    <a:moveTo>
                      <a:pt x="1642" y="371"/>
                    </a:moveTo>
                    <a:cubicBezTo>
                      <a:pt x="1814" y="371"/>
                      <a:pt x="1960" y="411"/>
                      <a:pt x="2079" y="477"/>
                    </a:cubicBezTo>
                    <a:cubicBezTo>
                      <a:pt x="2198" y="543"/>
                      <a:pt x="2304" y="636"/>
                      <a:pt x="2383" y="742"/>
                    </a:cubicBezTo>
                    <a:cubicBezTo>
                      <a:pt x="2463" y="848"/>
                      <a:pt x="2529" y="954"/>
                      <a:pt x="2555" y="1086"/>
                    </a:cubicBezTo>
                    <a:cubicBezTo>
                      <a:pt x="2595" y="1218"/>
                      <a:pt x="2621" y="1337"/>
                      <a:pt x="2621" y="1443"/>
                    </a:cubicBezTo>
                    <a:cubicBezTo>
                      <a:pt x="2621" y="1562"/>
                      <a:pt x="2595" y="1682"/>
                      <a:pt x="2542" y="1814"/>
                    </a:cubicBezTo>
                    <a:cubicBezTo>
                      <a:pt x="2502" y="1946"/>
                      <a:pt x="2436" y="2065"/>
                      <a:pt x="2343" y="2184"/>
                    </a:cubicBezTo>
                    <a:cubicBezTo>
                      <a:pt x="2238" y="2304"/>
                      <a:pt x="2118" y="2409"/>
                      <a:pt x="1973" y="2489"/>
                    </a:cubicBezTo>
                    <a:cubicBezTo>
                      <a:pt x="1841" y="2582"/>
                      <a:pt x="1668" y="2621"/>
                      <a:pt x="1457" y="2621"/>
                    </a:cubicBezTo>
                    <a:cubicBezTo>
                      <a:pt x="1311" y="2621"/>
                      <a:pt x="1179" y="2595"/>
                      <a:pt x="1060" y="2542"/>
                    </a:cubicBezTo>
                    <a:cubicBezTo>
                      <a:pt x="941" y="2489"/>
                      <a:pt x="835" y="2409"/>
                      <a:pt x="742" y="2317"/>
                    </a:cubicBezTo>
                    <a:cubicBezTo>
                      <a:pt x="663" y="2224"/>
                      <a:pt x="596" y="2105"/>
                      <a:pt x="543" y="1986"/>
                    </a:cubicBezTo>
                    <a:cubicBezTo>
                      <a:pt x="491" y="1854"/>
                      <a:pt x="464" y="1721"/>
                      <a:pt x="464" y="1562"/>
                    </a:cubicBezTo>
                    <a:cubicBezTo>
                      <a:pt x="464" y="1351"/>
                      <a:pt x="504" y="1179"/>
                      <a:pt x="557" y="1033"/>
                    </a:cubicBezTo>
                    <a:cubicBezTo>
                      <a:pt x="623" y="874"/>
                      <a:pt x="716" y="755"/>
                      <a:pt x="821" y="662"/>
                    </a:cubicBezTo>
                    <a:cubicBezTo>
                      <a:pt x="927" y="557"/>
                      <a:pt x="1046" y="490"/>
                      <a:pt x="1192" y="437"/>
                    </a:cubicBezTo>
                    <a:cubicBezTo>
                      <a:pt x="1338" y="398"/>
                      <a:pt x="1483" y="371"/>
                      <a:pt x="1642" y="371"/>
                    </a:cubicBezTo>
                    <a:close/>
                    <a:moveTo>
                      <a:pt x="1589" y="1"/>
                    </a:moveTo>
                    <a:cubicBezTo>
                      <a:pt x="1298" y="1"/>
                      <a:pt x="1060" y="40"/>
                      <a:pt x="861" y="146"/>
                    </a:cubicBezTo>
                    <a:cubicBezTo>
                      <a:pt x="663" y="239"/>
                      <a:pt x="491" y="358"/>
                      <a:pt x="371" y="504"/>
                    </a:cubicBezTo>
                    <a:cubicBezTo>
                      <a:pt x="239" y="649"/>
                      <a:pt x="146" y="821"/>
                      <a:pt x="93" y="1007"/>
                    </a:cubicBezTo>
                    <a:cubicBezTo>
                      <a:pt x="27" y="1192"/>
                      <a:pt x="1" y="1364"/>
                      <a:pt x="1" y="1536"/>
                    </a:cubicBezTo>
                    <a:cubicBezTo>
                      <a:pt x="1" y="1761"/>
                      <a:pt x="41" y="1959"/>
                      <a:pt x="107" y="2145"/>
                    </a:cubicBezTo>
                    <a:cubicBezTo>
                      <a:pt x="186" y="2330"/>
                      <a:pt x="279" y="2489"/>
                      <a:pt x="398" y="2621"/>
                    </a:cubicBezTo>
                    <a:cubicBezTo>
                      <a:pt x="517" y="2754"/>
                      <a:pt x="663" y="2846"/>
                      <a:pt x="821" y="2926"/>
                    </a:cubicBezTo>
                    <a:cubicBezTo>
                      <a:pt x="980" y="2992"/>
                      <a:pt x="1152" y="3031"/>
                      <a:pt x="1338" y="3031"/>
                    </a:cubicBezTo>
                    <a:cubicBezTo>
                      <a:pt x="1430" y="3031"/>
                      <a:pt x="1536" y="3018"/>
                      <a:pt x="1655" y="2992"/>
                    </a:cubicBezTo>
                    <a:cubicBezTo>
                      <a:pt x="1761" y="2965"/>
                      <a:pt x="1880" y="2926"/>
                      <a:pt x="1986" y="2886"/>
                    </a:cubicBezTo>
                    <a:cubicBezTo>
                      <a:pt x="2092" y="2833"/>
                      <a:pt x="2198" y="2767"/>
                      <a:pt x="2291" y="2701"/>
                    </a:cubicBezTo>
                    <a:cubicBezTo>
                      <a:pt x="2396" y="2621"/>
                      <a:pt x="2476" y="2529"/>
                      <a:pt x="2555" y="2423"/>
                    </a:cubicBezTo>
                    <a:lnTo>
                      <a:pt x="2555" y="2423"/>
                    </a:lnTo>
                    <a:cubicBezTo>
                      <a:pt x="2516" y="2648"/>
                      <a:pt x="2436" y="2886"/>
                      <a:pt x="2343" y="3124"/>
                    </a:cubicBezTo>
                    <a:cubicBezTo>
                      <a:pt x="2251" y="3362"/>
                      <a:pt x="2132" y="3601"/>
                      <a:pt x="1986" y="3839"/>
                    </a:cubicBezTo>
                    <a:cubicBezTo>
                      <a:pt x="1841" y="4064"/>
                      <a:pt x="1695" y="4276"/>
                      <a:pt x="1523" y="4474"/>
                    </a:cubicBezTo>
                    <a:cubicBezTo>
                      <a:pt x="1351" y="4659"/>
                      <a:pt x="1166" y="4818"/>
                      <a:pt x="967" y="4951"/>
                    </a:cubicBezTo>
                    <a:cubicBezTo>
                      <a:pt x="927" y="4977"/>
                      <a:pt x="888" y="5017"/>
                      <a:pt x="874" y="5030"/>
                    </a:cubicBezTo>
                    <a:cubicBezTo>
                      <a:pt x="848" y="5056"/>
                      <a:pt x="835" y="5096"/>
                      <a:pt x="835" y="5136"/>
                    </a:cubicBezTo>
                    <a:cubicBezTo>
                      <a:pt x="835" y="5202"/>
                      <a:pt x="848" y="5242"/>
                      <a:pt x="901" y="5255"/>
                    </a:cubicBezTo>
                    <a:cubicBezTo>
                      <a:pt x="941" y="5281"/>
                      <a:pt x="980" y="5295"/>
                      <a:pt x="1020" y="5295"/>
                    </a:cubicBezTo>
                    <a:cubicBezTo>
                      <a:pt x="1073" y="5295"/>
                      <a:pt x="1126" y="5281"/>
                      <a:pt x="1166" y="5268"/>
                    </a:cubicBezTo>
                    <a:cubicBezTo>
                      <a:pt x="1218" y="5242"/>
                      <a:pt x="1258" y="5215"/>
                      <a:pt x="1311" y="5176"/>
                    </a:cubicBezTo>
                    <a:cubicBezTo>
                      <a:pt x="1470" y="5043"/>
                      <a:pt x="1642" y="4871"/>
                      <a:pt x="1854" y="4659"/>
                    </a:cubicBezTo>
                    <a:cubicBezTo>
                      <a:pt x="2052" y="4434"/>
                      <a:pt x="2251" y="4143"/>
                      <a:pt x="2449" y="3786"/>
                    </a:cubicBezTo>
                    <a:cubicBezTo>
                      <a:pt x="2529" y="3640"/>
                      <a:pt x="2608" y="3468"/>
                      <a:pt x="2688" y="3283"/>
                    </a:cubicBezTo>
                    <a:cubicBezTo>
                      <a:pt x="2754" y="3111"/>
                      <a:pt x="2820" y="2912"/>
                      <a:pt x="2886" y="2714"/>
                    </a:cubicBezTo>
                    <a:cubicBezTo>
                      <a:pt x="2939" y="2515"/>
                      <a:pt x="2979" y="2304"/>
                      <a:pt x="3018" y="2092"/>
                    </a:cubicBezTo>
                    <a:cubicBezTo>
                      <a:pt x="3058" y="1893"/>
                      <a:pt x="3071" y="1682"/>
                      <a:pt x="3071" y="1470"/>
                    </a:cubicBezTo>
                    <a:cubicBezTo>
                      <a:pt x="3071" y="1337"/>
                      <a:pt x="3045" y="1179"/>
                      <a:pt x="3005" y="1007"/>
                    </a:cubicBezTo>
                    <a:cubicBezTo>
                      <a:pt x="2966" y="834"/>
                      <a:pt x="2899" y="676"/>
                      <a:pt x="2780" y="530"/>
                    </a:cubicBezTo>
                    <a:cubicBezTo>
                      <a:pt x="2674" y="371"/>
                      <a:pt x="2529" y="252"/>
                      <a:pt x="2330" y="159"/>
                    </a:cubicBezTo>
                    <a:cubicBezTo>
                      <a:pt x="2132" y="54"/>
                      <a:pt x="1893" y="1"/>
                      <a:pt x="1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" name="Google Shape;144;p8"/>
            <p:cNvSpPr/>
            <p:nvPr/>
          </p:nvSpPr>
          <p:spPr>
            <a:xfrm>
              <a:off x="7985855" y="3316577"/>
              <a:ext cx="84950" cy="18350"/>
            </a:xfrm>
            <a:custGeom>
              <a:rect b="b" l="l" r="r" t="t"/>
              <a:pathLst>
                <a:path extrusionOk="0" h="332" w="1537">
                  <a:moveTo>
                    <a:pt x="1" y="1"/>
                  </a:moveTo>
                  <a:lnTo>
                    <a:pt x="1" y="332"/>
                  </a:lnTo>
                  <a:lnTo>
                    <a:pt x="1536" y="332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8"/>
          <p:cNvSpPr txBox="1"/>
          <p:nvPr>
            <p:ph type="title"/>
          </p:nvPr>
        </p:nvSpPr>
        <p:spPr>
          <a:xfrm>
            <a:off x="1839850" y="1307100"/>
            <a:ext cx="5464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4707375" y="2448600"/>
            <a:ext cx="29076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" name="Google Shape;148;p9"/>
          <p:cNvGrpSpPr/>
          <p:nvPr/>
        </p:nvGrpSpPr>
        <p:grpSpPr>
          <a:xfrm>
            <a:off x="7632755" y="4325739"/>
            <a:ext cx="1357006" cy="707493"/>
            <a:chOff x="1787352" y="2530363"/>
            <a:chExt cx="1540651" cy="803239"/>
          </a:xfrm>
        </p:grpSpPr>
        <p:sp>
          <p:nvSpPr>
            <p:cNvPr id="149" name="Google Shape;149;p9"/>
            <p:cNvSpPr/>
            <p:nvPr/>
          </p:nvSpPr>
          <p:spPr>
            <a:xfrm>
              <a:off x="1971678" y="2530363"/>
              <a:ext cx="914442" cy="628420"/>
            </a:xfrm>
            <a:custGeom>
              <a:rect b="b" l="l" r="r" t="t"/>
              <a:pathLst>
                <a:path extrusionOk="0" h="11370" w="16545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666643" y="2835398"/>
              <a:ext cx="661361" cy="323385"/>
            </a:xfrm>
            <a:custGeom>
              <a:rect b="b" l="l" r="r" t="t"/>
              <a:pathLst>
                <a:path extrusionOk="0" h="5851" w="11966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971678" y="2990485"/>
              <a:ext cx="170508" cy="168297"/>
            </a:xfrm>
            <a:custGeom>
              <a:rect b="b" l="l" r="r" t="t"/>
              <a:pathLst>
                <a:path extrusionOk="0" h="3045" w="3085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584733" y="2634989"/>
              <a:ext cx="118554" cy="120765"/>
            </a:xfrm>
            <a:custGeom>
              <a:rect b="b" l="l" r="r" t="t"/>
              <a:pathLst>
                <a:path extrusionOk="0" h="2185" w="2145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787352" y="2713970"/>
              <a:ext cx="141215" cy="212955"/>
            </a:xfrm>
            <a:custGeom>
              <a:rect b="b" l="l" r="r" t="t"/>
              <a:pathLst>
                <a:path extrusionOk="0" h="3853" w="2555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506415" y="3201175"/>
              <a:ext cx="111977" cy="132427"/>
            </a:xfrm>
            <a:custGeom>
              <a:rect b="b" l="l" r="r" t="t"/>
              <a:pathLst>
                <a:path extrusionOk="0" h="2396" w="2026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9"/>
          <p:cNvSpPr txBox="1"/>
          <p:nvPr>
            <p:ph type="title"/>
          </p:nvPr>
        </p:nvSpPr>
        <p:spPr>
          <a:xfrm>
            <a:off x="4707375" y="1498625"/>
            <a:ext cx="37113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5549475" y="1238300"/>
            <a:ext cx="2607900" cy="26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fe Savers"/>
              <a:buNone/>
              <a:defRPr b="1" sz="2800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kta"/>
              <a:buChar char="●"/>
              <a:defRPr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540525" y="-372326"/>
            <a:ext cx="5888161" cy="5888161"/>
          </a:xfrm>
          <a:custGeom>
            <a:rect b="b" l="l" r="r" t="t"/>
            <a:pathLst>
              <a:path extrusionOk="0" h="79637" w="79637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8574468" y="766583"/>
            <a:ext cx="162405" cy="141179"/>
          </a:xfrm>
          <a:custGeom>
            <a:rect b="b" l="l" r="r" t="t"/>
            <a:pathLst>
              <a:path extrusionOk="0" h="2900" w="3336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8046012" y="358001"/>
            <a:ext cx="96051" cy="96051"/>
          </a:xfrm>
          <a:custGeom>
            <a:rect b="b" l="l" r="r" t="t"/>
            <a:pathLst>
              <a:path extrusionOk="0" h="1973" w="1973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7188060" y="1500154"/>
            <a:ext cx="168247" cy="205586"/>
          </a:xfrm>
          <a:custGeom>
            <a:rect b="b" l="l" r="r" t="t"/>
            <a:pathLst>
              <a:path extrusionOk="0" h="4223" w="3456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 rot="-1355270">
            <a:off x="220705" y="333189"/>
            <a:ext cx="720995" cy="252599"/>
            <a:chOff x="2109963" y="768908"/>
            <a:chExt cx="818604" cy="286796"/>
          </a:xfrm>
        </p:grpSpPr>
        <p:sp>
          <p:nvSpPr>
            <p:cNvPr id="242" name="Google Shape;242;p17"/>
            <p:cNvSpPr/>
            <p:nvPr/>
          </p:nvSpPr>
          <p:spPr>
            <a:xfrm>
              <a:off x="2109963" y="768908"/>
              <a:ext cx="177804" cy="286796"/>
            </a:xfrm>
            <a:custGeom>
              <a:rect b="b" l="l" r="r" t="t"/>
              <a:pathLst>
                <a:path extrusionOk="0" h="5189" w="3217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304514" y="857395"/>
              <a:ext cx="109821" cy="109766"/>
            </a:xfrm>
            <a:custGeom>
              <a:rect b="b" l="l" r="r" t="t"/>
              <a:pathLst>
                <a:path extrusionOk="0" h="1986" w="1987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428871" y="768908"/>
              <a:ext cx="177085" cy="286796"/>
            </a:xfrm>
            <a:custGeom>
              <a:rect b="b" l="l" r="r" t="t"/>
              <a:pathLst>
                <a:path extrusionOk="0" h="5189" w="3204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632265" y="887407"/>
              <a:ext cx="93683" cy="78318"/>
            </a:xfrm>
            <a:custGeom>
              <a:rect b="b" l="l" r="r" t="t"/>
              <a:pathLst>
                <a:path extrusionOk="0" h="1417" w="1695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740539" y="770345"/>
              <a:ext cx="188029" cy="281711"/>
            </a:xfrm>
            <a:custGeom>
              <a:rect b="b" l="l" r="r" t="t"/>
              <a:pathLst>
                <a:path extrusionOk="0" h="5097" w="3402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7"/>
          <p:cNvGrpSpPr/>
          <p:nvPr/>
        </p:nvGrpSpPr>
        <p:grpSpPr>
          <a:xfrm>
            <a:off x="6247311" y="357992"/>
            <a:ext cx="595379" cy="434972"/>
            <a:chOff x="570141" y="1610117"/>
            <a:chExt cx="675952" cy="493837"/>
          </a:xfrm>
        </p:grpSpPr>
        <p:sp>
          <p:nvSpPr>
            <p:cNvPr id="248" name="Google Shape;248;p17"/>
            <p:cNvSpPr/>
            <p:nvPr/>
          </p:nvSpPr>
          <p:spPr>
            <a:xfrm>
              <a:off x="954157" y="1808371"/>
              <a:ext cx="250207" cy="292655"/>
            </a:xfrm>
            <a:custGeom>
              <a:rect b="b" l="l" r="r" t="t"/>
              <a:pathLst>
                <a:path extrusionOk="0" h="5295" w="4527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70141" y="1610117"/>
              <a:ext cx="214337" cy="166142"/>
            </a:xfrm>
            <a:custGeom>
              <a:rect b="b" l="l" r="r" t="t"/>
              <a:pathLst>
                <a:path extrusionOk="0" h="3006" w="3878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11815" y="1689153"/>
              <a:ext cx="634279" cy="414801"/>
            </a:xfrm>
            <a:custGeom>
              <a:rect b="b" l="l" r="r" t="t"/>
              <a:pathLst>
                <a:path extrusionOk="0" h="7505" w="11476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7"/>
          <p:cNvGrpSpPr/>
          <p:nvPr/>
        </p:nvGrpSpPr>
        <p:grpSpPr>
          <a:xfrm>
            <a:off x="8299931" y="1840913"/>
            <a:ext cx="563833" cy="258403"/>
            <a:chOff x="6301529" y="2700815"/>
            <a:chExt cx="640137" cy="293373"/>
          </a:xfrm>
        </p:grpSpPr>
        <p:sp>
          <p:nvSpPr>
            <p:cNvPr id="252" name="Google Shape;252;p17"/>
            <p:cNvSpPr/>
            <p:nvPr/>
          </p:nvSpPr>
          <p:spPr>
            <a:xfrm>
              <a:off x="6301529" y="2703026"/>
              <a:ext cx="188802" cy="281656"/>
            </a:xfrm>
            <a:custGeom>
              <a:rect b="b" l="l" r="r" t="t"/>
              <a:pathLst>
                <a:path extrusionOk="0" h="5096" w="3416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504149" y="2700815"/>
              <a:ext cx="177804" cy="287515"/>
            </a:xfrm>
            <a:custGeom>
              <a:rect b="b" l="l" r="r" t="t"/>
              <a:pathLst>
                <a:path extrusionOk="0" h="5202" w="3217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708261" y="2850763"/>
              <a:ext cx="40292" cy="139778"/>
            </a:xfrm>
            <a:custGeom>
              <a:rect b="b" l="l" r="r" t="t"/>
              <a:pathLst>
                <a:path extrusionOk="0" h="2529" w="729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771877" y="2701534"/>
              <a:ext cx="169789" cy="292655"/>
            </a:xfrm>
            <a:custGeom>
              <a:rect b="b" l="l" r="r" t="t"/>
              <a:pathLst>
                <a:path extrusionOk="0" h="5295" w="3072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7"/>
          <p:cNvSpPr/>
          <p:nvPr/>
        </p:nvSpPr>
        <p:spPr>
          <a:xfrm>
            <a:off x="832580" y="3630902"/>
            <a:ext cx="84950" cy="18350"/>
          </a:xfrm>
          <a:custGeom>
            <a:rect b="b" l="l" r="r" t="t"/>
            <a:pathLst>
              <a:path extrusionOk="0" h="332" w="1537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 txBox="1"/>
          <p:nvPr>
            <p:ph type="ctrTitle"/>
          </p:nvPr>
        </p:nvSpPr>
        <p:spPr>
          <a:xfrm>
            <a:off x="712975" y="1542325"/>
            <a:ext cx="51555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Prouni - </a:t>
            </a:r>
            <a:r>
              <a:rPr lang="en" sz="5000"/>
              <a:t>Análise dos beneficiários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258" name="Google Shape;258;p17"/>
          <p:cNvSpPr txBox="1"/>
          <p:nvPr>
            <p:ph idx="1" type="subTitle"/>
          </p:nvPr>
        </p:nvSpPr>
        <p:spPr>
          <a:xfrm>
            <a:off x="1318175" y="3350713"/>
            <a:ext cx="4091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livre - {REPROGRAMA}</a:t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6428668" y="3109374"/>
            <a:ext cx="55" cy="3703"/>
          </a:xfrm>
          <a:custGeom>
            <a:rect b="b" l="l" r="r" t="t"/>
            <a:pathLst>
              <a:path extrusionOk="0" h="67" w="1">
                <a:moveTo>
                  <a:pt x="1" y="66"/>
                </a:moveTo>
                <a:lnTo>
                  <a:pt x="1" y="6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D9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4970776" y="2522806"/>
            <a:ext cx="4644424" cy="2710242"/>
            <a:chOff x="4970776" y="2522806"/>
            <a:chExt cx="4644424" cy="2710242"/>
          </a:xfrm>
        </p:grpSpPr>
        <p:grpSp>
          <p:nvGrpSpPr>
            <p:cNvPr id="261" name="Google Shape;261;p17"/>
            <p:cNvGrpSpPr/>
            <p:nvPr/>
          </p:nvGrpSpPr>
          <p:grpSpPr>
            <a:xfrm>
              <a:off x="5868546" y="2522806"/>
              <a:ext cx="2807262" cy="1930279"/>
              <a:chOff x="5301125" y="2348419"/>
              <a:chExt cx="3244264" cy="2230763"/>
            </a:xfrm>
          </p:grpSpPr>
          <p:grpSp>
            <p:nvGrpSpPr>
              <p:cNvPr id="262" name="Google Shape;262;p17"/>
              <p:cNvGrpSpPr/>
              <p:nvPr/>
            </p:nvGrpSpPr>
            <p:grpSpPr>
              <a:xfrm>
                <a:off x="5583960" y="2989673"/>
                <a:ext cx="2409517" cy="469628"/>
                <a:chOff x="5583960" y="2989673"/>
                <a:chExt cx="2409517" cy="469628"/>
              </a:xfrm>
            </p:grpSpPr>
            <p:sp>
              <p:nvSpPr>
                <p:cNvPr id="263" name="Google Shape;263;p17"/>
                <p:cNvSpPr/>
                <p:nvPr/>
              </p:nvSpPr>
              <p:spPr>
                <a:xfrm>
                  <a:off x="5583960" y="2989673"/>
                  <a:ext cx="2409517" cy="467853"/>
                </a:xfrm>
                <a:custGeom>
                  <a:rect b="b" l="l" r="r" t="t"/>
                  <a:pathLst>
                    <a:path extrusionOk="0" h="27990" w="144153">
                      <a:moveTo>
                        <a:pt x="13995" y="1"/>
                      </a:moveTo>
                      <a:cubicBezTo>
                        <a:pt x="6266" y="1"/>
                        <a:pt x="1" y="6266"/>
                        <a:pt x="1" y="13995"/>
                      </a:cubicBezTo>
                      <a:cubicBezTo>
                        <a:pt x="1" y="21724"/>
                        <a:pt x="6266" y="27990"/>
                        <a:pt x="13995" y="27990"/>
                      </a:cubicBezTo>
                      <a:lnTo>
                        <a:pt x="144152" y="27990"/>
                      </a:lnTo>
                      <a:lnTo>
                        <a:pt x="144152" y="1"/>
                      </a:lnTo>
                      <a:close/>
                    </a:path>
                  </a:pathLst>
                </a:custGeom>
                <a:solidFill>
                  <a:srgbClr val="8D7D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7"/>
                <p:cNvSpPr/>
                <p:nvPr/>
              </p:nvSpPr>
              <p:spPr>
                <a:xfrm>
                  <a:off x="6878917" y="2991448"/>
                  <a:ext cx="1111497" cy="467853"/>
                </a:xfrm>
                <a:custGeom>
                  <a:rect b="b" l="l" r="r" t="t"/>
                  <a:pathLst>
                    <a:path extrusionOk="0" h="27990" w="66497">
                      <a:moveTo>
                        <a:pt x="13994" y="1"/>
                      </a:moveTo>
                      <a:cubicBezTo>
                        <a:pt x="6265" y="1"/>
                        <a:pt x="0" y="6266"/>
                        <a:pt x="0" y="13995"/>
                      </a:cubicBezTo>
                      <a:cubicBezTo>
                        <a:pt x="0" y="21724"/>
                        <a:pt x="6265" y="27990"/>
                        <a:pt x="13994" y="27990"/>
                      </a:cubicBezTo>
                      <a:lnTo>
                        <a:pt x="66496" y="27990"/>
                      </a:lnTo>
                      <a:lnTo>
                        <a:pt x="66496" y="1"/>
                      </a:ln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17"/>
                <p:cNvSpPr/>
                <p:nvPr/>
              </p:nvSpPr>
              <p:spPr>
                <a:xfrm>
                  <a:off x="6012048" y="2989673"/>
                  <a:ext cx="331776" cy="467853"/>
                </a:xfrm>
                <a:custGeom>
                  <a:rect b="b" l="l" r="r" t="t"/>
                  <a:pathLst>
                    <a:path extrusionOk="0" h="27990" w="19849">
                      <a:moveTo>
                        <a:pt x="7821" y="1"/>
                      </a:moveTo>
                      <a:cubicBezTo>
                        <a:pt x="3110" y="2882"/>
                        <a:pt x="1" y="8050"/>
                        <a:pt x="1" y="13995"/>
                      </a:cubicBezTo>
                      <a:cubicBezTo>
                        <a:pt x="1" y="19895"/>
                        <a:pt x="3110" y="25063"/>
                        <a:pt x="7821" y="27990"/>
                      </a:cubicBezTo>
                      <a:lnTo>
                        <a:pt x="19849" y="27990"/>
                      </a:lnTo>
                      <a:cubicBezTo>
                        <a:pt x="15184" y="25063"/>
                        <a:pt x="12028" y="19895"/>
                        <a:pt x="12028" y="13995"/>
                      </a:cubicBezTo>
                      <a:cubicBezTo>
                        <a:pt x="12028" y="8050"/>
                        <a:pt x="15184" y="2882"/>
                        <a:pt x="19849" y="1"/>
                      </a:cubicBez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17"/>
                <p:cNvSpPr/>
                <p:nvPr/>
              </p:nvSpPr>
              <p:spPr>
                <a:xfrm>
                  <a:off x="6387383" y="2989673"/>
                  <a:ext cx="231636" cy="467853"/>
                </a:xfrm>
                <a:custGeom>
                  <a:rect b="b" l="l" r="r" t="t"/>
                  <a:pathLst>
                    <a:path extrusionOk="0" h="27990" w="13858">
                      <a:moveTo>
                        <a:pt x="7821" y="1"/>
                      </a:moveTo>
                      <a:cubicBezTo>
                        <a:pt x="3156" y="2882"/>
                        <a:pt x="1" y="8050"/>
                        <a:pt x="1" y="13995"/>
                      </a:cubicBezTo>
                      <a:cubicBezTo>
                        <a:pt x="1" y="19895"/>
                        <a:pt x="3156" y="25063"/>
                        <a:pt x="7821" y="27990"/>
                      </a:cubicBezTo>
                      <a:lnTo>
                        <a:pt x="13858" y="27990"/>
                      </a:lnTo>
                      <a:cubicBezTo>
                        <a:pt x="9147" y="25063"/>
                        <a:pt x="6037" y="19895"/>
                        <a:pt x="6037" y="13995"/>
                      </a:cubicBezTo>
                      <a:cubicBezTo>
                        <a:pt x="6037" y="8050"/>
                        <a:pt x="9147" y="2882"/>
                        <a:pt x="13858" y="1"/>
                      </a:cubicBezTo>
                      <a:close/>
                    </a:path>
                  </a:pathLst>
                </a:custGeom>
                <a:solidFill>
                  <a:srgbClr val="FA518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7" name="Google Shape;267;p17"/>
              <p:cNvSpPr/>
              <p:nvPr/>
            </p:nvSpPr>
            <p:spPr>
              <a:xfrm>
                <a:off x="5501404" y="4001244"/>
                <a:ext cx="2784084" cy="577938"/>
              </a:xfrm>
              <a:custGeom>
                <a:rect b="b" l="l" r="r" t="t"/>
                <a:pathLst>
                  <a:path extrusionOk="0" h="34576" w="166562">
                    <a:moveTo>
                      <a:pt x="17288" y="1"/>
                    </a:moveTo>
                    <a:cubicBezTo>
                      <a:pt x="7775" y="1"/>
                      <a:pt x="1" y="7776"/>
                      <a:pt x="1" y="17288"/>
                    </a:cubicBezTo>
                    <a:cubicBezTo>
                      <a:pt x="1" y="26846"/>
                      <a:pt x="7775" y="34575"/>
                      <a:pt x="17288" y="34575"/>
                    </a:cubicBezTo>
                    <a:lnTo>
                      <a:pt x="166561" y="34575"/>
                    </a:lnTo>
                    <a:lnTo>
                      <a:pt x="166561" y="1"/>
                    </a:lnTo>
                    <a:close/>
                  </a:path>
                </a:pathLst>
              </a:custGeom>
              <a:solidFill>
                <a:srgbClr val="BDB8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6265079" y="4001244"/>
                <a:ext cx="2034165" cy="561958"/>
              </a:xfrm>
              <a:custGeom>
                <a:rect b="b" l="l" r="r" t="t"/>
                <a:pathLst>
                  <a:path extrusionOk="0" h="33620" w="121697">
                    <a:moveTo>
                      <a:pt x="17287" y="1"/>
                    </a:moveTo>
                    <a:cubicBezTo>
                      <a:pt x="7775" y="1"/>
                      <a:pt x="0" y="7776"/>
                      <a:pt x="0" y="17288"/>
                    </a:cubicBezTo>
                    <a:cubicBezTo>
                      <a:pt x="0" y="26260"/>
                      <a:pt x="6850" y="33619"/>
                      <a:pt x="16275" y="33619"/>
                    </a:cubicBezTo>
                    <a:cubicBezTo>
                      <a:pt x="16892" y="33619"/>
                      <a:pt x="17519" y="33588"/>
                      <a:pt x="18156" y="33523"/>
                    </a:cubicBezTo>
                    <a:lnTo>
                      <a:pt x="121696" y="33523"/>
                    </a:lnTo>
                    <a:lnTo>
                      <a:pt x="120873" y="1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6365219" y="4087627"/>
                <a:ext cx="1920269" cy="405172"/>
              </a:xfrm>
              <a:custGeom>
                <a:rect b="b" l="l" r="r" t="t"/>
                <a:pathLst>
                  <a:path extrusionOk="0" h="24240" w="114883">
                    <a:moveTo>
                      <a:pt x="12120" y="1"/>
                    </a:moveTo>
                    <a:cubicBezTo>
                      <a:pt x="8781" y="1"/>
                      <a:pt x="5717" y="1373"/>
                      <a:pt x="3522" y="3568"/>
                    </a:cubicBezTo>
                    <a:cubicBezTo>
                      <a:pt x="1372" y="5763"/>
                      <a:pt x="0" y="8782"/>
                      <a:pt x="0" y="12120"/>
                    </a:cubicBezTo>
                    <a:cubicBezTo>
                      <a:pt x="0" y="18843"/>
                      <a:pt x="5397" y="24239"/>
                      <a:pt x="12120" y="24239"/>
                    </a:cubicBezTo>
                    <a:lnTo>
                      <a:pt x="114882" y="24239"/>
                    </a:lnTo>
                    <a:lnTo>
                      <a:pt x="1148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5622956" y="4157195"/>
                <a:ext cx="160548" cy="266036"/>
              </a:xfrm>
              <a:custGeom>
                <a:rect b="b" l="l" r="r" t="t"/>
                <a:pathLst>
                  <a:path extrusionOk="0" h="15916" w="9605">
                    <a:moveTo>
                      <a:pt x="2973" y="1"/>
                    </a:moveTo>
                    <a:cubicBezTo>
                      <a:pt x="1098" y="2150"/>
                      <a:pt x="0" y="4940"/>
                      <a:pt x="0" y="7958"/>
                    </a:cubicBezTo>
                    <a:cubicBezTo>
                      <a:pt x="0" y="11022"/>
                      <a:pt x="1098" y="13766"/>
                      <a:pt x="2973" y="15916"/>
                    </a:cubicBezTo>
                    <a:lnTo>
                      <a:pt x="9604" y="15916"/>
                    </a:lnTo>
                    <a:cubicBezTo>
                      <a:pt x="7775" y="13766"/>
                      <a:pt x="6632" y="11022"/>
                      <a:pt x="6632" y="7958"/>
                    </a:cubicBezTo>
                    <a:cubicBezTo>
                      <a:pt x="6632" y="4940"/>
                      <a:pt x="7775" y="2150"/>
                      <a:pt x="9604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5862214" y="4157195"/>
                <a:ext cx="320326" cy="266036"/>
              </a:xfrm>
              <a:custGeom>
                <a:rect b="b" l="l" r="r" t="t"/>
                <a:pathLst>
                  <a:path extrusionOk="0" h="15916" w="19164">
                    <a:moveTo>
                      <a:pt x="2973" y="1"/>
                    </a:moveTo>
                    <a:cubicBezTo>
                      <a:pt x="1098" y="2150"/>
                      <a:pt x="1" y="4940"/>
                      <a:pt x="1" y="7958"/>
                    </a:cubicBezTo>
                    <a:cubicBezTo>
                      <a:pt x="1" y="11022"/>
                      <a:pt x="1098" y="13766"/>
                      <a:pt x="2973" y="15916"/>
                    </a:cubicBezTo>
                    <a:lnTo>
                      <a:pt x="19163" y="15916"/>
                    </a:lnTo>
                    <a:cubicBezTo>
                      <a:pt x="17288" y="13766"/>
                      <a:pt x="16190" y="11022"/>
                      <a:pt x="16190" y="7958"/>
                    </a:cubicBezTo>
                    <a:cubicBezTo>
                      <a:pt x="16190" y="4940"/>
                      <a:pt x="17288" y="2150"/>
                      <a:pt x="19163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6622062" y="4148787"/>
                <a:ext cx="1663427" cy="17601"/>
              </a:xfrm>
              <a:custGeom>
                <a:rect b="b" l="l" r="r" t="t"/>
                <a:pathLst>
                  <a:path extrusionOk="0" h="1053" w="99517">
                    <a:moveTo>
                      <a:pt x="1" y="0"/>
                    </a:moveTo>
                    <a:lnTo>
                      <a:pt x="1" y="1052"/>
                    </a:lnTo>
                    <a:lnTo>
                      <a:pt x="99516" y="1052"/>
                    </a:lnTo>
                    <a:lnTo>
                      <a:pt x="9951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7272593" y="4217586"/>
                <a:ext cx="1012896" cy="16832"/>
              </a:xfrm>
              <a:custGeom>
                <a:rect b="b" l="l" r="r" t="t"/>
                <a:pathLst>
                  <a:path extrusionOk="0" h="1007" w="60598">
                    <a:moveTo>
                      <a:pt x="1" y="0"/>
                    </a:moveTo>
                    <a:lnTo>
                      <a:pt x="1" y="1007"/>
                    </a:lnTo>
                    <a:lnTo>
                      <a:pt x="60597" y="1007"/>
                    </a:lnTo>
                    <a:lnTo>
                      <a:pt x="60597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6622062" y="4286385"/>
                <a:ext cx="1064879" cy="16832"/>
              </a:xfrm>
              <a:custGeom>
                <a:rect b="b" l="l" r="r" t="t"/>
                <a:pathLst>
                  <a:path extrusionOk="0" h="1007" w="63708">
                    <a:moveTo>
                      <a:pt x="1" y="0"/>
                    </a:moveTo>
                    <a:lnTo>
                      <a:pt x="1" y="1007"/>
                    </a:lnTo>
                    <a:lnTo>
                      <a:pt x="63707" y="1007"/>
                    </a:lnTo>
                    <a:lnTo>
                      <a:pt x="63707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6742075" y="4355184"/>
                <a:ext cx="1423399" cy="16832"/>
              </a:xfrm>
              <a:custGeom>
                <a:rect b="b" l="l" r="r" t="t"/>
                <a:pathLst>
                  <a:path extrusionOk="0" h="1007" w="85157">
                    <a:moveTo>
                      <a:pt x="1" y="0"/>
                    </a:moveTo>
                    <a:lnTo>
                      <a:pt x="1" y="1007"/>
                    </a:lnTo>
                    <a:lnTo>
                      <a:pt x="85156" y="1007"/>
                    </a:lnTo>
                    <a:lnTo>
                      <a:pt x="8515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6622062" y="4423983"/>
                <a:ext cx="1663427" cy="16832"/>
              </a:xfrm>
              <a:custGeom>
                <a:rect b="b" l="l" r="r" t="t"/>
                <a:pathLst>
                  <a:path extrusionOk="0" h="1007" w="99517">
                    <a:moveTo>
                      <a:pt x="1" y="0"/>
                    </a:moveTo>
                    <a:lnTo>
                      <a:pt x="1" y="1007"/>
                    </a:lnTo>
                    <a:lnTo>
                      <a:pt x="99516" y="1007"/>
                    </a:lnTo>
                    <a:lnTo>
                      <a:pt x="99516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7495053" y="4148787"/>
                <a:ext cx="146774" cy="240813"/>
              </a:xfrm>
              <a:custGeom>
                <a:rect b="b" l="l" r="r" t="t"/>
                <a:pathLst>
                  <a:path extrusionOk="0" h="14407" w="8781">
                    <a:moveTo>
                      <a:pt x="0" y="0"/>
                    </a:moveTo>
                    <a:lnTo>
                      <a:pt x="0" y="14406"/>
                    </a:lnTo>
                    <a:lnTo>
                      <a:pt x="4390" y="11068"/>
                    </a:lnTo>
                    <a:lnTo>
                      <a:pt x="8781" y="14406"/>
                    </a:lnTo>
                    <a:lnTo>
                      <a:pt x="8781" y="0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5301125" y="3459260"/>
                <a:ext cx="2487476" cy="542001"/>
              </a:xfrm>
              <a:custGeom>
                <a:rect b="b" l="l" r="r" t="t"/>
                <a:pathLst>
                  <a:path extrusionOk="0" h="32426" w="148817">
                    <a:moveTo>
                      <a:pt x="16236" y="1"/>
                    </a:moveTo>
                    <a:cubicBezTo>
                      <a:pt x="7318" y="1"/>
                      <a:pt x="1" y="7273"/>
                      <a:pt x="1" y="16236"/>
                    </a:cubicBezTo>
                    <a:cubicBezTo>
                      <a:pt x="1" y="25154"/>
                      <a:pt x="7318" y="32426"/>
                      <a:pt x="16236" y="32426"/>
                    </a:cubicBezTo>
                    <a:lnTo>
                      <a:pt x="148817" y="32426"/>
                    </a:lnTo>
                    <a:lnTo>
                      <a:pt x="148817" y="1"/>
                    </a:ln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5696335" y="3459260"/>
                <a:ext cx="2090746" cy="542001"/>
              </a:xfrm>
              <a:custGeom>
                <a:rect b="b" l="l" r="r" t="t"/>
                <a:pathLst>
                  <a:path extrusionOk="0" h="32426" w="125082">
                    <a:moveTo>
                      <a:pt x="16236" y="1"/>
                    </a:moveTo>
                    <a:cubicBezTo>
                      <a:pt x="7272" y="1"/>
                      <a:pt x="1" y="7273"/>
                      <a:pt x="1" y="16236"/>
                    </a:cubicBezTo>
                    <a:cubicBezTo>
                      <a:pt x="1" y="25154"/>
                      <a:pt x="7272" y="32426"/>
                      <a:pt x="16236" y="32426"/>
                    </a:cubicBezTo>
                    <a:lnTo>
                      <a:pt x="125081" y="32426"/>
                    </a:lnTo>
                    <a:lnTo>
                      <a:pt x="125081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5411963" y="3499777"/>
                <a:ext cx="327196" cy="460983"/>
              </a:xfrm>
              <a:custGeom>
                <a:rect b="b" l="l" r="r" t="t"/>
                <a:pathLst>
                  <a:path extrusionOk="0" h="27579" w="19575">
                    <a:moveTo>
                      <a:pt x="7730" y="1"/>
                    </a:moveTo>
                    <a:cubicBezTo>
                      <a:pt x="3111" y="2882"/>
                      <a:pt x="1" y="7958"/>
                      <a:pt x="1" y="13812"/>
                    </a:cubicBezTo>
                    <a:cubicBezTo>
                      <a:pt x="1" y="19620"/>
                      <a:pt x="3111" y="24697"/>
                      <a:pt x="7730" y="27578"/>
                    </a:cubicBezTo>
                    <a:lnTo>
                      <a:pt x="19575" y="27578"/>
                    </a:lnTo>
                    <a:cubicBezTo>
                      <a:pt x="14956" y="24697"/>
                      <a:pt x="11846" y="19620"/>
                      <a:pt x="11846" y="13812"/>
                    </a:cubicBezTo>
                    <a:cubicBezTo>
                      <a:pt x="11846" y="7958"/>
                      <a:pt x="14956" y="2882"/>
                      <a:pt x="195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5790357" y="3540294"/>
                <a:ext cx="1996724" cy="379949"/>
              </a:xfrm>
              <a:custGeom>
                <a:rect b="b" l="l" r="r" t="t"/>
                <a:pathLst>
                  <a:path extrusionOk="0" h="22731" w="119457">
                    <a:moveTo>
                      <a:pt x="11343" y="1"/>
                    </a:moveTo>
                    <a:cubicBezTo>
                      <a:pt x="8233" y="1"/>
                      <a:pt x="5397" y="1281"/>
                      <a:pt x="3339" y="3339"/>
                    </a:cubicBezTo>
                    <a:cubicBezTo>
                      <a:pt x="1281" y="5397"/>
                      <a:pt x="1" y="8233"/>
                      <a:pt x="1" y="11388"/>
                    </a:cubicBezTo>
                    <a:cubicBezTo>
                      <a:pt x="1" y="17654"/>
                      <a:pt x="5077" y="22730"/>
                      <a:pt x="11343" y="22730"/>
                    </a:cubicBezTo>
                    <a:lnTo>
                      <a:pt x="119456" y="22730"/>
                    </a:lnTo>
                    <a:lnTo>
                      <a:pt x="1194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6031153" y="3597627"/>
                <a:ext cx="1755927" cy="16080"/>
              </a:xfrm>
              <a:custGeom>
                <a:rect b="b" l="l" r="r" t="t"/>
                <a:pathLst>
                  <a:path extrusionOk="0" h="962" w="105051">
                    <a:moveTo>
                      <a:pt x="1" y="1"/>
                    </a:moveTo>
                    <a:lnTo>
                      <a:pt x="1" y="961"/>
                    </a:lnTo>
                    <a:lnTo>
                      <a:pt x="105050" y="961"/>
                    </a:lnTo>
                    <a:lnTo>
                      <a:pt x="10505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6641184" y="3661846"/>
                <a:ext cx="1145897" cy="16063"/>
              </a:xfrm>
              <a:custGeom>
                <a:rect b="b" l="l" r="r" t="t"/>
                <a:pathLst>
                  <a:path extrusionOk="0" h="961" w="68555">
                    <a:moveTo>
                      <a:pt x="0" y="0"/>
                    </a:moveTo>
                    <a:lnTo>
                      <a:pt x="0" y="961"/>
                    </a:lnTo>
                    <a:lnTo>
                      <a:pt x="68554" y="961"/>
                    </a:lnTo>
                    <a:lnTo>
                      <a:pt x="68554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6031153" y="3726817"/>
                <a:ext cx="999891" cy="15311"/>
              </a:xfrm>
              <a:custGeom>
                <a:rect b="b" l="l" r="r" t="t"/>
                <a:pathLst>
                  <a:path extrusionOk="0" h="916" w="59820">
                    <a:moveTo>
                      <a:pt x="1" y="1"/>
                    </a:moveTo>
                    <a:lnTo>
                      <a:pt x="1" y="915"/>
                    </a:lnTo>
                    <a:lnTo>
                      <a:pt x="59820" y="915"/>
                    </a:lnTo>
                    <a:lnTo>
                      <a:pt x="5982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6144297" y="3791036"/>
                <a:ext cx="1529640" cy="16063"/>
              </a:xfrm>
              <a:custGeom>
                <a:rect b="b" l="l" r="r" t="t"/>
                <a:pathLst>
                  <a:path extrusionOk="0" h="961" w="91513">
                    <a:moveTo>
                      <a:pt x="0" y="0"/>
                    </a:moveTo>
                    <a:lnTo>
                      <a:pt x="0" y="961"/>
                    </a:lnTo>
                    <a:lnTo>
                      <a:pt x="91513" y="961"/>
                    </a:lnTo>
                    <a:lnTo>
                      <a:pt x="91513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6031153" y="3855239"/>
                <a:ext cx="1755927" cy="16080"/>
              </a:xfrm>
              <a:custGeom>
                <a:rect b="b" l="l" r="r" t="t"/>
                <a:pathLst>
                  <a:path extrusionOk="0" h="962" w="105051">
                    <a:moveTo>
                      <a:pt x="1" y="1"/>
                    </a:moveTo>
                    <a:lnTo>
                      <a:pt x="1" y="961"/>
                    </a:lnTo>
                    <a:lnTo>
                      <a:pt x="105050" y="961"/>
                    </a:lnTo>
                    <a:lnTo>
                      <a:pt x="10505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6284954" y="3791036"/>
                <a:ext cx="136846" cy="104736"/>
              </a:xfrm>
              <a:custGeom>
                <a:rect b="b" l="l" r="r" t="t"/>
                <a:pathLst>
                  <a:path extrusionOk="0" h="6266" w="8187">
                    <a:moveTo>
                      <a:pt x="0" y="0"/>
                    </a:moveTo>
                    <a:lnTo>
                      <a:pt x="0" y="6266"/>
                    </a:lnTo>
                    <a:lnTo>
                      <a:pt x="4071" y="3110"/>
                    </a:lnTo>
                    <a:lnTo>
                      <a:pt x="8187" y="6266"/>
                    </a:lnTo>
                    <a:lnTo>
                      <a:pt x="8187" y="0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962229" y="3059241"/>
                <a:ext cx="1031249" cy="327965"/>
              </a:xfrm>
              <a:custGeom>
                <a:rect b="b" l="l" r="r" t="t"/>
                <a:pathLst>
                  <a:path extrusionOk="0" h="19621" w="61696">
                    <a:moveTo>
                      <a:pt x="9834" y="1"/>
                    </a:moveTo>
                    <a:cubicBezTo>
                      <a:pt x="7135" y="1"/>
                      <a:pt x="4666" y="1098"/>
                      <a:pt x="2882" y="2882"/>
                    </a:cubicBezTo>
                    <a:cubicBezTo>
                      <a:pt x="1099" y="4665"/>
                      <a:pt x="1" y="7089"/>
                      <a:pt x="1" y="9833"/>
                    </a:cubicBezTo>
                    <a:cubicBezTo>
                      <a:pt x="1" y="15230"/>
                      <a:pt x="4391" y="19620"/>
                      <a:pt x="9834" y="19620"/>
                    </a:cubicBezTo>
                    <a:lnTo>
                      <a:pt x="61695" y="19620"/>
                    </a:lnTo>
                    <a:lnTo>
                      <a:pt x="61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7058557" y="3220541"/>
                <a:ext cx="112392" cy="13004"/>
              </a:xfrm>
              <a:custGeom>
                <a:rect b="b" l="l" r="r" t="t"/>
                <a:pathLst>
                  <a:path extrusionOk="0" h="778" w="6724">
                    <a:moveTo>
                      <a:pt x="0" y="0"/>
                    </a:moveTo>
                    <a:lnTo>
                      <a:pt x="0" y="778"/>
                    </a:lnTo>
                    <a:lnTo>
                      <a:pt x="6723" y="778"/>
                    </a:lnTo>
                    <a:lnTo>
                      <a:pt x="6723" y="0"/>
                    </a:lnTo>
                    <a:close/>
                  </a:path>
                </a:pathLst>
              </a:custGeom>
              <a:solidFill>
                <a:srgbClr val="FFE6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7170932" y="3108934"/>
                <a:ext cx="822545" cy="13773"/>
              </a:xfrm>
              <a:custGeom>
                <a:rect b="b" l="l" r="r" t="t"/>
                <a:pathLst>
                  <a:path extrusionOk="0" h="824" w="49210">
                    <a:moveTo>
                      <a:pt x="0" y="0"/>
                    </a:moveTo>
                    <a:lnTo>
                      <a:pt x="0" y="823"/>
                    </a:lnTo>
                    <a:lnTo>
                      <a:pt x="49209" y="823"/>
                    </a:lnTo>
                    <a:lnTo>
                      <a:pt x="49209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7336812" y="3164729"/>
                <a:ext cx="656665" cy="13790"/>
              </a:xfrm>
              <a:custGeom>
                <a:rect b="b" l="l" r="r" t="t"/>
                <a:pathLst>
                  <a:path extrusionOk="0" h="825" w="39286">
                    <a:moveTo>
                      <a:pt x="0" y="1"/>
                    </a:moveTo>
                    <a:lnTo>
                      <a:pt x="0" y="824"/>
                    </a:lnTo>
                    <a:lnTo>
                      <a:pt x="39285" y="824"/>
                    </a:lnTo>
                    <a:lnTo>
                      <a:pt x="39285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7268013" y="3275583"/>
                <a:ext cx="628384" cy="13773"/>
              </a:xfrm>
              <a:custGeom>
                <a:rect b="b" l="l" r="r" t="t"/>
                <a:pathLst>
                  <a:path extrusionOk="0" h="824" w="37594">
                    <a:moveTo>
                      <a:pt x="0" y="0"/>
                    </a:moveTo>
                    <a:lnTo>
                      <a:pt x="0" y="823"/>
                    </a:lnTo>
                    <a:lnTo>
                      <a:pt x="37593" y="823"/>
                    </a:lnTo>
                    <a:lnTo>
                      <a:pt x="37593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7170932" y="3331378"/>
                <a:ext cx="822545" cy="13773"/>
              </a:xfrm>
              <a:custGeom>
                <a:rect b="b" l="l" r="r" t="t"/>
                <a:pathLst>
                  <a:path extrusionOk="0" h="824" w="49210">
                    <a:moveTo>
                      <a:pt x="0" y="1"/>
                    </a:moveTo>
                    <a:lnTo>
                      <a:pt x="0" y="824"/>
                    </a:lnTo>
                    <a:lnTo>
                      <a:pt x="49209" y="824"/>
                    </a:lnTo>
                    <a:lnTo>
                      <a:pt x="49209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7630344" y="3164729"/>
                <a:ext cx="119278" cy="140673"/>
              </a:xfrm>
              <a:custGeom>
                <a:rect b="b" l="l" r="r" t="t"/>
                <a:pathLst>
                  <a:path extrusionOk="0" h="8416" w="7136">
                    <a:moveTo>
                      <a:pt x="1" y="1"/>
                    </a:moveTo>
                    <a:lnTo>
                      <a:pt x="1" y="8416"/>
                    </a:lnTo>
                    <a:lnTo>
                      <a:pt x="3568" y="5717"/>
                    </a:lnTo>
                    <a:lnTo>
                      <a:pt x="7135" y="8416"/>
                    </a:lnTo>
                    <a:lnTo>
                      <a:pt x="7135" y="1"/>
                    </a:ln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7"/>
              <p:cNvGrpSpPr/>
              <p:nvPr/>
            </p:nvGrpSpPr>
            <p:grpSpPr>
              <a:xfrm>
                <a:off x="5776600" y="2348419"/>
                <a:ext cx="2190116" cy="641271"/>
                <a:chOff x="5776600" y="2348419"/>
                <a:chExt cx="2190116" cy="641271"/>
              </a:xfrm>
            </p:grpSpPr>
            <p:sp>
              <p:nvSpPr>
                <p:cNvPr id="296" name="Google Shape;296;p17"/>
                <p:cNvSpPr/>
                <p:nvPr/>
              </p:nvSpPr>
              <p:spPr>
                <a:xfrm>
                  <a:off x="5776600" y="2827705"/>
                  <a:ext cx="2190116" cy="161985"/>
                </a:xfrm>
                <a:custGeom>
                  <a:rect b="b" l="l" r="r" t="t"/>
                  <a:pathLst>
                    <a:path extrusionOk="0" h="9691" w="131027">
                      <a:moveTo>
                        <a:pt x="36574" y="1"/>
                      </a:moveTo>
                      <a:cubicBezTo>
                        <a:pt x="26872" y="1"/>
                        <a:pt x="14696" y="1611"/>
                        <a:pt x="1" y="6444"/>
                      </a:cubicBezTo>
                      <a:lnTo>
                        <a:pt x="1" y="9691"/>
                      </a:lnTo>
                      <a:cubicBezTo>
                        <a:pt x="14696" y="4858"/>
                        <a:pt x="26872" y="3248"/>
                        <a:pt x="36574" y="3248"/>
                      </a:cubicBezTo>
                      <a:cubicBezTo>
                        <a:pt x="55978" y="3248"/>
                        <a:pt x="65491" y="9691"/>
                        <a:pt x="65491" y="9691"/>
                      </a:cubicBezTo>
                      <a:cubicBezTo>
                        <a:pt x="65491" y="9691"/>
                        <a:pt x="75024" y="3248"/>
                        <a:pt x="94442" y="3248"/>
                      </a:cubicBezTo>
                      <a:cubicBezTo>
                        <a:pt x="104151" y="3248"/>
                        <a:pt x="116331" y="4858"/>
                        <a:pt x="131027" y="9691"/>
                      </a:cubicBezTo>
                      <a:lnTo>
                        <a:pt x="131027" y="6444"/>
                      </a:lnTo>
                      <a:cubicBezTo>
                        <a:pt x="116331" y="1611"/>
                        <a:pt x="104151" y="1"/>
                        <a:pt x="94442" y="1"/>
                      </a:cubicBezTo>
                      <a:cubicBezTo>
                        <a:pt x="75024" y="1"/>
                        <a:pt x="65491" y="6444"/>
                        <a:pt x="65491" y="6444"/>
                      </a:cubicBezTo>
                      <a:cubicBezTo>
                        <a:pt x="65491" y="6444"/>
                        <a:pt x="55978" y="1"/>
                        <a:pt x="36574" y="1"/>
                      </a:cubicBezTo>
                      <a:close/>
                    </a:path>
                  </a:pathLst>
                </a:custGeom>
                <a:solidFill>
                  <a:srgbClr val="D414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7"/>
                <p:cNvSpPr/>
                <p:nvPr/>
              </p:nvSpPr>
              <p:spPr>
                <a:xfrm>
                  <a:off x="5831643" y="2348419"/>
                  <a:ext cx="2080031" cy="589304"/>
                </a:xfrm>
                <a:custGeom>
                  <a:rect b="b" l="l" r="r" t="t"/>
                  <a:pathLst>
                    <a:path extrusionOk="0" h="35256" w="124441">
                      <a:moveTo>
                        <a:pt x="20961" y="0"/>
                      </a:moveTo>
                      <a:cubicBezTo>
                        <a:pt x="18471" y="0"/>
                        <a:pt x="15832" y="115"/>
                        <a:pt x="13034" y="361"/>
                      </a:cubicBezTo>
                      <a:lnTo>
                        <a:pt x="9787" y="4934"/>
                      </a:lnTo>
                      <a:cubicBezTo>
                        <a:pt x="14878" y="3811"/>
                        <a:pt x="19506" y="3319"/>
                        <a:pt x="23709" y="3319"/>
                      </a:cubicBezTo>
                      <a:cubicBezTo>
                        <a:pt x="48276" y="3319"/>
                        <a:pt x="58308" y="20161"/>
                        <a:pt x="61237" y="26566"/>
                      </a:cubicBezTo>
                      <a:cubicBezTo>
                        <a:pt x="58022" y="20988"/>
                        <a:pt x="46638" y="4944"/>
                        <a:pt x="21639" y="4944"/>
                      </a:cubicBezTo>
                      <a:cubicBezTo>
                        <a:pt x="17122" y="4944"/>
                        <a:pt x="12161" y="5468"/>
                        <a:pt x="6723" y="6672"/>
                      </a:cubicBezTo>
                      <a:lnTo>
                        <a:pt x="4025" y="17145"/>
                      </a:lnTo>
                      <a:cubicBezTo>
                        <a:pt x="11070" y="15584"/>
                        <a:pt x="17391" y="14935"/>
                        <a:pt x="23031" y="14935"/>
                      </a:cubicBezTo>
                      <a:cubicBezTo>
                        <a:pt x="41192" y="14935"/>
                        <a:pt x="52305" y="21661"/>
                        <a:pt x="57853" y="26337"/>
                      </a:cubicBezTo>
                      <a:cubicBezTo>
                        <a:pt x="52252" y="22614"/>
                        <a:pt x="41042" y="17145"/>
                        <a:pt x="23521" y="17145"/>
                      </a:cubicBezTo>
                      <a:cubicBezTo>
                        <a:pt x="17151" y="17145"/>
                        <a:pt x="9947" y="17868"/>
                        <a:pt x="1876" y="19660"/>
                      </a:cubicBezTo>
                      <a:lnTo>
                        <a:pt x="1876" y="25148"/>
                      </a:lnTo>
                      <a:cubicBezTo>
                        <a:pt x="9193" y="23502"/>
                        <a:pt x="15778" y="22678"/>
                        <a:pt x="21724" y="22404"/>
                      </a:cubicBezTo>
                      <a:lnTo>
                        <a:pt x="21724" y="22404"/>
                      </a:lnTo>
                      <a:cubicBezTo>
                        <a:pt x="15275" y="22907"/>
                        <a:pt x="8004" y="24233"/>
                        <a:pt x="0" y="26657"/>
                      </a:cubicBezTo>
                      <a:lnTo>
                        <a:pt x="0" y="34203"/>
                      </a:lnTo>
                      <a:cubicBezTo>
                        <a:pt x="13220" y="30187"/>
                        <a:pt x="24294" y="28813"/>
                        <a:pt x="33260" y="28813"/>
                      </a:cubicBezTo>
                      <a:cubicBezTo>
                        <a:pt x="52674" y="28813"/>
                        <a:pt x="62198" y="35255"/>
                        <a:pt x="62198" y="35255"/>
                      </a:cubicBezTo>
                      <a:cubicBezTo>
                        <a:pt x="62198" y="35255"/>
                        <a:pt x="71722" y="28813"/>
                        <a:pt x="91150" y="28813"/>
                      </a:cubicBezTo>
                      <a:cubicBezTo>
                        <a:pt x="100122" y="28813"/>
                        <a:pt x="111207" y="30187"/>
                        <a:pt x="124441" y="34203"/>
                      </a:cubicBezTo>
                      <a:lnTo>
                        <a:pt x="124441" y="24645"/>
                      </a:lnTo>
                      <a:cubicBezTo>
                        <a:pt x="114377" y="21592"/>
                        <a:pt x="105557" y="20433"/>
                        <a:pt x="97964" y="20433"/>
                      </a:cubicBezTo>
                      <a:cubicBezTo>
                        <a:pt x="84062" y="20433"/>
                        <a:pt x="74277" y="24318"/>
                        <a:pt x="68509" y="27572"/>
                      </a:cubicBezTo>
                      <a:cubicBezTo>
                        <a:pt x="74779" y="23895"/>
                        <a:pt x="85881" y="19299"/>
                        <a:pt x="102102" y="19299"/>
                      </a:cubicBezTo>
                      <a:cubicBezTo>
                        <a:pt x="108477" y="19299"/>
                        <a:pt x="115643" y="20009"/>
                        <a:pt x="123618" y="21764"/>
                      </a:cubicBezTo>
                      <a:lnTo>
                        <a:pt x="123618" y="21123"/>
                      </a:lnTo>
                      <a:cubicBezTo>
                        <a:pt x="115043" y="19239"/>
                        <a:pt x="107406" y="18490"/>
                        <a:pt x="100681" y="18490"/>
                      </a:cubicBezTo>
                      <a:cubicBezTo>
                        <a:pt x="86028" y="18490"/>
                        <a:pt x="75707" y="22045"/>
                        <a:pt x="69469" y="25148"/>
                      </a:cubicBezTo>
                      <a:cubicBezTo>
                        <a:pt x="75781" y="21355"/>
                        <a:pt x="86325" y="17000"/>
                        <a:pt x="101636" y="17000"/>
                      </a:cubicBezTo>
                      <a:cubicBezTo>
                        <a:pt x="107737" y="17000"/>
                        <a:pt x="114596" y="17691"/>
                        <a:pt x="122246" y="19386"/>
                      </a:cubicBezTo>
                      <a:lnTo>
                        <a:pt x="122246" y="9782"/>
                      </a:lnTo>
                      <a:cubicBezTo>
                        <a:pt x="116285" y="8458"/>
                        <a:pt x="110803" y="7890"/>
                        <a:pt x="105785" y="7890"/>
                      </a:cubicBezTo>
                      <a:cubicBezTo>
                        <a:pt x="83236" y="7890"/>
                        <a:pt x="70050" y="19350"/>
                        <a:pt x="64850" y="25148"/>
                      </a:cubicBezTo>
                      <a:cubicBezTo>
                        <a:pt x="70095" y="18334"/>
                        <a:pt x="83447" y="4854"/>
                        <a:pt x="106811" y="4854"/>
                      </a:cubicBezTo>
                      <a:cubicBezTo>
                        <a:pt x="111359" y="4854"/>
                        <a:pt x="116285" y="5365"/>
                        <a:pt x="121605" y="6535"/>
                      </a:cubicBezTo>
                      <a:lnTo>
                        <a:pt x="120828" y="2373"/>
                      </a:lnTo>
                      <a:cubicBezTo>
                        <a:pt x="115755" y="1254"/>
                        <a:pt x="111050" y="762"/>
                        <a:pt x="106700" y="762"/>
                      </a:cubicBezTo>
                      <a:cubicBezTo>
                        <a:pt x="75127" y="762"/>
                        <a:pt x="62198" y="26657"/>
                        <a:pt x="62198" y="26657"/>
                      </a:cubicBezTo>
                      <a:cubicBezTo>
                        <a:pt x="62198" y="26657"/>
                        <a:pt x="58856" y="0"/>
                        <a:pt x="209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17"/>
                <p:cNvSpPr/>
                <p:nvPr/>
              </p:nvSpPr>
              <p:spPr>
                <a:xfrm>
                  <a:off x="7409422" y="2585738"/>
                  <a:ext cx="457155" cy="31675"/>
                </a:xfrm>
                <a:custGeom>
                  <a:rect b="b" l="l" r="r" t="t"/>
                  <a:pathLst>
                    <a:path extrusionOk="0" h="1895" w="27350">
                      <a:moveTo>
                        <a:pt x="10428" y="1"/>
                      </a:moveTo>
                      <a:cubicBezTo>
                        <a:pt x="9836" y="1"/>
                        <a:pt x="9240" y="33"/>
                        <a:pt x="8690" y="65"/>
                      </a:cubicBezTo>
                      <a:cubicBezTo>
                        <a:pt x="7867" y="65"/>
                        <a:pt x="7090" y="111"/>
                        <a:pt x="6358" y="157"/>
                      </a:cubicBezTo>
                      <a:cubicBezTo>
                        <a:pt x="5626" y="248"/>
                        <a:pt x="4894" y="294"/>
                        <a:pt x="4254" y="340"/>
                      </a:cubicBezTo>
                      <a:cubicBezTo>
                        <a:pt x="3614" y="386"/>
                        <a:pt x="3019" y="477"/>
                        <a:pt x="2516" y="523"/>
                      </a:cubicBezTo>
                      <a:cubicBezTo>
                        <a:pt x="2013" y="614"/>
                        <a:pt x="1556" y="706"/>
                        <a:pt x="1190" y="751"/>
                      </a:cubicBezTo>
                      <a:cubicBezTo>
                        <a:pt x="458" y="843"/>
                        <a:pt x="1" y="934"/>
                        <a:pt x="1" y="934"/>
                      </a:cubicBezTo>
                      <a:cubicBezTo>
                        <a:pt x="1" y="934"/>
                        <a:pt x="458" y="889"/>
                        <a:pt x="1190" y="843"/>
                      </a:cubicBezTo>
                      <a:cubicBezTo>
                        <a:pt x="1922" y="843"/>
                        <a:pt x="3019" y="706"/>
                        <a:pt x="4300" y="706"/>
                      </a:cubicBezTo>
                      <a:cubicBezTo>
                        <a:pt x="4940" y="660"/>
                        <a:pt x="5626" y="660"/>
                        <a:pt x="6358" y="614"/>
                      </a:cubicBezTo>
                      <a:cubicBezTo>
                        <a:pt x="6602" y="599"/>
                        <a:pt x="6851" y="594"/>
                        <a:pt x="7105" y="594"/>
                      </a:cubicBezTo>
                      <a:cubicBezTo>
                        <a:pt x="7613" y="594"/>
                        <a:pt x="8141" y="614"/>
                        <a:pt x="8690" y="614"/>
                      </a:cubicBezTo>
                      <a:cubicBezTo>
                        <a:pt x="9209" y="614"/>
                        <a:pt x="9747" y="594"/>
                        <a:pt x="10306" y="594"/>
                      </a:cubicBezTo>
                      <a:cubicBezTo>
                        <a:pt x="10586" y="594"/>
                        <a:pt x="10870" y="599"/>
                        <a:pt x="11160" y="614"/>
                      </a:cubicBezTo>
                      <a:cubicBezTo>
                        <a:pt x="11983" y="660"/>
                        <a:pt x="12852" y="660"/>
                        <a:pt x="13721" y="706"/>
                      </a:cubicBezTo>
                      <a:cubicBezTo>
                        <a:pt x="14544" y="751"/>
                        <a:pt x="15413" y="797"/>
                        <a:pt x="16236" y="843"/>
                      </a:cubicBezTo>
                      <a:cubicBezTo>
                        <a:pt x="17105" y="889"/>
                        <a:pt x="17928" y="934"/>
                        <a:pt x="18706" y="1026"/>
                      </a:cubicBezTo>
                      <a:cubicBezTo>
                        <a:pt x="19529" y="1072"/>
                        <a:pt x="20307" y="1117"/>
                        <a:pt x="21038" y="1209"/>
                      </a:cubicBezTo>
                      <a:cubicBezTo>
                        <a:pt x="21770" y="1300"/>
                        <a:pt x="22456" y="1346"/>
                        <a:pt x="23096" y="1437"/>
                      </a:cubicBezTo>
                      <a:cubicBezTo>
                        <a:pt x="24377" y="1529"/>
                        <a:pt x="25429" y="1712"/>
                        <a:pt x="26160" y="1803"/>
                      </a:cubicBezTo>
                      <a:cubicBezTo>
                        <a:pt x="26938" y="1849"/>
                        <a:pt x="27349" y="1895"/>
                        <a:pt x="27349" y="1895"/>
                      </a:cubicBezTo>
                      <a:cubicBezTo>
                        <a:pt x="27349" y="1895"/>
                        <a:pt x="26938" y="1803"/>
                        <a:pt x="26206" y="1666"/>
                      </a:cubicBezTo>
                      <a:cubicBezTo>
                        <a:pt x="25840" y="1575"/>
                        <a:pt x="25383" y="1483"/>
                        <a:pt x="24880" y="1392"/>
                      </a:cubicBezTo>
                      <a:cubicBezTo>
                        <a:pt x="24377" y="1300"/>
                        <a:pt x="23782" y="1163"/>
                        <a:pt x="23142" y="1072"/>
                      </a:cubicBezTo>
                      <a:cubicBezTo>
                        <a:pt x="22502" y="980"/>
                        <a:pt x="21816" y="889"/>
                        <a:pt x="21084" y="751"/>
                      </a:cubicBezTo>
                      <a:cubicBezTo>
                        <a:pt x="20352" y="614"/>
                        <a:pt x="19575" y="569"/>
                        <a:pt x="18752" y="477"/>
                      </a:cubicBezTo>
                      <a:cubicBezTo>
                        <a:pt x="17974" y="386"/>
                        <a:pt x="17151" y="294"/>
                        <a:pt x="16282" y="248"/>
                      </a:cubicBezTo>
                      <a:cubicBezTo>
                        <a:pt x="15459" y="203"/>
                        <a:pt x="14590" y="111"/>
                        <a:pt x="13721" y="65"/>
                      </a:cubicBezTo>
                      <a:cubicBezTo>
                        <a:pt x="12852" y="65"/>
                        <a:pt x="12029" y="20"/>
                        <a:pt x="11160" y="20"/>
                      </a:cubicBezTo>
                      <a:cubicBezTo>
                        <a:pt x="10919" y="6"/>
                        <a:pt x="10674" y="1"/>
                        <a:pt x="10428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7"/>
                <p:cNvSpPr/>
                <p:nvPr/>
              </p:nvSpPr>
              <p:spPr>
                <a:xfrm>
                  <a:off x="6933947" y="2638039"/>
                  <a:ext cx="296624" cy="152140"/>
                </a:xfrm>
                <a:custGeom>
                  <a:rect b="b" l="l" r="r" t="t"/>
                  <a:pathLst>
                    <a:path extrusionOk="0" h="9102" w="17746">
                      <a:moveTo>
                        <a:pt x="17745" y="1"/>
                      </a:moveTo>
                      <a:cubicBezTo>
                        <a:pt x="17745" y="1"/>
                        <a:pt x="17425" y="92"/>
                        <a:pt x="16922" y="229"/>
                      </a:cubicBezTo>
                      <a:cubicBezTo>
                        <a:pt x="16648" y="275"/>
                        <a:pt x="16328" y="366"/>
                        <a:pt x="15962" y="458"/>
                      </a:cubicBezTo>
                      <a:cubicBezTo>
                        <a:pt x="15550" y="549"/>
                        <a:pt x="15139" y="687"/>
                        <a:pt x="14727" y="824"/>
                      </a:cubicBezTo>
                      <a:cubicBezTo>
                        <a:pt x="14270" y="961"/>
                        <a:pt x="13767" y="1144"/>
                        <a:pt x="13264" y="1327"/>
                      </a:cubicBezTo>
                      <a:cubicBezTo>
                        <a:pt x="12760" y="1464"/>
                        <a:pt x="12212" y="1693"/>
                        <a:pt x="11663" y="1921"/>
                      </a:cubicBezTo>
                      <a:cubicBezTo>
                        <a:pt x="11114" y="2150"/>
                        <a:pt x="10565" y="2333"/>
                        <a:pt x="9971" y="2607"/>
                      </a:cubicBezTo>
                      <a:cubicBezTo>
                        <a:pt x="9422" y="2882"/>
                        <a:pt x="8873" y="3156"/>
                        <a:pt x="8279" y="3431"/>
                      </a:cubicBezTo>
                      <a:cubicBezTo>
                        <a:pt x="7730" y="3705"/>
                        <a:pt x="7181" y="4025"/>
                        <a:pt x="6632" y="4300"/>
                      </a:cubicBezTo>
                      <a:cubicBezTo>
                        <a:pt x="6083" y="4574"/>
                        <a:pt x="5580" y="4940"/>
                        <a:pt x="5077" y="5260"/>
                      </a:cubicBezTo>
                      <a:cubicBezTo>
                        <a:pt x="4574" y="5580"/>
                        <a:pt x="4071" y="5854"/>
                        <a:pt x="3660" y="6175"/>
                      </a:cubicBezTo>
                      <a:cubicBezTo>
                        <a:pt x="3202" y="6495"/>
                        <a:pt x="2791" y="6815"/>
                        <a:pt x="2425" y="7089"/>
                      </a:cubicBezTo>
                      <a:cubicBezTo>
                        <a:pt x="2013" y="7364"/>
                        <a:pt x="1693" y="7638"/>
                        <a:pt x="1419" y="7867"/>
                      </a:cubicBezTo>
                      <a:cubicBezTo>
                        <a:pt x="1098" y="8141"/>
                        <a:pt x="870" y="8324"/>
                        <a:pt x="641" y="8507"/>
                      </a:cubicBezTo>
                      <a:cubicBezTo>
                        <a:pt x="230" y="8873"/>
                        <a:pt x="1" y="9102"/>
                        <a:pt x="1" y="9102"/>
                      </a:cubicBezTo>
                      <a:cubicBezTo>
                        <a:pt x="1" y="9102"/>
                        <a:pt x="275" y="8919"/>
                        <a:pt x="733" y="8598"/>
                      </a:cubicBezTo>
                      <a:cubicBezTo>
                        <a:pt x="1190" y="8324"/>
                        <a:pt x="1830" y="7867"/>
                        <a:pt x="2608" y="7364"/>
                      </a:cubicBezTo>
                      <a:cubicBezTo>
                        <a:pt x="3019" y="7135"/>
                        <a:pt x="3431" y="6861"/>
                        <a:pt x="3888" y="6540"/>
                      </a:cubicBezTo>
                      <a:cubicBezTo>
                        <a:pt x="4346" y="6266"/>
                        <a:pt x="4849" y="6037"/>
                        <a:pt x="5352" y="5717"/>
                      </a:cubicBezTo>
                      <a:cubicBezTo>
                        <a:pt x="5855" y="5443"/>
                        <a:pt x="6358" y="5123"/>
                        <a:pt x="6907" y="4848"/>
                      </a:cubicBezTo>
                      <a:cubicBezTo>
                        <a:pt x="7455" y="4528"/>
                        <a:pt x="8004" y="4254"/>
                        <a:pt x="8553" y="3979"/>
                      </a:cubicBezTo>
                      <a:cubicBezTo>
                        <a:pt x="9148" y="3705"/>
                        <a:pt x="9696" y="3431"/>
                        <a:pt x="10245" y="3156"/>
                      </a:cubicBezTo>
                      <a:cubicBezTo>
                        <a:pt x="10794" y="2882"/>
                        <a:pt x="11343" y="2653"/>
                        <a:pt x="11892" y="2424"/>
                      </a:cubicBezTo>
                      <a:cubicBezTo>
                        <a:pt x="12440" y="2196"/>
                        <a:pt x="12943" y="1921"/>
                        <a:pt x="13446" y="1738"/>
                      </a:cubicBezTo>
                      <a:cubicBezTo>
                        <a:pt x="13904" y="1510"/>
                        <a:pt x="14407" y="1327"/>
                        <a:pt x="14818" y="1144"/>
                      </a:cubicBezTo>
                      <a:cubicBezTo>
                        <a:pt x="15687" y="778"/>
                        <a:pt x="16419" y="549"/>
                        <a:pt x="16922" y="321"/>
                      </a:cubicBezTo>
                      <a:cubicBezTo>
                        <a:pt x="17471" y="138"/>
                        <a:pt x="17745" y="1"/>
                        <a:pt x="17745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6968346" y="2531013"/>
                  <a:ext cx="561123" cy="196485"/>
                </a:xfrm>
                <a:custGeom>
                  <a:rect b="b" l="l" r="r" t="t"/>
                  <a:pathLst>
                    <a:path extrusionOk="0" h="11755" w="33570">
                      <a:moveTo>
                        <a:pt x="33569" y="1"/>
                      </a:moveTo>
                      <a:lnTo>
                        <a:pt x="33569" y="1"/>
                      </a:lnTo>
                      <a:cubicBezTo>
                        <a:pt x="33569" y="1"/>
                        <a:pt x="32974" y="1"/>
                        <a:pt x="32014" y="47"/>
                      </a:cubicBezTo>
                      <a:cubicBezTo>
                        <a:pt x="31511" y="47"/>
                        <a:pt x="30917" y="47"/>
                        <a:pt x="30231" y="92"/>
                      </a:cubicBezTo>
                      <a:lnTo>
                        <a:pt x="29133" y="92"/>
                      </a:lnTo>
                      <a:cubicBezTo>
                        <a:pt x="28721" y="138"/>
                        <a:pt x="28310" y="184"/>
                        <a:pt x="27898" y="230"/>
                      </a:cubicBezTo>
                      <a:cubicBezTo>
                        <a:pt x="27075" y="321"/>
                        <a:pt x="26160" y="458"/>
                        <a:pt x="25200" y="550"/>
                      </a:cubicBezTo>
                      <a:cubicBezTo>
                        <a:pt x="24697" y="595"/>
                        <a:pt x="24194" y="687"/>
                        <a:pt x="23691" y="824"/>
                      </a:cubicBezTo>
                      <a:cubicBezTo>
                        <a:pt x="23188" y="916"/>
                        <a:pt x="22685" y="1007"/>
                        <a:pt x="22181" y="1144"/>
                      </a:cubicBezTo>
                      <a:cubicBezTo>
                        <a:pt x="21130" y="1373"/>
                        <a:pt x="20032" y="1556"/>
                        <a:pt x="18980" y="1922"/>
                      </a:cubicBezTo>
                      <a:cubicBezTo>
                        <a:pt x="17883" y="2196"/>
                        <a:pt x="16831" y="2562"/>
                        <a:pt x="15733" y="2882"/>
                      </a:cubicBezTo>
                      <a:cubicBezTo>
                        <a:pt x="14681" y="3294"/>
                        <a:pt x="13629" y="3705"/>
                        <a:pt x="12578" y="4117"/>
                      </a:cubicBezTo>
                      <a:cubicBezTo>
                        <a:pt x="11526" y="4483"/>
                        <a:pt x="10565" y="5032"/>
                        <a:pt x="9605" y="5489"/>
                      </a:cubicBezTo>
                      <a:cubicBezTo>
                        <a:pt x="9102" y="5718"/>
                        <a:pt x="8644" y="5992"/>
                        <a:pt x="8187" y="6221"/>
                      </a:cubicBezTo>
                      <a:cubicBezTo>
                        <a:pt x="7730" y="6449"/>
                        <a:pt x="7272" y="6678"/>
                        <a:pt x="6861" y="6952"/>
                      </a:cubicBezTo>
                      <a:cubicBezTo>
                        <a:pt x="6038" y="7455"/>
                        <a:pt x="5260" y="7959"/>
                        <a:pt x="4528" y="8370"/>
                      </a:cubicBezTo>
                      <a:cubicBezTo>
                        <a:pt x="4208" y="8599"/>
                        <a:pt x="3842" y="8827"/>
                        <a:pt x="3522" y="9056"/>
                      </a:cubicBezTo>
                      <a:cubicBezTo>
                        <a:pt x="3202" y="9285"/>
                        <a:pt x="2928" y="9513"/>
                        <a:pt x="2653" y="9696"/>
                      </a:cubicBezTo>
                      <a:cubicBezTo>
                        <a:pt x="2105" y="10154"/>
                        <a:pt x="1602" y="10520"/>
                        <a:pt x="1236" y="10794"/>
                      </a:cubicBezTo>
                      <a:cubicBezTo>
                        <a:pt x="458" y="11389"/>
                        <a:pt x="1" y="11754"/>
                        <a:pt x="1" y="11754"/>
                      </a:cubicBezTo>
                      <a:cubicBezTo>
                        <a:pt x="1" y="11754"/>
                        <a:pt x="458" y="11434"/>
                        <a:pt x="1281" y="10885"/>
                      </a:cubicBezTo>
                      <a:cubicBezTo>
                        <a:pt x="1693" y="10611"/>
                        <a:pt x="2196" y="10291"/>
                        <a:pt x="2791" y="9879"/>
                      </a:cubicBezTo>
                      <a:cubicBezTo>
                        <a:pt x="3065" y="9696"/>
                        <a:pt x="3385" y="9513"/>
                        <a:pt x="3705" y="9285"/>
                      </a:cubicBezTo>
                      <a:cubicBezTo>
                        <a:pt x="4025" y="9102"/>
                        <a:pt x="4391" y="8873"/>
                        <a:pt x="4757" y="8690"/>
                      </a:cubicBezTo>
                      <a:cubicBezTo>
                        <a:pt x="5489" y="8279"/>
                        <a:pt x="6266" y="7821"/>
                        <a:pt x="7090" y="7318"/>
                      </a:cubicBezTo>
                      <a:cubicBezTo>
                        <a:pt x="7501" y="7090"/>
                        <a:pt x="7958" y="6861"/>
                        <a:pt x="8416" y="6632"/>
                      </a:cubicBezTo>
                      <a:cubicBezTo>
                        <a:pt x="8873" y="6449"/>
                        <a:pt x="9376" y="6221"/>
                        <a:pt x="9834" y="5992"/>
                      </a:cubicBezTo>
                      <a:cubicBezTo>
                        <a:pt x="10794" y="5535"/>
                        <a:pt x="11754" y="5032"/>
                        <a:pt x="12806" y="4666"/>
                      </a:cubicBezTo>
                      <a:cubicBezTo>
                        <a:pt x="13812" y="4254"/>
                        <a:pt x="14864" y="3843"/>
                        <a:pt x="15916" y="3431"/>
                      </a:cubicBezTo>
                      <a:cubicBezTo>
                        <a:pt x="17014" y="3111"/>
                        <a:pt x="18066" y="2791"/>
                        <a:pt x="19117" y="2471"/>
                      </a:cubicBezTo>
                      <a:cubicBezTo>
                        <a:pt x="20169" y="2105"/>
                        <a:pt x="21267" y="1876"/>
                        <a:pt x="22273" y="1647"/>
                      </a:cubicBezTo>
                      <a:cubicBezTo>
                        <a:pt x="22776" y="1556"/>
                        <a:pt x="23279" y="1419"/>
                        <a:pt x="23782" y="1327"/>
                      </a:cubicBezTo>
                      <a:cubicBezTo>
                        <a:pt x="24285" y="1190"/>
                        <a:pt x="24788" y="1053"/>
                        <a:pt x="25246" y="1007"/>
                      </a:cubicBezTo>
                      <a:cubicBezTo>
                        <a:pt x="26206" y="870"/>
                        <a:pt x="27121" y="733"/>
                        <a:pt x="27944" y="595"/>
                      </a:cubicBezTo>
                      <a:cubicBezTo>
                        <a:pt x="28355" y="504"/>
                        <a:pt x="28767" y="458"/>
                        <a:pt x="29133" y="413"/>
                      </a:cubicBezTo>
                      <a:cubicBezTo>
                        <a:pt x="29545" y="367"/>
                        <a:pt x="29910" y="321"/>
                        <a:pt x="30231" y="321"/>
                      </a:cubicBezTo>
                      <a:cubicBezTo>
                        <a:pt x="30917" y="230"/>
                        <a:pt x="31511" y="184"/>
                        <a:pt x="32014" y="138"/>
                      </a:cubicBezTo>
                      <a:cubicBezTo>
                        <a:pt x="33020" y="47"/>
                        <a:pt x="33569" y="1"/>
                        <a:pt x="33569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17"/>
                <p:cNvSpPr/>
                <p:nvPr/>
              </p:nvSpPr>
              <p:spPr>
                <a:xfrm>
                  <a:off x="7459115" y="2391894"/>
                  <a:ext cx="334835" cy="19122"/>
                </a:xfrm>
                <a:custGeom>
                  <a:rect b="b" l="l" r="r" t="t"/>
                  <a:pathLst>
                    <a:path extrusionOk="0" h="1144" w="20032">
                      <a:moveTo>
                        <a:pt x="10016" y="0"/>
                      </a:moveTo>
                      <a:cubicBezTo>
                        <a:pt x="9376" y="0"/>
                        <a:pt x="8736" y="0"/>
                        <a:pt x="8141" y="46"/>
                      </a:cubicBezTo>
                      <a:cubicBezTo>
                        <a:pt x="7501" y="46"/>
                        <a:pt x="6906" y="92"/>
                        <a:pt x="6312" y="138"/>
                      </a:cubicBezTo>
                      <a:cubicBezTo>
                        <a:pt x="5717" y="183"/>
                        <a:pt x="5123" y="229"/>
                        <a:pt x="4620" y="321"/>
                      </a:cubicBezTo>
                      <a:cubicBezTo>
                        <a:pt x="4071" y="412"/>
                        <a:pt x="3568" y="458"/>
                        <a:pt x="3110" y="549"/>
                      </a:cubicBezTo>
                      <a:cubicBezTo>
                        <a:pt x="2607" y="595"/>
                        <a:pt x="2196" y="686"/>
                        <a:pt x="1830" y="778"/>
                      </a:cubicBezTo>
                      <a:cubicBezTo>
                        <a:pt x="1464" y="824"/>
                        <a:pt x="1144" y="915"/>
                        <a:pt x="870" y="961"/>
                      </a:cubicBezTo>
                      <a:cubicBezTo>
                        <a:pt x="321" y="1098"/>
                        <a:pt x="1" y="1144"/>
                        <a:pt x="1" y="1144"/>
                      </a:cubicBezTo>
                      <a:cubicBezTo>
                        <a:pt x="1" y="1144"/>
                        <a:pt x="321" y="1144"/>
                        <a:pt x="870" y="1098"/>
                      </a:cubicBezTo>
                      <a:cubicBezTo>
                        <a:pt x="1418" y="1052"/>
                        <a:pt x="2196" y="961"/>
                        <a:pt x="3156" y="869"/>
                      </a:cubicBezTo>
                      <a:cubicBezTo>
                        <a:pt x="3614" y="869"/>
                        <a:pt x="4117" y="824"/>
                        <a:pt x="4665" y="778"/>
                      </a:cubicBezTo>
                      <a:cubicBezTo>
                        <a:pt x="5168" y="732"/>
                        <a:pt x="5763" y="732"/>
                        <a:pt x="6358" y="686"/>
                      </a:cubicBezTo>
                      <a:cubicBezTo>
                        <a:pt x="7501" y="641"/>
                        <a:pt x="8781" y="641"/>
                        <a:pt x="10016" y="595"/>
                      </a:cubicBezTo>
                      <a:cubicBezTo>
                        <a:pt x="11251" y="595"/>
                        <a:pt x="12532" y="595"/>
                        <a:pt x="13675" y="641"/>
                      </a:cubicBezTo>
                      <a:cubicBezTo>
                        <a:pt x="14269" y="686"/>
                        <a:pt x="14818" y="686"/>
                        <a:pt x="15367" y="732"/>
                      </a:cubicBezTo>
                      <a:cubicBezTo>
                        <a:pt x="15916" y="732"/>
                        <a:pt x="16419" y="778"/>
                        <a:pt x="16876" y="778"/>
                      </a:cubicBezTo>
                      <a:cubicBezTo>
                        <a:pt x="17837" y="824"/>
                        <a:pt x="18614" y="915"/>
                        <a:pt x="19163" y="915"/>
                      </a:cubicBezTo>
                      <a:cubicBezTo>
                        <a:pt x="19712" y="961"/>
                        <a:pt x="20032" y="961"/>
                        <a:pt x="20032" y="961"/>
                      </a:cubicBezTo>
                      <a:cubicBezTo>
                        <a:pt x="20032" y="961"/>
                        <a:pt x="19712" y="915"/>
                        <a:pt x="19163" y="824"/>
                      </a:cubicBezTo>
                      <a:cubicBezTo>
                        <a:pt x="18614" y="732"/>
                        <a:pt x="17882" y="549"/>
                        <a:pt x="16922" y="458"/>
                      </a:cubicBezTo>
                      <a:cubicBezTo>
                        <a:pt x="16465" y="366"/>
                        <a:pt x="15962" y="321"/>
                        <a:pt x="15413" y="275"/>
                      </a:cubicBezTo>
                      <a:cubicBezTo>
                        <a:pt x="14864" y="183"/>
                        <a:pt x="14315" y="138"/>
                        <a:pt x="13721" y="92"/>
                      </a:cubicBezTo>
                      <a:cubicBezTo>
                        <a:pt x="13126" y="92"/>
                        <a:pt x="12532" y="0"/>
                        <a:pt x="11891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17"/>
                <p:cNvSpPr/>
                <p:nvPr/>
              </p:nvSpPr>
              <p:spPr>
                <a:xfrm>
                  <a:off x="6942354" y="2582245"/>
                  <a:ext cx="132266" cy="129190"/>
                </a:xfrm>
                <a:custGeom>
                  <a:rect b="b" l="l" r="r" t="t"/>
                  <a:pathLst>
                    <a:path extrusionOk="0" h="7729" w="7913">
                      <a:moveTo>
                        <a:pt x="7913" y="0"/>
                      </a:moveTo>
                      <a:cubicBezTo>
                        <a:pt x="7913" y="0"/>
                        <a:pt x="7775" y="92"/>
                        <a:pt x="7501" y="274"/>
                      </a:cubicBezTo>
                      <a:cubicBezTo>
                        <a:pt x="7273" y="457"/>
                        <a:pt x="6907" y="686"/>
                        <a:pt x="6449" y="960"/>
                      </a:cubicBezTo>
                      <a:cubicBezTo>
                        <a:pt x="6266" y="1143"/>
                        <a:pt x="6038" y="1281"/>
                        <a:pt x="5809" y="1464"/>
                      </a:cubicBezTo>
                      <a:cubicBezTo>
                        <a:pt x="5535" y="1646"/>
                        <a:pt x="5306" y="1875"/>
                        <a:pt x="5077" y="2058"/>
                      </a:cubicBezTo>
                      <a:cubicBezTo>
                        <a:pt x="4574" y="2515"/>
                        <a:pt x="4071" y="2973"/>
                        <a:pt x="3522" y="3430"/>
                      </a:cubicBezTo>
                      <a:cubicBezTo>
                        <a:pt x="3065" y="3933"/>
                        <a:pt x="2562" y="4436"/>
                        <a:pt x="2150" y="4939"/>
                      </a:cubicBezTo>
                      <a:cubicBezTo>
                        <a:pt x="1922" y="5168"/>
                        <a:pt x="1693" y="5397"/>
                        <a:pt x="1510" y="5625"/>
                      </a:cubicBezTo>
                      <a:cubicBezTo>
                        <a:pt x="1327" y="5854"/>
                        <a:pt x="1190" y="6083"/>
                        <a:pt x="1007" y="6311"/>
                      </a:cubicBezTo>
                      <a:cubicBezTo>
                        <a:pt x="687" y="6723"/>
                        <a:pt x="458" y="7089"/>
                        <a:pt x="275" y="7317"/>
                      </a:cubicBezTo>
                      <a:cubicBezTo>
                        <a:pt x="92" y="7592"/>
                        <a:pt x="1" y="7729"/>
                        <a:pt x="1" y="7729"/>
                      </a:cubicBezTo>
                      <a:cubicBezTo>
                        <a:pt x="1" y="7729"/>
                        <a:pt x="138" y="7592"/>
                        <a:pt x="367" y="7409"/>
                      </a:cubicBezTo>
                      <a:cubicBezTo>
                        <a:pt x="595" y="7180"/>
                        <a:pt x="916" y="6906"/>
                        <a:pt x="1281" y="6540"/>
                      </a:cubicBezTo>
                      <a:cubicBezTo>
                        <a:pt x="1464" y="6357"/>
                        <a:pt x="1647" y="6128"/>
                        <a:pt x="1876" y="5945"/>
                      </a:cubicBezTo>
                      <a:cubicBezTo>
                        <a:pt x="2059" y="5717"/>
                        <a:pt x="2333" y="5534"/>
                        <a:pt x="2562" y="5305"/>
                      </a:cubicBezTo>
                      <a:cubicBezTo>
                        <a:pt x="3019" y="4848"/>
                        <a:pt x="3477" y="4345"/>
                        <a:pt x="3980" y="3887"/>
                      </a:cubicBezTo>
                      <a:cubicBezTo>
                        <a:pt x="4483" y="3430"/>
                        <a:pt x="4986" y="2927"/>
                        <a:pt x="5443" y="2470"/>
                      </a:cubicBezTo>
                      <a:cubicBezTo>
                        <a:pt x="5672" y="2241"/>
                        <a:pt x="5855" y="2012"/>
                        <a:pt x="6083" y="1829"/>
                      </a:cubicBezTo>
                      <a:cubicBezTo>
                        <a:pt x="6312" y="1646"/>
                        <a:pt x="6495" y="1418"/>
                        <a:pt x="6678" y="1235"/>
                      </a:cubicBezTo>
                      <a:cubicBezTo>
                        <a:pt x="7090" y="915"/>
                        <a:pt x="7364" y="595"/>
                        <a:pt x="7593" y="366"/>
                      </a:cubicBezTo>
                      <a:cubicBezTo>
                        <a:pt x="7776" y="137"/>
                        <a:pt x="7913" y="0"/>
                        <a:pt x="7913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7"/>
                <p:cNvSpPr/>
                <p:nvPr/>
              </p:nvSpPr>
              <p:spPr>
                <a:xfrm>
                  <a:off x="7141113" y="2718305"/>
                  <a:ext cx="613089" cy="46652"/>
                </a:xfrm>
                <a:custGeom>
                  <a:rect b="b" l="l" r="r" t="t"/>
                  <a:pathLst>
                    <a:path extrusionOk="0" h="2791" w="36679">
                      <a:moveTo>
                        <a:pt x="18340" y="1"/>
                      </a:moveTo>
                      <a:cubicBezTo>
                        <a:pt x="17196" y="1"/>
                        <a:pt x="16007" y="46"/>
                        <a:pt x="14864" y="46"/>
                      </a:cubicBezTo>
                      <a:cubicBezTo>
                        <a:pt x="13721" y="46"/>
                        <a:pt x="12623" y="184"/>
                        <a:pt x="11525" y="275"/>
                      </a:cubicBezTo>
                      <a:cubicBezTo>
                        <a:pt x="10977" y="321"/>
                        <a:pt x="10428" y="366"/>
                        <a:pt x="9925" y="412"/>
                      </a:cubicBezTo>
                      <a:cubicBezTo>
                        <a:pt x="9650" y="458"/>
                        <a:pt x="9376" y="458"/>
                        <a:pt x="9147" y="504"/>
                      </a:cubicBezTo>
                      <a:cubicBezTo>
                        <a:pt x="8873" y="549"/>
                        <a:pt x="8644" y="595"/>
                        <a:pt x="8370" y="641"/>
                      </a:cubicBezTo>
                      <a:cubicBezTo>
                        <a:pt x="7409" y="778"/>
                        <a:pt x="6495" y="961"/>
                        <a:pt x="5626" y="1098"/>
                      </a:cubicBezTo>
                      <a:cubicBezTo>
                        <a:pt x="5168" y="1190"/>
                        <a:pt x="4757" y="1281"/>
                        <a:pt x="4391" y="1327"/>
                      </a:cubicBezTo>
                      <a:cubicBezTo>
                        <a:pt x="3979" y="1464"/>
                        <a:pt x="3659" y="1556"/>
                        <a:pt x="3293" y="1647"/>
                      </a:cubicBezTo>
                      <a:cubicBezTo>
                        <a:pt x="2607" y="1830"/>
                        <a:pt x="2013" y="2013"/>
                        <a:pt x="1556" y="2150"/>
                      </a:cubicBezTo>
                      <a:cubicBezTo>
                        <a:pt x="549" y="2424"/>
                        <a:pt x="1" y="2562"/>
                        <a:pt x="1" y="2562"/>
                      </a:cubicBezTo>
                      <a:cubicBezTo>
                        <a:pt x="1" y="2562"/>
                        <a:pt x="549" y="2470"/>
                        <a:pt x="1556" y="2242"/>
                      </a:cubicBezTo>
                      <a:cubicBezTo>
                        <a:pt x="2059" y="2150"/>
                        <a:pt x="2653" y="2013"/>
                        <a:pt x="3339" y="1876"/>
                      </a:cubicBezTo>
                      <a:cubicBezTo>
                        <a:pt x="3705" y="1784"/>
                        <a:pt x="4071" y="1738"/>
                        <a:pt x="4437" y="1647"/>
                      </a:cubicBezTo>
                      <a:cubicBezTo>
                        <a:pt x="4848" y="1556"/>
                        <a:pt x="5260" y="1510"/>
                        <a:pt x="5672" y="1464"/>
                      </a:cubicBezTo>
                      <a:cubicBezTo>
                        <a:pt x="6540" y="1327"/>
                        <a:pt x="7455" y="1190"/>
                        <a:pt x="8461" y="1052"/>
                      </a:cubicBezTo>
                      <a:cubicBezTo>
                        <a:pt x="8690" y="1052"/>
                        <a:pt x="8964" y="1007"/>
                        <a:pt x="9193" y="961"/>
                      </a:cubicBezTo>
                      <a:cubicBezTo>
                        <a:pt x="9467" y="961"/>
                        <a:pt x="9696" y="961"/>
                        <a:pt x="9970" y="915"/>
                      </a:cubicBezTo>
                      <a:cubicBezTo>
                        <a:pt x="10474" y="870"/>
                        <a:pt x="11022" y="870"/>
                        <a:pt x="11571" y="824"/>
                      </a:cubicBezTo>
                      <a:cubicBezTo>
                        <a:pt x="12479" y="745"/>
                        <a:pt x="13455" y="632"/>
                        <a:pt x="14441" y="632"/>
                      </a:cubicBezTo>
                      <a:cubicBezTo>
                        <a:pt x="14597" y="632"/>
                        <a:pt x="14753" y="635"/>
                        <a:pt x="14910" y="641"/>
                      </a:cubicBezTo>
                      <a:lnTo>
                        <a:pt x="18340" y="641"/>
                      </a:lnTo>
                      <a:cubicBezTo>
                        <a:pt x="19483" y="687"/>
                        <a:pt x="20626" y="732"/>
                        <a:pt x="21770" y="778"/>
                      </a:cubicBezTo>
                      <a:cubicBezTo>
                        <a:pt x="22913" y="778"/>
                        <a:pt x="24011" y="961"/>
                        <a:pt x="25108" y="1052"/>
                      </a:cubicBezTo>
                      <a:cubicBezTo>
                        <a:pt x="25657" y="1098"/>
                        <a:pt x="26160" y="1144"/>
                        <a:pt x="26709" y="1235"/>
                      </a:cubicBezTo>
                      <a:cubicBezTo>
                        <a:pt x="27212" y="1281"/>
                        <a:pt x="27715" y="1327"/>
                        <a:pt x="28218" y="1373"/>
                      </a:cubicBezTo>
                      <a:cubicBezTo>
                        <a:pt x="29178" y="1556"/>
                        <a:pt x="30139" y="1693"/>
                        <a:pt x="30962" y="1784"/>
                      </a:cubicBezTo>
                      <a:cubicBezTo>
                        <a:pt x="31419" y="1876"/>
                        <a:pt x="31831" y="1921"/>
                        <a:pt x="32197" y="1967"/>
                      </a:cubicBezTo>
                      <a:cubicBezTo>
                        <a:pt x="32608" y="2059"/>
                        <a:pt x="32974" y="2104"/>
                        <a:pt x="33340" y="2196"/>
                      </a:cubicBezTo>
                      <a:cubicBezTo>
                        <a:pt x="34026" y="2333"/>
                        <a:pt x="34621" y="2424"/>
                        <a:pt x="35124" y="2516"/>
                      </a:cubicBezTo>
                      <a:cubicBezTo>
                        <a:pt x="36130" y="2699"/>
                        <a:pt x="36679" y="2790"/>
                        <a:pt x="36679" y="2790"/>
                      </a:cubicBezTo>
                      <a:cubicBezTo>
                        <a:pt x="36679" y="2790"/>
                        <a:pt x="36130" y="2653"/>
                        <a:pt x="35169" y="2379"/>
                      </a:cubicBezTo>
                      <a:cubicBezTo>
                        <a:pt x="34666" y="2287"/>
                        <a:pt x="34072" y="2150"/>
                        <a:pt x="33386" y="1967"/>
                      </a:cubicBezTo>
                      <a:cubicBezTo>
                        <a:pt x="33020" y="1876"/>
                        <a:pt x="32654" y="1784"/>
                        <a:pt x="32288" y="1693"/>
                      </a:cubicBezTo>
                      <a:cubicBezTo>
                        <a:pt x="31877" y="1601"/>
                        <a:pt x="31465" y="1556"/>
                        <a:pt x="31053" y="1464"/>
                      </a:cubicBezTo>
                      <a:cubicBezTo>
                        <a:pt x="30185" y="1281"/>
                        <a:pt x="29270" y="1144"/>
                        <a:pt x="28264" y="961"/>
                      </a:cubicBezTo>
                      <a:cubicBezTo>
                        <a:pt x="27303" y="732"/>
                        <a:pt x="26251" y="641"/>
                        <a:pt x="25154" y="504"/>
                      </a:cubicBezTo>
                      <a:cubicBezTo>
                        <a:pt x="24102" y="412"/>
                        <a:pt x="22959" y="229"/>
                        <a:pt x="21815" y="184"/>
                      </a:cubicBezTo>
                      <a:cubicBezTo>
                        <a:pt x="20672" y="138"/>
                        <a:pt x="19529" y="46"/>
                        <a:pt x="1834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7"/>
                <p:cNvSpPr/>
                <p:nvPr/>
              </p:nvSpPr>
              <p:spPr>
                <a:xfrm>
                  <a:off x="6891909" y="2777610"/>
                  <a:ext cx="1000660" cy="128003"/>
                </a:xfrm>
                <a:custGeom>
                  <a:rect b="b" l="l" r="r" t="t"/>
                  <a:pathLst>
                    <a:path extrusionOk="0" h="7658" w="59866">
                      <a:moveTo>
                        <a:pt x="28828" y="1"/>
                      </a:moveTo>
                      <a:cubicBezTo>
                        <a:pt x="28136" y="1"/>
                        <a:pt x="27434" y="33"/>
                        <a:pt x="26754" y="66"/>
                      </a:cubicBezTo>
                      <a:lnTo>
                        <a:pt x="25337" y="66"/>
                      </a:lnTo>
                      <a:cubicBezTo>
                        <a:pt x="24834" y="111"/>
                        <a:pt x="24376" y="157"/>
                        <a:pt x="23873" y="203"/>
                      </a:cubicBezTo>
                      <a:cubicBezTo>
                        <a:pt x="22913" y="294"/>
                        <a:pt x="21953" y="294"/>
                        <a:pt x="21038" y="431"/>
                      </a:cubicBezTo>
                      <a:cubicBezTo>
                        <a:pt x="20123" y="569"/>
                        <a:pt x="19209" y="706"/>
                        <a:pt x="18294" y="843"/>
                      </a:cubicBezTo>
                      <a:cubicBezTo>
                        <a:pt x="17837" y="889"/>
                        <a:pt x="17379" y="934"/>
                        <a:pt x="16968" y="1072"/>
                      </a:cubicBezTo>
                      <a:cubicBezTo>
                        <a:pt x="16510" y="1163"/>
                        <a:pt x="16099" y="1255"/>
                        <a:pt x="15641" y="1346"/>
                      </a:cubicBezTo>
                      <a:cubicBezTo>
                        <a:pt x="14818" y="1529"/>
                        <a:pt x="13949" y="1666"/>
                        <a:pt x="13172" y="1941"/>
                      </a:cubicBezTo>
                      <a:cubicBezTo>
                        <a:pt x="11571" y="2398"/>
                        <a:pt x="10016" y="2764"/>
                        <a:pt x="8690" y="3358"/>
                      </a:cubicBezTo>
                      <a:cubicBezTo>
                        <a:pt x="8004" y="3587"/>
                        <a:pt x="7318" y="3861"/>
                        <a:pt x="6723" y="4090"/>
                      </a:cubicBezTo>
                      <a:cubicBezTo>
                        <a:pt x="6129" y="4364"/>
                        <a:pt x="5534" y="4639"/>
                        <a:pt x="5031" y="4867"/>
                      </a:cubicBezTo>
                      <a:cubicBezTo>
                        <a:pt x="4482" y="5142"/>
                        <a:pt x="3979" y="5371"/>
                        <a:pt x="3522" y="5599"/>
                      </a:cubicBezTo>
                      <a:cubicBezTo>
                        <a:pt x="3065" y="5828"/>
                        <a:pt x="2653" y="6057"/>
                        <a:pt x="2287" y="6285"/>
                      </a:cubicBezTo>
                      <a:cubicBezTo>
                        <a:pt x="824" y="7154"/>
                        <a:pt x="1" y="7657"/>
                        <a:pt x="1" y="7657"/>
                      </a:cubicBezTo>
                      <a:cubicBezTo>
                        <a:pt x="1" y="7657"/>
                        <a:pt x="869" y="7200"/>
                        <a:pt x="2333" y="6377"/>
                      </a:cubicBezTo>
                      <a:cubicBezTo>
                        <a:pt x="2745" y="6194"/>
                        <a:pt x="3110" y="5919"/>
                        <a:pt x="3613" y="5736"/>
                      </a:cubicBezTo>
                      <a:cubicBezTo>
                        <a:pt x="4071" y="5554"/>
                        <a:pt x="4574" y="5325"/>
                        <a:pt x="5123" y="5096"/>
                      </a:cubicBezTo>
                      <a:cubicBezTo>
                        <a:pt x="5671" y="4867"/>
                        <a:pt x="6220" y="4593"/>
                        <a:pt x="6815" y="4364"/>
                      </a:cubicBezTo>
                      <a:cubicBezTo>
                        <a:pt x="7455" y="4136"/>
                        <a:pt x="8095" y="3907"/>
                        <a:pt x="8781" y="3678"/>
                      </a:cubicBezTo>
                      <a:cubicBezTo>
                        <a:pt x="10153" y="3130"/>
                        <a:pt x="11663" y="2764"/>
                        <a:pt x="13263" y="2352"/>
                      </a:cubicBezTo>
                      <a:cubicBezTo>
                        <a:pt x="14041" y="2124"/>
                        <a:pt x="14910" y="1986"/>
                        <a:pt x="15779" y="1803"/>
                      </a:cubicBezTo>
                      <a:cubicBezTo>
                        <a:pt x="16190" y="1758"/>
                        <a:pt x="16602" y="1666"/>
                        <a:pt x="17059" y="1575"/>
                      </a:cubicBezTo>
                      <a:cubicBezTo>
                        <a:pt x="17471" y="1483"/>
                        <a:pt x="17928" y="1392"/>
                        <a:pt x="18385" y="1346"/>
                      </a:cubicBezTo>
                      <a:cubicBezTo>
                        <a:pt x="19254" y="1255"/>
                        <a:pt x="20169" y="1117"/>
                        <a:pt x="21129" y="980"/>
                      </a:cubicBezTo>
                      <a:cubicBezTo>
                        <a:pt x="22044" y="889"/>
                        <a:pt x="22959" y="843"/>
                        <a:pt x="23919" y="752"/>
                      </a:cubicBezTo>
                      <a:cubicBezTo>
                        <a:pt x="24376" y="752"/>
                        <a:pt x="24879" y="706"/>
                        <a:pt x="25337" y="660"/>
                      </a:cubicBezTo>
                      <a:lnTo>
                        <a:pt x="26800" y="660"/>
                      </a:lnTo>
                      <a:cubicBezTo>
                        <a:pt x="27761" y="660"/>
                        <a:pt x="28721" y="614"/>
                        <a:pt x="29681" y="614"/>
                      </a:cubicBezTo>
                      <a:cubicBezTo>
                        <a:pt x="31602" y="706"/>
                        <a:pt x="33523" y="752"/>
                        <a:pt x="35398" y="934"/>
                      </a:cubicBezTo>
                      <a:cubicBezTo>
                        <a:pt x="37319" y="1072"/>
                        <a:pt x="39148" y="1346"/>
                        <a:pt x="40932" y="1575"/>
                      </a:cubicBezTo>
                      <a:cubicBezTo>
                        <a:pt x="41846" y="1758"/>
                        <a:pt x="42715" y="1895"/>
                        <a:pt x="43584" y="2032"/>
                      </a:cubicBezTo>
                      <a:cubicBezTo>
                        <a:pt x="44453" y="2169"/>
                        <a:pt x="45276" y="2352"/>
                        <a:pt x="46100" y="2535"/>
                      </a:cubicBezTo>
                      <a:cubicBezTo>
                        <a:pt x="46877" y="2718"/>
                        <a:pt x="47700" y="2855"/>
                        <a:pt x="48432" y="3038"/>
                      </a:cubicBezTo>
                      <a:cubicBezTo>
                        <a:pt x="49210" y="3221"/>
                        <a:pt x="49941" y="3404"/>
                        <a:pt x="50627" y="3587"/>
                      </a:cubicBezTo>
                      <a:cubicBezTo>
                        <a:pt x="51313" y="3770"/>
                        <a:pt x="51999" y="3953"/>
                        <a:pt x="52640" y="4136"/>
                      </a:cubicBezTo>
                      <a:cubicBezTo>
                        <a:pt x="53280" y="4319"/>
                        <a:pt x="53874" y="4502"/>
                        <a:pt x="54423" y="4685"/>
                      </a:cubicBezTo>
                      <a:cubicBezTo>
                        <a:pt x="55566" y="5005"/>
                        <a:pt x="56573" y="5325"/>
                        <a:pt x="57350" y="5599"/>
                      </a:cubicBezTo>
                      <a:cubicBezTo>
                        <a:pt x="58951" y="6148"/>
                        <a:pt x="59865" y="6468"/>
                        <a:pt x="59865" y="6468"/>
                      </a:cubicBezTo>
                      <a:cubicBezTo>
                        <a:pt x="59865" y="6468"/>
                        <a:pt x="58951" y="6102"/>
                        <a:pt x="57396" y="5508"/>
                      </a:cubicBezTo>
                      <a:cubicBezTo>
                        <a:pt x="56618" y="5142"/>
                        <a:pt x="55612" y="4822"/>
                        <a:pt x="54515" y="4456"/>
                      </a:cubicBezTo>
                      <a:cubicBezTo>
                        <a:pt x="53966" y="4273"/>
                        <a:pt x="53371" y="4044"/>
                        <a:pt x="52731" y="3861"/>
                      </a:cubicBezTo>
                      <a:cubicBezTo>
                        <a:pt x="52091" y="3678"/>
                        <a:pt x="51405" y="3450"/>
                        <a:pt x="50719" y="3267"/>
                      </a:cubicBezTo>
                      <a:cubicBezTo>
                        <a:pt x="50033" y="3084"/>
                        <a:pt x="49301" y="2855"/>
                        <a:pt x="48524" y="2672"/>
                      </a:cubicBezTo>
                      <a:cubicBezTo>
                        <a:pt x="47792" y="2444"/>
                        <a:pt x="46969" y="2261"/>
                        <a:pt x="46191" y="2078"/>
                      </a:cubicBezTo>
                      <a:cubicBezTo>
                        <a:pt x="45368" y="1849"/>
                        <a:pt x="44545" y="1712"/>
                        <a:pt x="43676" y="1529"/>
                      </a:cubicBezTo>
                      <a:cubicBezTo>
                        <a:pt x="42807" y="1392"/>
                        <a:pt x="41938" y="1209"/>
                        <a:pt x="41023" y="1072"/>
                      </a:cubicBezTo>
                      <a:cubicBezTo>
                        <a:pt x="39240" y="797"/>
                        <a:pt x="37365" y="477"/>
                        <a:pt x="35444" y="340"/>
                      </a:cubicBezTo>
                      <a:cubicBezTo>
                        <a:pt x="33569" y="157"/>
                        <a:pt x="31602" y="111"/>
                        <a:pt x="29681" y="20"/>
                      </a:cubicBezTo>
                      <a:cubicBezTo>
                        <a:pt x="29400" y="6"/>
                        <a:pt x="29115" y="1"/>
                        <a:pt x="28828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957774" y="2560064"/>
                  <a:ext cx="464794" cy="29836"/>
                </a:xfrm>
                <a:custGeom>
                  <a:rect b="b" l="l" r="r" t="t"/>
                  <a:pathLst>
                    <a:path extrusionOk="0" h="1785" w="27807">
                      <a:moveTo>
                        <a:pt x="13903" y="1"/>
                      </a:moveTo>
                      <a:cubicBezTo>
                        <a:pt x="13034" y="47"/>
                        <a:pt x="12166" y="47"/>
                        <a:pt x="11297" y="47"/>
                      </a:cubicBezTo>
                      <a:cubicBezTo>
                        <a:pt x="10428" y="47"/>
                        <a:pt x="9604" y="138"/>
                        <a:pt x="8781" y="184"/>
                      </a:cubicBezTo>
                      <a:cubicBezTo>
                        <a:pt x="7958" y="275"/>
                        <a:pt x="7181" y="321"/>
                        <a:pt x="6403" y="412"/>
                      </a:cubicBezTo>
                      <a:cubicBezTo>
                        <a:pt x="5671" y="504"/>
                        <a:pt x="4985" y="595"/>
                        <a:pt x="4299" y="641"/>
                      </a:cubicBezTo>
                      <a:cubicBezTo>
                        <a:pt x="3659" y="733"/>
                        <a:pt x="3065" y="824"/>
                        <a:pt x="2562" y="915"/>
                      </a:cubicBezTo>
                      <a:cubicBezTo>
                        <a:pt x="2013" y="1007"/>
                        <a:pt x="1555" y="1098"/>
                        <a:pt x="1190" y="1144"/>
                      </a:cubicBezTo>
                      <a:cubicBezTo>
                        <a:pt x="458" y="1281"/>
                        <a:pt x="0" y="1373"/>
                        <a:pt x="0" y="1373"/>
                      </a:cubicBezTo>
                      <a:cubicBezTo>
                        <a:pt x="0" y="1373"/>
                        <a:pt x="458" y="1327"/>
                        <a:pt x="1190" y="1281"/>
                      </a:cubicBezTo>
                      <a:cubicBezTo>
                        <a:pt x="1967" y="1236"/>
                        <a:pt x="3065" y="1098"/>
                        <a:pt x="4345" y="1007"/>
                      </a:cubicBezTo>
                      <a:cubicBezTo>
                        <a:pt x="4985" y="961"/>
                        <a:pt x="5717" y="915"/>
                        <a:pt x="6449" y="870"/>
                      </a:cubicBezTo>
                      <a:cubicBezTo>
                        <a:pt x="7226" y="778"/>
                        <a:pt x="8004" y="778"/>
                        <a:pt x="8827" y="733"/>
                      </a:cubicBezTo>
                      <a:cubicBezTo>
                        <a:pt x="9604" y="733"/>
                        <a:pt x="10473" y="687"/>
                        <a:pt x="11342" y="687"/>
                      </a:cubicBezTo>
                      <a:cubicBezTo>
                        <a:pt x="12166" y="641"/>
                        <a:pt x="13034" y="641"/>
                        <a:pt x="13903" y="641"/>
                      </a:cubicBezTo>
                      <a:cubicBezTo>
                        <a:pt x="14772" y="641"/>
                        <a:pt x="15641" y="687"/>
                        <a:pt x="16510" y="687"/>
                      </a:cubicBezTo>
                      <a:cubicBezTo>
                        <a:pt x="17379" y="687"/>
                        <a:pt x="18202" y="778"/>
                        <a:pt x="19026" y="824"/>
                      </a:cubicBezTo>
                      <a:cubicBezTo>
                        <a:pt x="19849" y="870"/>
                        <a:pt x="20626" y="870"/>
                        <a:pt x="21358" y="961"/>
                      </a:cubicBezTo>
                      <a:cubicBezTo>
                        <a:pt x="22090" y="1053"/>
                        <a:pt x="22821" y="1144"/>
                        <a:pt x="23462" y="1190"/>
                      </a:cubicBezTo>
                      <a:cubicBezTo>
                        <a:pt x="24102" y="1236"/>
                        <a:pt x="24696" y="1327"/>
                        <a:pt x="25245" y="1419"/>
                      </a:cubicBezTo>
                      <a:cubicBezTo>
                        <a:pt x="25748" y="1510"/>
                        <a:pt x="26206" y="1556"/>
                        <a:pt x="26572" y="1601"/>
                      </a:cubicBezTo>
                      <a:cubicBezTo>
                        <a:pt x="27349" y="1693"/>
                        <a:pt x="27806" y="1784"/>
                        <a:pt x="27806" y="1784"/>
                      </a:cubicBezTo>
                      <a:cubicBezTo>
                        <a:pt x="27806" y="1784"/>
                        <a:pt x="27349" y="1647"/>
                        <a:pt x="26617" y="1510"/>
                      </a:cubicBezTo>
                      <a:cubicBezTo>
                        <a:pt x="26251" y="1419"/>
                        <a:pt x="25794" y="1281"/>
                        <a:pt x="25245" y="1190"/>
                      </a:cubicBezTo>
                      <a:cubicBezTo>
                        <a:pt x="25017" y="1144"/>
                        <a:pt x="24742" y="1053"/>
                        <a:pt x="24422" y="1007"/>
                      </a:cubicBezTo>
                      <a:cubicBezTo>
                        <a:pt x="24148" y="961"/>
                        <a:pt x="23828" y="915"/>
                        <a:pt x="23507" y="870"/>
                      </a:cubicBezTo>
                      <a:cubicBezTo>
                        <a:pt x="22867" y="733"/>
                        <a:pt x="22135" y="641"/>
                        <a:pt x="21404" y="550"/>
                      </a:cubicBezTo>
                      <a:cubicBezTo>
                        <a:pt x="20672" y="412"/>
                        <a:pt x="19894" y="367"/>
                        <a:pt x="19071" y="275"/>
                      </a:cubicBezTo>
                      <a:cubicBezTo>
                        <a:pt x="18248" y="229"/>
                        <a:pt x="17379" y="92"/>
                        <a:pt x="16510" y="92"/>
                      </a:cubicBezTo>
                      <a:cubicBezTo>
                        <a:pt x="15687" y="92"/>
                        <a:pt x="14818" y="47"/>
                        <a:pt x="13903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477594" y="2602871"/>
                  <a:ext cx="354709" cy="199544"/>
                </a:xfrm>
                <a:custGeom>
                  <a:rect b="b" l="l" r="r" t="t"/>
                  <a:pathLst>
                    <a:path extrusionOk="0" h="11938" w="21221">
                      <a:moveTo>
                        <a:pt x="0" y="1"/>
                      </a:moveTo>
                      <a:cubicBezTo>
                        <a:pt x="0" y="1"/>
                        <a:pt x="366" y="138"/>
                        <a:pt x="1006" y="367"/>
                      </a:cubicBezTo>
                      <a:cubicBezTo>
                        <a:pt x="1601" y="595"/>
                        <a:pt x="2561" y="870"/>
                        <a:pt x="3613" y="1327"/>
                      </a:cubicBezTo>
                      <a:cubicBezTo>
                        <a:pt x="4162" y="1510"/>
                        <a:pt x="4711" y="1739"/>
                        <a:pt x="5351" y="1967"/>
                      </a:cubicBezTo>
                      <a:cubicBezTo>
                        <a:pt x="5945" y="2196"/>
                        <a:pt x="6586" y="2562"/>
                        <a:pt x="7226" y="2836"/>
                      </a:cubicBezTo>
                      <a:cubicBezTo>
                        <a:pt x="7912" y="3111"/>
                        <a:pt x="8598" y="3385"/>
                        <a:pt x="9238" y="3751"/>
                      </a:cubicBezTo>
                      <a:cubicBezTo>
                        <a:pt x="9924" y="4117"/>
                        <a:pt x="10610" y="4437"/>
                        <a:pt x="11296" y="4803"/>
                      </a:cubicBezTo>
                      <a:cubicBezTo>
                        <a:pt x="11936" y="5169"/>
                        <a:pt x="12622" y="5580"/>
                        <a:pt x="13263" y="5946"/>
                      </a:cubicBezTo>
                      <a:cubicBezTo>
                        <a:pt x="13903" y="6312"/>
                        <a:pt x="14543" y="6769"/>
                        <a:pt x="15138" y="7135"/>
                      </a:cubicBezTo>
                      <a:cubicBezTo>
                        <a:pt x="15687" y="7547"/>
                        <a:pt x="16327" y="7913"/>
                        <a:pt x="16830" y="8324"/>
                      </a:cubicBezTo>
                      <a:cubicBezTo>
                        <a:pt x="17333" y="8736"/>
                        <a:pt x="17836" y="9102"/>
                        <a:pt x="18293" y="9468"/>
                      </a:cubicBezTo>
                      <a:cubicBezTo>
                        <a:pt x="18522" y="9605"/>
                        <a:pt x="18751" y="9788"/>
                        <a:pt x="18934" y="9971"/>
                      </a:cubicBezTo>
                      <a:cubicBezTo>
                        <a:pt x="19162" y="10108"/>
                        <a:pt x="19345" y="10291"/>
                        <a:pt x="19528" y="10428"/>
                      </a:cubicBezTo>
                      <a:cubicBezTo>
                        <a:pt x="19848" y="10748"/>
                        <a:pt x="20168" y="11023"/>
                        <a:pt x="20443" y="11251"/>
                      </a:cubicBezTo>
                      <a:cubicBezTo>
                        <a:pt x="20946" y="11709"/>
                        <a:pt x="21220" y="11937"/>
                        <a:pt x="21220" y="11937"/>
                      </a:cubicBezTo>
                      <a:cubicBezTo>
                        <a:pt x="21220" y="11937"/>
                        <a:pt x="20992" y="11663"/>
                        <a:pt x="20534" y="11160"/>
                      </a:cubicBezTo>
                      <a:cubicBezTo>
                        <a:pt x="20260" y="10931"/>
                        <a:pt x="19986" y="10611"/>
                        <a:pt x="19665" y="10291"/>
                      </a:cubicBezTo>
                      <a:cubicBezTo>
                        <a:pt x="19528" y="10108"/>
                        <a:pt x="19345" y="9925"/>
                        <a:pt x="19162" y="9742"/>
                      </a:cubicBezTo>
                      <a:cubicBezTo>
                        <a:pt x="18979" y="9559"/>
                        <a:pt x="18751" y="9376"/>
                        <a:pt x="18522" y="9193"/>
                      </a:cubicBezTo>
                      <a:cubicBezTo>
                        <a:pt x="18110" y="8827"/>
                        <a:pt x="17607" y="8416"/>
                        <a:pt x="17104" y="7958"/>
                      </a:cubicBezTo>
                      <a:cubicBezTo>
                        <a:pt x="16601" y="7501"/>
                        <a:pt x="16007" y="7135"/>
                        <a:pt x="15412" y="6678"/>
                      </a:cubicBezTo>
                      <a:cubicBezTo>
                        <a:pt x="14818" y="6266"/>
                        <a:pt x="14223" y="5809"/>
                        <a:pt x="13583" y="5443"/>
                      </a:cubicBezTo>
                      <a:cubicBezTo>
                        <a:pt x="12897" y="5032"/>
                        <a:pt x="12257" y="4666"/>
                        <a:pt x="11571" y="4254"/>
                      </a:cubicBezTo>
                      <a:cubicBezTo>
                        <a:pt x="10885" y="3888"/>
                        <a:pt x="10199" y="3568"/>
                        <a:pt x="9513" y="3202"/>
                      </a:cubicBezTo>
                      <a:cubicBezTo>
                        <a:pt x="8827" y="2882"/>
                        <a:pt x="8141" y="2608"/>
                        <a:pt x="7455" y="2333"/>
                      </a:cubicBezTo>
                      <a:cubicBezTo>
                        <a:pt x="6769" y="2059"/>
                        <a:pt x="6128" y="1739"/>
                        <a:pt x="5488" y="1556"/>
                      </a:cubicBezTo>
                      <a:cubicBezTo>
                        <a:pt x="4894" y="1373"/>
                        <a:pt x="4299" y="1144"/>
                        <a:pt x="3705" y="961"/>
                      </a:cubicBezTo>
                      <a:cubicBezTo>
                        <a:pt x="3430" y="870"/>
                        <a:pt x="3201" y="778"/>
                        <a:pt x="2927" y="733"/>
                      </a:cubicBezTo>
                      <a:cubicBezTo>
                        <a:pt x="2698" y="641"/>
                        <a:pt x="2424" y="595"/>
                        <a:pt x="2195" y="550"/>
                      </a:cubicBezTo>
                      <a:cubicBezTo>
                        <a:pt x="1738" y="412"/>
                        <a:pt x="1372" y="321"/>
                        <a:pt x="1006" y="230"/>
                      </a:cubicBezTo>
                      <a:cubicBezTo>
                        <a:pt x="366" y="92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251323" y="2486685"/>
                  <a:ext cx="580980" cy="277502"/>
                </a:xfrm>
                <a:custGeom>
                  <a:rect b="b" l="l" r="r" t="t"/>
                  <a:pathLst>
                    <a:path extrusionOk="0" h="16602" w="3475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640" y="92"/>
                        <a:pt x="1692" y="229"/>
                      </a:cubicBezTo>
                      <a:cubicBezTo>
                        <a:pt x="2241" y="321"/>
                        <a:pt x="2881" y="412"/>
                        <a:pt x="3613" y="549"/>
                      </a:cubicBezTo>
                      <a:cubicBezTo>
                        <a:pt x="4345" y="686"/>
                        <a:pt x="5168" y="824"/>
                        <a:pt x="6083" y="1052"/>
                      </a:cubicBezTo>
                      <a:cubicBezTo>
                        <a:pt x="6997" y="1189"/>
                        <a:pt x="7958" y="1464"/>
                        <a:pt x="8964" y="1738"/>
                      </a:cubicBezTo>
                      <a:cubicBezTo>
                        <a:pt x="9513" y="1830"/>
                        <a:pt x="10016" y="1967"/>
                        <a:pt x="10564" y="2150"/>
                      </a:cubicBezTo>
                      <a:cubicBezTo>
                        <a:pt x="11068" y="2287"/>
                        <a:pt x="11616" y="2470"/>
                        <a:pt x="12165" y="2607"/>
                      </a:cubicBezTo>
                      <a:cubicBezTo>
                        <a:pt x="13263" y="3019"/>
                        <a:pt x="14406" y="3339"/>
                        <a:pt x="15504" y="3796"/>
                      </a:cubicBezTo>
                      <a:cubicBezTo>
                        <a:pt x="16647" y="4208"/>
                        <a:pt x="17745" y="4757"/>
                        <a:pt x="18888" y="5214"/>
                      </a:cubicBezTo>
                      <a:cubicBezTo>
                        <a:pt x="19985" y="5763"/>
                        <a:pt x="21129" y="6266"/>
                        <a:pt x="22181" y="6860"/>
                      </a:cubicBezTo>
                      <a:cubicBezTo>
                        <a:pt x="23233" y="7409"/>
                        <a:pt x="24239" y="8049"/>
                        <a:pt x="25199" y="8644"/>
                      </a:cubicBezTo>
                      <a:cubicBezTo>
                        <a:pt x="25702" y="8964"/>
                        <a:pt x="26159" y="9284"/>
                        <a:pt x="26617" y="9604"/>
                      </a:cubicBezTo>
                      <a:cubicBezTo>
                        <a:pt x="27074" y="9879"/>
                        <a:pt x="27531" y="10199"/>
                        <a:pt x="27943" y="10519"/>
                      </a:cubicBezTo>
                      <a:cubicBezTo>
                        <a:pt x="28355" y="10839"/>
                        <a:pt x="28766" y="11159"/>
                        <a:pt x="29178" y="11434"/>
                      </a:cubicBezTo>
                      <a:cubicBezTo>
                        <a:pt x="29589" y="11754"/>
                        <a:pt x="29955" y="12074"/>
                        <a:pt x="30275" y="12348"/>
                      </a:cubicBezTo>
                      <a:cubicBezTo>
                        <a:pt x="30641" y="12669"/>
                        <a:pt x="30961" y="12943"/>
                        <a:pt x="31282" y="13217"/>
                      </a:cubicBezTo>
                      <a:cubicBezTo>
                        <a:pt x="31602" y="13492"/>
                        <a:pt x="31922" y="13766"/>
                        <a:pt x="32196" y="14041"/>
                      </a:cubicBezTo>
                      <a:cubicBezTo>
                        <a:pt x="32471" y="14269"/>
                        <a:pt x="32699" y="14498"/>
                        <a:pt x="32974" y="14727"/>
                      </a:cubicBezTo>
                      <a:cubicBezTo>
                        <a:pt x="33202" y="14955"/>
                        <a:pt x="33385" y="15184"/>
                        <a:pt x="33568" y="15367"/>
                      </a:cubicBezTo>
                      <a:cubicBezTo>
                        <a:pt x="34346" y="16144"/>
                        <a:pt x="34757" y="16602"/>
                        <a:pt x="34757" y="16602"/>
                      </a:cubicBezTo>
                      <a:cubicBezTo>
                        <a:pt x="34757" y="16602"/>
                        <a:pt x="34346" y="16099"/>
                        <a:pt x="33660" y="15275"/>
                      </a:cubicBezTo>
                      <a:cubicBezTo>
                        <a:pt x="33477" y="15092"/>
                        <a:pt x="33294" y="14864"/>
                        <a:pt x="33065" y="14635"/>
                      </a:cubicBezTo>
                      <a:cubicBezTo>
                        <a:pt x="32837" y="14361"/>
                        <a:pt x="32608" y="14132"/>
                        <a:pt x="32333" y="13858"/>
                      </a:cubicBezTo>
                      <a:cubicBezTo>
                        <a:pt x="32059" y="13583"/>
                        <a:pt x="31785" y="13309"/>
                        <a:pt x="31510" y="12989"/>
                      </a:cubicBezTo>
                      <a:cubicBezTo>
                        <a:pt x="31190" y="12714"/>
                        <a:pt x="30870" y="12394"/>
                        <a:pt x="30504" y="12120"/>
                      </a:cubicBezTo>
                      <a:cubicBezTo>
                        <a:pt x="30184" y="11800"/>
                        <a:pt x="29818" y="11434"/>
                        <a:pt x="29452" y="11159"/>
                      </a:cubicBezTo>
                      <a:cubicBezTo>
                        <a:pt x="29041" y="10839"/>
                        <a:pt x="28629" y="10519"/>
                        <a:pt x="28217" y="10153"/>
                      </a:cubicBezTo>
                      <a:cubicBezTo>
                        <a:pt x="27806" y="9833"/>
                        <a:pt x="27394" y="9513"/>
                        <a:pt x="26937" y="9193"/>
                      </a:cubicBezTo>
                      <a:cubicBezTo>
                        <a:pt x="26480" y="8873"/>
                        <a:pt x="25977" y="8507"/>
                        <a:pt x="25519" y="8187"/>
                      </a:cubicBezTo>
                      <a:cubicBezTo>
                        <a:pt x="24513" y="7592"/>
                        <a:pt x="23507" y="6906"/>
                        <a:pt x="22455" y="6357"/>
                      </a:cubicBezTo>
                      <a:cubicBezTo>
                        <a:pt x="21403" y="5717"/>
                        <a:pt x="20260" y="5214"/>
                        <a:pt x="19162" y="4665"/>
                      </a:cubicBezTo>
                      <a:cubicBezTo>
                        <a:pt x="18019" y="4162"/>
                        <a:pt x="16876" y="3659"/>
                        <a:pt x="15732" y="3247"/>
                      </a:cubicBezTo>
                      <a:cubicBezTo>
                        <a:pt x="14589" y="2836"/>
                        <a:pt x="13446" y="2470"/>
                        <a:pt x="12348" y="2104"/>
                      </a:cubicBezTo>
                      <a:cubicBezTo>
                        <a:pt x="11205" y="1784"/>
                        <a:pt x="10153" y="1510"/>
                        <a:pt x="9101" y="1281"/>
                      </a:cubicBezTo>
                      <a:cubicBezTo>
                        <a:pt x="8049" y="1052"/>
                        <a:pt x="7089" y="824"/>
                        <a:pt x="6128" y="686"/>
                      </a:cubicBezTo>
                      <a:cubicBezTo>
                        <a:pt x="5671" y="595"/>
                        <a:pt x="5259" y="549"/>
                        <a:pt x="4848" y="458"/>
                      </a:cubicBezTo>
                      <a:cubicBezTo>
                        <a:pt x="4436" y="412"/>
                        <a:pt x="4025" y="366"/>
                        <a:pt x="3659" y="321"/>
                      </a:cubicBezTo>
                      <a:cubicBezTo>
                        <a:pt x="2881" y="229"/>
                        <a:pt x="2241" y="138"/>
                        <a:pt x="1692" y="138"/>
                      </a:cubicBezTo>
                      <a:cubicBezTo>
                        <a:pt x="640" y="4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7"/>
                <p:cNvSpPr/>
                <p:nvPr/>
              </p:nvSpPr>
              <p:spPr>
                <a:xfrm>
                  <a:off x="6078557" y="2362075"/>
                  <a:ext cx="140673" cy="14124"/>
                </a:xfrm>
                <a:custGeom>
                  <a:rect b="b" l="l" r="r" t="t"/>
                  <a:pathLst>
                    <a:path extrusionOk="0" h="845" w="8416">
                      <a:moveTo>
                        <a:pt x="5717" y="1"/>
                      </a:moveTo>
                      <a:cubicBezTo>
                        <a:pt x="5214" y="1"/>
                        <a:pt x="4711" y="47"/>
                        <a:pt x="4162" y="47"/>
                      </a:cubicBezTo>
                      <a:cubicBezTo>
                        <a:pt x="3613" y="92"/>
                        <a:pt x="3110" y="138"/>
                        <a:pt x="2607" y="230"/>
                      </a:cubicBezTo>
                      <a:cubicBezTo>
                        <a:pt x="2104" y="275"/>
                        <a:pt x="1647" y="367"/>
                        <a:pt x="1281" y="504"/>
                      </a:cubicBezTo>
                      <a:cubicBezTo>
                        <a:pt x="503" y="687"/>
                        <a:pt x="0" y="824"/>
                        <a:pt x="0" y="824"/>
                      </a:cubicBezTo>
                      <a:cubicBezTo>
                        <a:pt x="0" y="824"/>
                        <a:pt x="224" y="844"/>
                        <a:pt x="617" y="844"/>
                      </a:cubicBezTo>
                      <a:cubicBezTo>
                        <a:pt x="813" y="844"/>
                        <a:pt x="1052" y="839"/>
                        <a:pt x="1327" y="824"/>
                      </a:cubicBezTo>
                      <a:lnTo>
                        <a:pt x="1967" y="824"/>
                      </a:lnTo>
                      <a:cubicBezTo>
                        <a:pt x="2196" y="778"/>
                        <a:pt x="2424" y="778"/>
                        <a:pt x="2653" y="778"/>
                      </a:cubicBezTo>
                      <a:cubicBezTo>
                        <a:pt x="3156" y="733"/>
                        <a:pt x="3705" y="687"/>
                        <a:pt x="4208" y="687"/>
                      </a:cubicBezTo>
                      <a:cubicBezTo>
                        <a:pt x="4711" y="641"/>
                        <a:pt x="5260" y="595"/>
                        <a:pt x="5763" y="550"/>
                      </a:cubicBezTo>
                      <a:cubicBezTo>
                        <a:pt x="5991" y="550"/>
                        <a:pt x="6220" y="504"/>
                        <a:pt x="6449" y="504"/>
                      </a:cubicBezTo>
                      <a:cubicBezTo>
                        <a:pt x="6677" y="458"/>
                        <a:pt x="6906" y="458"/>
                        <a:pt x="7089" y="458"/>
                      </a:cubicBezTo>
                      <a:cubicBezTo>
                        <a:pt x="7912" y="367"/>
                        <a:pt x="8415" y="275"/>
                        <a:pt x="8415" y="275"/>
                      </a:cubicBezTo>
                      <a:cubicBezTo>
                        <a:pt x="8415" y="275"/>
                        <a:pt x="7912" y="138"/>
                        <a:pt x="7089" y="92"/>
                      </a:cubicBezTo>
                      <a:cubicBezTo>
                        <a:pt x="6677" y="47"/>
                        <a:pt x="6220" y="1"/>
                        <a:pt x="5717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6666407" y="2522606"/>
                  <a:ext cx="181174" cy="232405"/>
                </a:xfrm>
                <a:custGeom>
                  <a:rect b="b" l="l" r="r" t="t"/>
                  <a:pathLst>
                    <a:path extrusionOk="0" h="13904" w="10839">
                      <a:moveTo>
                        <a:pt x="0" y="1"/>
                      </a:moveTo>
                      <a:cubicBezTo>
                        <a:pt x="0" y="1"/>
                        <a:pt x="183" y="184"/>
                        <a:pt x="549" y="550"/>
                      </a:cubicBezTo>
                      <a:cubicBezTo>
                        <a:pt x="915" y="870"/>
                        <a:pt x="1418" y="1327"/>
                        <a:pt x="2012" y="1922"/>
                      </a:cubicBezTo>
                      <a:cubicBezTo>
                        <a:pt x="2287" y="2242"/>
                        <a:pt x="2607" y="2562"/>
                        <a:pt x="2927" y="2882"/>
                      </a:cubicBezTo>
                      <a:cubicBezTo>
                        <a:pt x="3293" y="3248"/>
                        <a:pt x="3567" y="3614"/>
                        <a:pt x="3933" y="3980"/>
                      </a:cubicBezTo>
                      <a:cubicBezTo>
                        <a:pt x="4299" y="4391"/>
                        <a:pt x="4665" y="4757"/>
                        <a:pt x="4985" y="5214"/>
                      </a:cubicBezTo>
                      <a:cubicBezTo>
                        <a:pt x="5351" y="5626"/>
                        <a:pt x="5671" y="6038"/>
                        <a:pt x="6037" y="6495"/>
                      </a:cubicBezTo>
                      <a:cubicBezTo>
                        <a:pt x="6357" y="6907"/>
                        <a:pt x="6677" y="7364"/>
                        <a:pt x="6997" y="7776"/>
                      </a:cubicBezTo>
                      <a:cubicBezTo>
                        <a:pt x="7363" y="8233"/>
                        <a:pt x="7638" y="8690"/>
                        <a:pt x="7912" y="9102"/>
                      </a:cubicBezTo>
                      <a:cubicBezTo>
                        <a:pt x="8186" y="9559"/>
                        <a:pt x="8507" y="9925"/>
                        <a:pt x="8781" y="10337"/>
                      </a:cubicBezTo>
                      <a:cubicBezTo>
                        <a:pt x="9010" y="10748"/>
                        <a:pt x="9238" y="11114"/>
                        <a:pt x="9467" y="11480"/>
                      </a:cubicBezTo>
                      <a:cubicBezTo>
                        <a:pt x="9879" y="12166"/>
                        <a:pt x="10199" y="12806"/>
                        <a:pt x="10473" y="13218"/>
                      </a:cubicBezTo>
                      <a:cubicBezTo>
                        <a:pt x="10702" y="13675"/>
                        <a:pt x="10839" y="13904"/>
                        <a:pt x="10839" y="13904"/>
                      </a:cubicBezTo>
                      <a:cubicBezTo>
                        <a:pt x="10839" y="13904"/>
                        <a:pt x="10748" y="13629"/>
                        <a:pt x="10565" y="13172"/>
                      </a:cubicBezTo>
                      <a:cubicBezTo>
                        <a:pt x="10473" y="12943"/>
                        <a:pt x="10382" y="12669"/>
                        <a:pt x="10244" y="12349"/>
                      </a:cubicBezTo>
                      <a:cubicBezTo>
                        <a:pt x="10107" y="12074"/>
                        <a:pt x="9970" y="11709"/>
                        <a:pt x="9787" y="11343"/>
                      </a:cubicBezTo>
                      <a:cubicBezTo>
                        <a:pt x="9558" y="10931"/>
                        <a:pt x="9376" y="10565"/>
                        <a:pt x="9147" y="10108"/>
                      </a:cubicBezTo>
                      <a:cubicBezTo>
                        <a:pt x="8918" y="9696"/>
                        <a:pt x="8644" y="9239"/>
                        <a:pt x="8369" y="8827"/>
                      </a:cubicBezTo>
                      <a:cubicBezTo>
                        <a:pt x="8095" y="8370"/>
                        <a:pt x="7821" y="7867"/>
                        <a:pt x="7500" y="7455"/>
                      </a:cubicBezTo>
                      <a:cubicBezTo>
                        <a:pt x="7180" y="6998"/>
                        <a:pt x="6860" y="6541"/>
                        <a:pt x="6540" y="6083"/>
                      </a:cubicBezTo>
                      <a:cubicBezTo>
                        <a:pt x="6174" y="5672"/>
                        <a:pt x="5808" y="5214"/>
                        <a:pt x="5442" y="4803"/>
                      </a:cubicBezTo>
                      <a:cubicBezTo>
                        <a:pt x="5077" y="4391"/>
                        <a:pt x="4711" y="4025"/>
                        <a:pt x="4345" y="3614"/>
                      </a:cubicBezTo>
                      <a:cubicBezTo>
                        <a:pt x="3979" y="3248"/>
                        <a:pt x="3613" y="2882"/>
                        <a:pt x="3247" y="2562"/>
                      </a:cubicBezTo>
                      <a:cubicBezTo>
                        <a:pt x="2881" y="2242"/>
                        <a:pt x="2561" y="1967"/>
                        <a:pt x="2241" y="1693"/>
                      </a:cubicBezTo>
                      <a:cubicBezTo>
                        <a:pt x="1921" y="1373"/>
                        <a:pt x="1601" y="1144"/>
                        <a:pt x="1326" y="961"/>
                      </a:cubicBezTo>
                      <a:cubicBezTo>
                        <a:pt x="1052" y="778"/>
                        <a:pt x="823" y="595"/>
                        <a:pt x="640" y="458"/>
                      </a:cubicBezTo>
                      <a:cubicBezTo>
                        <a:pt x="229" y="138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987594" y="2675314"/>
                  <a:ext cx="736914" cy="117924"/>
                </a:xfrm>
                <a:custGeom>
                  <a:rect b="b" l="l" r="r" t="t"/>
                  <a:pathLst>
                    <a:path extrusionOk="0" h="7055" w="44087">
                      <a:moveTo>
                        <a:pt x="16264" y="0"/>
                      </a:moveTo>
                      <a:cubicBezTo>
                        <a:pt x="15572" y="0"/>
                        <a:pt x="14886" y="12"/>
                        <a:pt x="14223" y="12"/>
                      </a:cubicBezTo>
                      <a:cubicBezTo>
                        <a:pt x="12897" y="57"/>
                        <a:pt x="11616" y="57"/>
                        <a:pt x="10427" y="194"/>
                      </a:cubicBezTo>
                      <a:cubicBezTo>
                        <a:pt x="9192" y="286"/>
                        <a:pt x="8049" y="377"/>
                        <a:pt x="6997" y="469"/>
                      </a:cubicBezTo>
                      <a:cubicBezTo>
                        <a:pt x="6448" y="560"/>
                        <a:pt x="5945" y="606"/>
                        <a:pt x="5488" y="652"/>
                      </a:cubicBezTo>
                      <a:cubicBezTo>
                        <a:pt x="4985" y="743"/>
                        <a:pt x="4573" y="789"/>
                        <a:pt x="4116" y="880"/>
                      </a:cubicBezTo>
                      <a:cubicBezTo>
                        <a:pt x="3293" y="1018"/>
                        <a:pt x="2515" y="1109"/>
                        <a:pt x="1921" y="1246"/>
                      </a:cubicBezTo>
                      <a:cubicBezTo>
                        <a:pt x="686" y="1475"/>
                        <a:pt x="0" y="1612"/>
                        <a:pt x="0" y="1612"/>
                      </a:cubicBezTo>
                      <a:cubicBezTo>
                        <a:pt x="0" y="1612"/>
                        <a:pt x="732" y="1521"/>
                        <a:pt x="1921" y="1338"/>
                      </a:cubicBezTo>
                      <a:cubicBezTo>
                        <a:pt x="2561" y="1246"/>
                        <a:pt x="3293" y="1201"/>
                        <a:pt x="4162" y="1109"/>
                      </a:cubicBezTo>
                      <a:cubicBezTo>
                        <a:pt x="5031" y="1018"/>
                        <a:pt x="5991" y="926"/>
                        <a:pt x="7043" y="835"/>
                      </a:cubicBezTo>
                      <a:cubicBezTo>
                        <a:pt x="8095" y="743"/>
                        <a:pt x="9238" y="698"/>
                        <a:pt x="10427" y="606"/>
                      </a:cubicBezTo>
                      <a:cubicBezTo>
                        <a:pt x="11022" y="606"/>
                        <a:pt x="11662" y="560"/>
                        <a:pt x="12302" y="560"/>
                      </a:cubicBezTo>
                      <a:cubicBezTo>
                        <a:pt x="12943" y="560"/>
                        <a:pt x="13583" y="560"/>
                        <a:pt x="14269" y="515"/>
                      </a:cubicBezTo>
                      <a:cubicBezTo>
                        <a:pt x="15549" y="560"/>
                        <a:pt x="16921" y="560"/>
                        <a:pt x="18293" y="652"/>
                      </a:cubicBezTo>
                      <a:cubicBezTo>
                        <a:pt x="19711" y="652"/>
                        <a:pt x="21083" y="835"/>
                        <a:pt x="22501" y="926"/>
                      </a:cubicBezTo>
                      <a:cubicBezTo>
                        <a:pt x="23919" y="1109"/>
                        <a:pt x="25291" y="1246"/>
                        <a:pt x="26663" y="1475"/>
                      </a:cubicBezTo>
                      <a:cubicBezTo>
                        <a:pt x="28035" y="1704"/>
                        <a:pt x="29361" y="1978"/>
                        <a:pt x="30641" y="2252"/>
                      </a:cubicBezTo>
                      <a:cubicBezTo>
                        <a:pt x="31282" y="2390"/>
                        <a:pt x="31922" y="2573"/>
                        <a:pt x="32562" y="2710"/>
                      </a:cubicBezTo>
                      <a:cubicBezTo>
                        <a:pt x="33157" y="2893"/>
                        <a:pt x="33751" y="3030"/>
                        <a:pt x="34346" y="3213"/>
                      </a:cubicBezTo>
                      <a:cubicBezTo>
                        <a:pt x="34940" y="3396"/>
                        <a:pt x="35489" y="3579"/>
                        <a:pt x="36038" y="3716"/>
                      </a:cubicBezTo>
                      <a:cubicBezTo>
                        <a:pt x="36587" y="3899"/>
                        <a:pt x="37090" y="4082"/>
                        <a:pt x="37593" y="4265"/>
                      </a:cubicBezTo>
                      <a:cubicBezTo>
                        <a:pt x="38096" y="4448"/>
                        <a:pt x="38553" y="4631"/>
                        <a:pt x="39011" y="4814"/>
                      </a:cubicBezTo>
                      <a:cubicBezTo>
                        <a:pt x="39468" y="4996"/>
                        <a:pt x="39879" y="5134"/>
                        <a:pt x="40291" y="5317"/>
                      </a:cubicBezTo>
                      <a:cubicBezTo>
                        <a:pt x="40657" y="5500"/>
                        <a:pt x="41023" y="5637"/>
                        <a:pt x="41389" y="5774"/>
                      </a:cubicBezTo>
                      <a:cubicBezTo>
                        <a:pt x="41709" y="5911"/>
                        <a:pt x="42029" y="6094"/>
                        <a:pt x="42303" y="6231"/>
                      </a:cubicBezTo>
                      <a:cubicBezTo>
                        <a:pt x="43447" y="6734"/>
                        <a:pt x="44087" y="7054"/>
                        <a:pt x="44087" y="7054"/>
                      </a:cubicBezTo>
                      <a:cubicBezTo>
                        <a:pt x="44087" y="7054"/>
                        <a:pt x="43447" y="6689"/>
                        <a:pt x="42349" y="6094"/>
                      </a:cubicBezTo>
                      <a:cubicBezTo>
                        <a:pt x="42075" y="5957"/>
                        <a:pt x="41800" y="5774"/>
                        <a:pt x="41480" y="5637"/>
                      </a:cubicBezTo>
                      <a:cubicBezTo>
                        <a:pt x="41114" y="5454"/>
                        <a:pt x="40748" y="5271"/>
                        <a:pt x="40383" y="5088"/>
                      </a:cubicBezTo>
                      <a:cubicBezTo>
                        <a:pt x="39971" y="4905"/>
                        <a:pt x="39559" y="4722"/>
                        <a:pt x="39102" y="4539"/>
                      </a:cubicBezTo>
                      <a:cubicBezTo>
                        <a:pt x="38690" y="4310"/>
                        <a:pt x="38187" y="4173"/>
                        <a:pt x="37684" y="3945"/>
                      </a:cubicBezTo>
                      <a:cubicBezTo>
                        <a:pt x="37227" y="3762"/>
                        <a:pt x="36678" y="3533"/>
                        <a:pt x="36175" y="3350"/>
                      </a:cubicBezTo>
                      <a:cubicBezTo>
                        <a:pt x="35626" y="3167"/>
                        <a:pt x="35032" y="2984"/>
                        <a:pt x="34483" y="2801"/>
                      </a:cubicBezTo>
                      <a:cubicBezTo>
                        <a:pt x="33888" y="2573"/>
                        <a:pt x="33294" y="2390"/>
                        <a:pt x="32699" y="2252"/>
                      </a:cubicBezTo>
                      <a:cubicBezTo>
                        <a:pt x="32059" y="2070"/>
                        <a:pt x="31419" y="1887"/>
                        <a:pt x="30779" y="1749"/>
                      </a:cubicBezTo>
                      <a:cubicBezTo>
                        <a:pt x="29498" y="1429"/>
                        <a:pt x="28126" y="1109"/>
                        <a:pt x="26754" y="926"/>
                      </a:cubicBezTo>
                      <a:cubicBezTo>
                        <a:pt x="25382" y="652"/>
                        <a:pt x="23964" y="515"/>
                        <a:pt x="22547" y="332"/>
                      </a:cubicBezTo>
                      <a:cubicBezTo>
                        <a:pt x="21175" y="194"/>
                        <a:pt x="19757" y="57"/>
                        <a:pt x="18339" y="57"/>
                      </a:cubicBezTo>
                      <a:cubicBezTo>
                        <a:pt x="17653" y="12"/>
                        <a:pt x="16956" y="0"/>
                        <a:pt x="16264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5850748" y="2784814"/>
                  <a:ext cx="363886" cy="100925"/>
                </a:xfrm>
                <a:custGeom>
                  <a:rect b="b" l="l" r="r" t="t"/>
                  <a:pathLst>
                    <a:path extrusionOk="0" h="6038" w="21770">
                      <a:moveTo>
                        <a:pt x="21770" y="0"/>
                      </a:moveTo>
                      <a:cubicBezTo>
                        <a:pt x="21770" y="0"/>
                        <a:pt x="21404" y="46"/>
                        <a:pt x="20809" y="92"/>
                      </a:cubicBezTo>
                      <a:cubicBezTo>
                        <a:pt x="20169" y="183"/>
                        <a:pt x="19300" y="275"/>
                        <a:pt x="18248" y="458"/>
                      </a:cubicBezTo>
                      <a:cubicBezTo>
                        <a:pt x="17700" y="503"/>
                        <a:pt x="17151" y="595"/>
                        <a:pt x="16556" y="686"/>
                      </a:cubicBezTo>
                      <a:cubicBezTo>
                        <a:pt x="15962" y="778"/>
                        <a:pt x="15321" y="915"/>
                        <a:pt x="14681" y="1098"/>
                      </a:cubicBezTo>
                      <a:cubicBezTo>
                        <a:pt x="13355" y="1372"/>
                        <a:pt x="11983" y="1693"/>
                        <a:pt x="10611" y="2058"/>
                      </a:cubicBezTo>
                      <a:cubicBezTo>
                        <a:pt x="9239" y="2470"/>
                        <a:pt x="7913" y="2882"/>
                        <a:pt x="6632" y="3339"/>
                      </a:cubicBezTo>
                      <a:cubicBezTo>
                        <a:pt x="5992" y="3522"/>
                        <a:pt x="5397" y="3705"/>
                        <a:pt x="4849" y="3979"/>
                      </a:cubicBezTo>
                      <a:cubicBezTo>
                        <a:pt x="4254" y="4208"/>
                        <a:pt x="3751" y="4391"/>
                        <a:pt x="3248" y="4619"/>
                      </a:cubicBezTo>
                      <a:cubicBezTo>
                        <a:pt x="2242" y="5031"/>
                        <a:pt x="1464" y="5397"/>
                        <a:pt x="870" y="5626"/>
                      </a:cubicBezTo>
                      <a:cubicBezTo>
                        <a:pt x="321" y="5900"/>
                        <a:pt x="1" y="6037"/>
                        <a:pt x="1" y="6037"/>
                      </a:cubicBezTo>
                      <a:cubicBezTo>
                        <a:pt x="1" y="6037"/>
                        <a:pt x="321" y="5946"/>
                        <a:pt x="915" y="5763"/>
                      </a:cubicBezTo>
                      <a:cubicBezTo>
                        <a:pt x="1510" y="5534"/>
                        <a:pt x="2379" y="5305"/>
                        <a:pt x="3339" y="4940"/>
                      </a:cubicBezTo>
                      <a:cubicBezTo>
                        <a:pt x="3842" y="4757"/>
                        <a:pt x="4391" y="4574"/>
                        <a:pt x="4986" y="4391"/>
                      </a:cubicBezTo>
                      <a:cubicBezTo>
                        <a:pt x="5535" y="4162"/>
                        <a:pt x="6175" y="4025"/>
                        <a:pt x="6815" y="3842"/>
                      </a:cubicBezTo>
                      <a:cubicBezTo>
                        <a:pt x="8096" y="3476"/>
                        <a:pt x="9422" y="3065"/>
                        <a:pt x="10748" y="2653"/>
                      </a:cubicBezTo>
                      <a:cubicBezTo>
                        <a:pt x="12120" y="2287"/>
                        <a:pt x="13492" y="1967"/>
                        <a:pt x="14773" y="1601"/>
                      </a:cubicBezTo>
                      <a:cubicBezTo>
                        <a:pt x="15413" y="1464"/>
                        <a:pt x="16007" y="1235"/>
                        <a:pt x="16648" y="1144"/>
                      </a:cubicBezTo>
                      <a:cubicBezTo>
                        <a:pt x="17242" y="1007"/>
                        <a:pt x="17791" y="915"/>
                        <a:pt x="18294" y="778"/>
                      </a:cubicBezTo>
                      <a:cubicBezTo>
                        <a:pt x="19346" y="595"/>
                        <a:pt x="20215" y="366"/>
                        <a:pt x="20809" y="229"/>
                      </a:cubicBezTo>
                      <a:cubicBezTo>
                        <a:pt x="21404" y="92"/>
                        <a:pt x="21770" y="0"/>
                        <a:pt x="21770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337689" y="2771057"/>
                  <a:ext cx="479319" cy="113144"/>
                </a:xfrm>
                <a:custGeom>
                  <a:rect b="b" l="l" r="r" t="t"/>
                  <a:pathLst>
                    <a:path extrusionOk="0" h="6769" w="28676">
                      <a:moveTo>
                        <a:pt x="3660" y="0"/>
                      </a:moveTo>
                      <a:cubicBezTo>
                        <a:pt x="3339" y="0"/>
                        <a:pt x="3019" y="0"/>
                        <a:pt x="2745" y="46"/>
                      </a:cubicBezTo>
                      <a:cubicBezTo>
                        <a:pt x="2196" y="46"/>
                        <a:pt x="1693" y="92"/>
                        <a:pt x="1281" y="92"/>
                      </a:cubicBezTo>
                      <a:cubicBezTo>
                        <a:pt x="458" y="137"/>
                        <a:pt x="1" y="183"/>
                        <a:pt x="1" y="183"/>
                      </a:cubicBezTo>
                      <a:cubicBezTo>
                        <a:pt x="1" y="183"/>
                        <a:pt x="458" y="183"/>
                        <a:pt x="1281" y="229"/>
                      </a:cubicBezTo>
                      <a:cubicBezTo>
                        <a:pt x="1693" y="229"/>
                        <a:pt x="2196" y="229"/>
                        <a:pt x="2745" y="275"/>
                      </a:cubicBezTo>
                      <a:cubicBezTo>
                        <a:pt x="3339" y="275"/>
                        <a:pt x="3934" y="275"/>
                        <a:pt x="4666" y="366"/>
                      </a:cubicBezTo>
                      <a:cubicBezTo>
                        <a:pt x="5352" y="412"/>
                        <a:pt x="6083" y="458"/>
                        <a:pt x="6907" y="503"/>
                      </a:cubicBezTo>
                      <a:cubicBezTo>
                        <a:pt x="7273" y="549"/>
                        <a:pt x="7684" y="595"/>
                        <a:pt x="8096" y="640"/>
                      </a:cubicBezTo>
                      <a:cubicBezTo>
                        <a:pt x="8507" y="732"/>
                        <a:pt x="8965" y="778"/>
                        <a:pt x="9376" y="823"/>
                      </a:cubicBezTo>
                      <a:cubicBezTo>
                        <a:pt x="10245" y="915"/>
                        <a:pt x="11160" y="1006"/>
                        <a:pt x="12029" y="1189"/>
                      </a:cubicBezTo>
                      <a:cubicBezTo>
                        <a:pt x="12943" y="1372"/>
                        <a:pt x="13812" y="1555"/>
                        <a:pt x="14727" y="1738"/>
                      </a:cubicBezTo>
                      <a:cubicBezTo>
                        <a:pt x="15642" y="1967"/>
                        <a:pt x="16556" y="2150"/>
                        <a:pt x="17425" y="2378"/>
                      </a:cubicBezTo>
                      <a:cubicBezTo>
                        <a:pt x="18294" y="2561"/>
                        <a:pt x="19163" y="2881"/>
                        <a:pt x="19986" y="3156"/>
                      </a:cubicBezTo>
                      <a:cubicBezTo>
                        <a:pt x="20398" y="3293"/>
                        <a:pt x="20810" y="3430"/>
                        <a:pt x="21221" y="3567"/>
                      </a:cubicBezTo>
                      <a:cubicBezTo>
                        <a:pt x="21587" y="3659"/>
                        <a:pt x="21999" y="3796"/>
                        <a:pt x="22364" y="3979"/>
                      </a:cubicBezTo>
                      <a:cubicBezTo>
                        <a:pt x="23096" y="4253"/>
                        <a:pt x="23782" y="4528"/>
                        <a:pt x="24422" y="4802"/>
                      </a:cubicBezTo>
                      <a:cubicBezTo>
                        <a:pt x="24743" y="4939"/>
                        <a:pt x="25063" y="5031"/>
                        <a:pt x="25337" y="5168"/>
                      </a:cubicBezTo>
                      <a:cubicBezTo>
                        <a:pt x="25657" y="5305"/>
                        <a:pt x="25932" y="5442"/>
                        <a:pt x="26160" y="5580"/>
                      </a:cubicBezTo>
                      <a:cubicBezTo>
                        <a:pt x="26663" y="5808"/>
                        <a:pt x="27121" y="6037"/>
                        <a:pt x="27487" y="6220"/>
                      </a:cubicBezTo>
                      <a:cubicBezTo>
                        <a:pt x="28218" y="6540"/>
                        <a:pt x="28676" y="6769"/>
                        <a:pt x="28676" y="6769"/>
                      </a:cubicBezTo>
                      <a:cubicBezTo>
                        <a:pt x="28676" y="6769"/>
                        <a:pt x="28264" y="6540"/>
                        <a:pt x="27532" y="6128"/>
                      </a:cubicBezTo>
                      <a:cubicBezTo>
                        <a:pt x="27212" y="5900"/>
                        <a:pt x="26755" y="5671"/>
                        <a:pt x="26298" y="5351"/>
                      </a:cubicBezTo>
                      <a:cubicBezTo>
                        <a:pt x="26023" y="5214"/>
                        <a:pt x="25794" y="5077"/>
                        <a:pt x="25520" y="4894"/>
                      </a:cubicBezTo>
                      <a:cubicBezTo>
                        <a:pt x="25200" y="4756"/>
                        <a:pt x="24926" y="4619"/>
                        <a:pt x="24605" y="4482"/>
                      </a:cubicBezTo>
                      <a:cubicBezTo>
                        <a:pt x="23965" y="4208"/>
                        <a:pt x="23233" y="3888"/>
                        <a:pt x="22502" y="3567"/>
                      </a:cubicBezTo>
                      <a:cubicBezTo>
                        <a:pt x="22182" y="3384"/>
                        <a:pt x="21770" y="3202"/>
                        <a:pt x="21358" y="3064"/>
                      </a:cubicBezTo>
                      <a:cubicBezTo>
                        <a:pt x="20992" y="2927"/>
                        <a:pt x="20581" y="2790"/>
                        <a:pt x="20169" y="2653"/>
                      </a:cubicBezTo>
                      <a:cubicBezTo>
                        <a:pt x="19346" y="2378"/>
                        <a:pt x="18477" y="2058"/>
                        <a:pt x="17562" y="1830"/>
                      </a:cubicBezTo>
                      <a:cubicBezTo>
                        <a:pt x="16694" y="1601"/>
                        <a:pt x="15779" y="1372"/>
                        <a:pt x="14864" y="1098"/>
                      </a:cubicBezTo>
                      <a:cubicBezTo>
                        <a:pt x="13950" y="961"/>
                        <a:pt x="13035" y="778"/>
                        <a:pt x="12120" y="640"/>
                      </a:cubicBezTo>
                      <a:cubicBezTo>
                        <a:pt x="11206" y="458"/>
                        <a:pt x="10291" y="366"/>
                        <a:pt x="9422" y="275"/>
                      </a:cubicBezTo>
                      <a:cubicBezTo>
                        <a:pt x="8553" y="183"/>
                        <a:pt x="7730" y="92"/>
                        <a:pt x="6907" y="92"/>
                      </a:cubicBezTo>
                      <a:cubicBezTo>
                        <a:pt x="6129" y="46"/>
                        <a:pt x="5352" y="46"/>
                        <a:pt x="4666" y="0"/>
                      </a:cubicBezTo>
                      <a:close/>
                    </a:path>
                  </a:pathLst>
                </a:custGeom>
                <a:solidFill>
                  <a:srgbClr val="FFEC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3" name="Google Shape;313;p17"/>
              <p:cNvSpPr/>
              <p:nvPr/>
            </p:nvSpPr>
            <p:spPr>
              <a:xfrm>
                <a:off x="8150933" y="2767460"/>
                <a:ext cx="217111" cy="1664948"/>
              </a:xfrm>
              <a:custGeom>
                <a:rect b="b" l="l" r="r" t="t"/>
                <a:pathLst>
                  <a:path extrusionOk="0" h="99608" w="12989">
                    <a:moveTo>
                      <a:pt x="8781" y="0"/>
                    </a:moveTo>
                    <a:lnTo>
                      <a:pt x="7272" y="778"/>
                    </a:lnTo>
                    <a:lnTo>
                      <a:pt x="46" y="96543"/>
                    </a:lnTo>
                    <a:cubicBezTo>
                      <a:pt x="0" y="97321"/>
                      <a:pt x="275" y="98053"/>
                      <a:pt x="732" y="98601"/>
                    </a:cubicBezTo>
                    <a:cubicBezTo>
                      <a:pt x="1189" y="99104"/>
                      <a:pt x="1830" y="99470"/>
                      <a:pt x="2516" y="99562"/>
                    </a:cubicBezTo>
                    <a:cubicBezTo>
                      <a:pt x="2561" y="99562"/>
                      <a:pt x="2653" y="99607"/>
                      <a:pt x="2698" y="99607"/>
                    </a:cubicBezTo>
                    <a:lnTo>
                      <a:pt x="2881" y="99607"/>
                    </a:lnTo>
                    <a:cubicBezTo>
                      <a:pt x="4391" y="99607"/>
                      <a:pt x="5671" y="98464"/>
                      <a:pt x="5763" y="96955"/>
                    </a:cubicBezTo>
                    <a:lnTo>
                      <a:pt x="12988" y="1189"/>
                    </a:lnTo>
                    <a:lnTo>
                      <a:pt x="11616" y="229"/>
                    </a:lnTo>
                    <a:lnTo>
                      <a:pt x="8781" y="0"/>
                    </a:lnTo>
                    <a:close/>
                  </a:path>
                </a:pathLst>
              </a:custGeom>
              <a:solidFill>
                <a:srgbClr val="8D7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8173866" y="2767460"/>
                <a:ext cx="171245" cy="1664948"/>
              </a:xfrm>
              <a:custGeom>
                <a:rect b="b" l="l" r="r" t="t"/>
                <a:pathLst>
                  <a:path extrusionOk="0" h="99608" w="10245">
                    <a:moveTo>
                      <a:pt x="7409" y="0"/>
                    </a:moveTo>
                    <a:lnTo>
                      <a:pt x="0" y="98053"/>
                    </a:lnTo>
                    <a:cubicBezTo>
                      <a:pt x="0" y="98464"/>
                      <a:pt x="92" y="98830"/>
                      <a:pt x="366" y="99104"/>
                    </a:cubicBezTo>
                    <a:cubicBezTo>
                      <a:pt x="549" y="99333"/>
                      <a:pt x="823" y="99516"/>
                      <a:pt x="1144" y="99562"/>
                    </a:cubicBezTo>
                    <a:cubicBezTo>
                      <a:pt x="1189" y="99607"/>
                      <a:pt x="1281" y="99607"/>
                      <a:pt x="1326" y="99607"/>
                    </a:cubicBezTo>
                    <a:lnTo>
                      <a:pt x="1509" y="99607"/>
                    </a:lnTo>
                    <a:cubicBezTo>
                      <a:pt x="2195" y="99562"/>
                      <a:pt x="2790" y="99013"/>
                      <a:pt x="2881" y="98281"/>
                    </a:cubicBezTo>
                    <a:lnTo>
                      <a:pt x="10244" y="229"/>
                    </a:lnTo>
                    <a:lnTo>
                      <a:pt x="74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8147874" y="4308416"/>
                <a:ext cx="106274" cy="106408"/>
              </a:xfrm>
              <a:custGeom>
                <a:rect b="b" l="l" r="r" t="t"/>
                <a:pathLst>
                  <a:path extrusionOk="0" h="6366" w="6358">
                    <a:moveTo>
                      <a:pt x="3119" y="0"/>
                    </a:moveTo>
                    <a:cubicBezTo>
                      <a:pt x="1614" y="0"/>
                      <a:pt x="409" y="616"/>
                      <a:pt x="366" y="1472"/>
                    </a:cubicBezTo>
                    <a:lnTo>
                      <a:pt x="0" y="5908"/>
                    </a:lnTo>
                    <a:cubicBezTo>
                      <a:pt x="83" y="5077"/>
                      <a:pt x="1225" y="4472"/>
                      <a:pt x="2669" y="4472"/>
                    </a:cubicBezTo>
                    <a:cubicBezTo>
                      <a:pt x="2813" y="4472"/>
                      <a:pt x="2960" y="4478"/>
                      <a:pt x="3110" y="4491"/>
                    </a:cubicBezTo>
                    <a:cubicBezTo>
                      <a:pt x="4757" y="4582"/>
                      <a:pt x="5991" y="5451"/>
                      <a:pt x="5946" y="6366"/>
                    </a:cubicBezTo>
                    <a:lnTo>
                      <a:pt x="6266" y="1930"/>
                    </a:lnTo>
                    <a:cubicBezTo>
                      <a:pt x="6357" y="1015"/>
                      <a:pt x="5077" y="146"/>
                      <a:pt x="3430" y="9"/>
                    </a:cubicBezTo>
                    <a:cubicBezTo>
                      <a:pt x="3325" y="3"/>
                      <a:pt x="3221" y="0"/>
                      <a:pt x="3119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8147874" y="4382898"/>
                <a:ext cx="99387" cy="55778"/>
              </a:xfrm>
              <a:custGeom>
                <a:rect b="b" l="l" r="r" t="t"/>
                <a:pathLst>
                  <a:path extrusionOk="0" h="3337" w="5946">
                    <a:moveTo>
                      <a:pt x="2544" y="0"/>
                    </a:moveTo>
                    <a:cubicBezTo>
                      <a:pt x="2367" y="0"/>
                      <a:pt x="2195" y="12"/>
                      <a:pt x="2013" y="35"/>
                    </a:cubicBezTo>
                    <a:cubicBezTo>
                      <a:pt x="915" y="217"/>
                      <a:pt x="92" y="721"/>
                      <a:pt x="0" y="1452"/>
                    </a:cubicBezTo>
                    <a:cubicBezTo>
                      <a:pt x="0" y="2367"/>
                      <a:pt x="1235" y="3190"/>
                      <a:pt x="2836" y="3327"/>
                    </a:cubicBezTo>
                    <a:cubicBezTo>
                      <a:pt x="2944" y="3334"/>
                      <a:pt x="3052" y="3337"/>
                      <a:pt x="3158" y="3337"/>
                    </a:cubicBezTo>
                    <a:cubicBezTo>
                      <a:pt x="4617" y="3337"/>
                      <a:pt x="5818" y="2762"/>
                      <a:pt x="5946" y="1910"/>
                    </a:cubicBezTo>
                    <a:cubicBezTo>
                      <a:pt x="5946" y="1910"/>
                      <a:pt x="5946" y="1864"/>
                      <a:pt x="5946" y="1864"/>
                    </a:cubicBezTo>
                    <a:cubicBezTo>
                      <a:pt x="5946" y="1178"/>
                      <a:pt x="5260" y="538"/>
                      <a:pt x="4162" y="217"/>
                    </a:cubicBezTo>
                    <a:cubicBezTo>
                      <a:pt x="3842" y="126"/>
                      <a:pt x="3476" y="35"/>
                      <a:pt x="3110" y="35"/>
                    </a:cubicBezTo>
                    <a:cubicBezTo>
                      <a:pt x="2904" y="12"/>
                      <a:pt x="2721" y="0"/>
                      <a:pt x="2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8145584" y="4387127"/>
                <a:ext cx="97850" cy="134121"/>
              </a:xfrm>
              <a:custGeom>
                <a:rect b="b" l="l" r="r" t="t"/>
                <a:pathLst>
                  <a:path extrusionOk="0" h="8024" w="5854">
                    <a:moveTo>
                      <a:pt x="2886" y="0"/>
                    </a:moveTo>
                    <a:cubicBezTo>
                      <a:pt x="1564" y="0"/>
                      <a:pt x="497" y="531"/>
                      <a:pt x="412" y="1336"/>
                    </a:cubicBezTo>
                    <a:lnTo>
                      <a:pt x="46" y="6276"/>
                    </a:lnTo>
                    <a:cubicBezTo>
                      <a:pt x="0" y="7145"/>
                      <a:pt x="1143" y="7922"/>
                      <a:pt x="2607" y="8014"/>
                    </a:cubicBezTo>
                    <a:cubicBezTo>
                      <a:pt x="2717" y="8020"/>
                      <a:pt x="2825" y="8023"/>
                      <a:pt x="2932" y="8023"/>
                    </a:cubicBezTo>
                    <a:cubicBezTo>
                      <a:pt x="4289" y="8023"/>
                      <a:pt x="5354" y="7493"/>
                      <a:pt x="5397" y="6687"/>
                    </a:cubicBezTo>
                    <a:lnTo>
                      <a:pt x="5762" y="1748"/>
                    </a:lnTo>
                    <a:cubicBezTo>
                      <a:pt x="5854" y="879"/>
                      <a:pt x="4711" y="102"/>
                      <a:pt x="3201" y="10"/>
                    </a:cubicBezTo>
                    <a:cubicBezTo>
                      <a:pt x="3095" y="4"/>
                      <a:pt x="2990" y="0"/>
                      <a:pt x="2886" y="0"/>
                    </a:cubicBezTo>
                    <a:close/>
                  </a:path>
                </a:pathLst>
              </a:custGeom>
              <a:solidFill>
                <a:srgbClr val="EA4E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8272467" y="2505252"/>
                <a:ext cx="95576" cy="282099"/>
              </a:xfrm>
              <a:custGeom>
                <a:rect b="b" l="l" r="r" t="t"/>
                <a:pathLst>
                  <a:path extrusionOk="0" h="16877" w="5718">
                    <a:moveTo>
                      <a:pt x="4117" y="1"/>
                    </a:moveTo>
                    <a:lnTo>
                      <a:pt x="1" y="16465"/>
                    </a:lnTo>
                    <a:lnTo>
                      <a:pt x="1" y="16465"/>
                    </a:lnTo>
                    <a:lnTo>
                      <a:pt x="1510" y="15687"/>
                    </a:lnTo>
                    <a:lnTo>
                      <a:pt x="4345" y="15916"/>
                    </a:lnTo>
                    <a:lnTo>
                      <a:pt x="5717" y="16876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8316812" y="2505252"/>
                <a:ext cx="33647" cy="104753"/>
              </a:xfrm>
              <a:custGeom>
                <a:rect b="b" l="l" r="r" t="t"/>
                <a:pathLst>
                  <a:path extrusionOk="0" h="6267" w="2013">
                    <a:moveTo>
                      <a:pt x="1464" y="1"/>
                    </a:moveTo>
                    <a:lnTo>
                      <a:pt x="0" y="5809"/>
                    </a:lnTo>
                    <a:cubicBezTo>
                      <a:pt x="320" y="6083"/>
                      <a:pt x="641" y="6221"/>
                      <a:pt x="1006" y="6266"/>
                    </a:cubicBezTo>
                    <a:cubicBezTo>
                      <a:pt x="1327" y="6266"/>
                      <a:pt x="1692" y="6175"/>
                      <a:pt x="2013" y="5946"/>
                    </a:cubicBezTo>
                    <a:lnTo>
                      <a:pt x="14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8228139" y="2644956"/>
                <a:ext cx="305784" cy="1656741"/>
              </a:xfrm>
              <a:custGeom>
                <a:rect b="b" l="l" r="r" t="t"/>
                <a:pathLst>
                  <a:path extrusionOk="0" h="99117" w="18294">
                    <a:moveTo>
                      <a:pt x="15295" y="0"/>
                    </a:moveTo>
                    <a:cubicBezTo>
                      <a:pt x="13894" y="0"/>
                      <a:pt x="12701" y="1058"/>
                      <a:pt x="12485" y="2482"/>
                    </a:cubicBezTo>
                    <a:lnTo>
                      <a:pt x="0" y="97698"/>
                    </a:lnTo>
                    <a:lnTo>
                      <a:pt x="1327" y="98750"/>
                    </a:lnTo>
                    <a:lnTo>
                      <a:pt x="4162" y="99116"/>
                    </a:lnTo>
                    <a:lnTo>
                      <a:pt x="5671" y="98430"/>
                    </a:lnTo>
                    <a:lnTo>
                      <a:pt x="18156" y="3213"/>
                    </a:lnTo>
                    <a:cubicBezTo>
                      <a:pt x="18294" y="2436"/>
                      <a:pt x="18065" y="1704"/>
                      <a:pt x="17608" y="1110"/>
                    </a:cubicBezTo>
                    <a:cubicBezTo>
                      <a:pt x="17196" y="561"/>
                      <a:pt x="16601" y="195"/>
                      <a:pt x="15870" y="58"/>
                    </a:cubicBezTo>
                    <a:cubicBezTo>
                      <a:pt x="15824" y="12"/>
                      <a:pt x="15778" y="12"/>
                      <a:pt x="15687" y="12"/>
                    </a:cubicBezTo>
                    <a:lnTo>
                      <a:pt x="15550" y="12"/>
                    </a:lnTo>
                    <a:cubicBezTo>
                      <a:pt x="15464" y="4"/>
                      <a:pt x="15379" y="0"/>
                      <a:pt x="15295" y="0"/>
                    </a:cubicBezTo>
                    <a:close/>
                  </a:path>
                </a:pathLst>
              </a:custGeom>
              <a:solidFill>
                <a:srgbClr val="74E2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8250303" y="2645156"/>
                <a:ext cx="261456" cy="1656540"/>
              </a:xfrm>
              <a:custGeom>
                <a:rect b="b" l="l" r="r" t="t"/>
                <a:pathLst>
                  <a:path extrusionOk="0" h="99105" w="15642">
                    <a:moveTo>
                      <a:pt x="14224" y="0"/>
                    </a:moveTo>
                    <a:cubicBezTo>
                      <a:pt x="13492" y="0"/>
                      <a:pt x="12852" y="503"/>
                      <a:pt x="12760" y="1235"/>
                    </a:cubicBezTo>
                    <a:lnTo>
                      <a:pt x="1" y="98738"/>
                    </a:lnTo>
                    <a:lnTo>
                      <a:pt x="2836" y="99104"/>
                    </a:lnTo>
                    <a:lnTo>
                      <a:pt x="15596" y="1601"/>
                    </a:lnTo>
                    <a:cubicBezTo>
                      <a:pt x="15641" y="1189"/>
                      <a:pt x="15550" y="823"/>
                      <a:pt x="15321" y="549"/>
                    </a:cubicBezTo>
                    <a:cubicBezTo>
                      <a:pt x="15138" y="320"/>
                      <a:pt x="14864" y="137"/>
                      <a:pt x="14544" y="46"/>
                    </a:cubicBezTo>
                    <a:cubicBezTo>
                      <a:pt x="14498" y="0"/>
                      <a:pt x="14452" y="0"/>
                      <a:pt x="143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8426881" y="2659665"/>
                <a:ext cx="110102" cy="108681"/>
              </a:xfrm>
              <a:custGeom>
                <a:rect b="b" l="l" r="r" t="t"/>
                <a:pathLst>
                  <a:path extrusionOk="0" h="6502" w="6587">
                    <a:moveTo>
                      <a:pt x="6587" y="778"/>
                    </a:moveTo>
                    <a:lnTo>
                      <a:pt x="6581" y="824"/>
                    </a:lnTo>
                    <a:lnTo>
                      <a:pt x="6581" y="824"/>
                    </a:lnTo>
                    <a:cubicBezTo>
                      <a:pt x="6583" y="809"/>
                      <a:pt x="6585" y="794"/>
                      <a:pt x="6587" y="778"/>
                    </a:cubicBezTo>
                    <a:close/>
                    <a:moveTo>
                      <a:pt x="687" y="1"/>
                    </a:moveTo>
                    <a:lnTo>
                      <a:pt x="138" y="4391"/>
                    </a:lnTo>
                    <a:cubicBezTo>
                      <a:pt x="1" y="5352"/>
                      <a:pt x="1236" y="6266"/>
                      <a:pt x="2836" y="6449"/>
                    </a:cubicBezTo>
                    <a:cubicBezTo>
                      <a:pt x="3088" y="6484"/>
                      <a:pt x="3333" y="6501"/>
                      <a:pt x="3570" y="6501"/>
                    </a:cubicBezTo>
                    <a:cubicBezTo>
                      <a:pt x="4886" y="6501"/>
                      <a:pt x="5921" y="5983"/>
                      <a:pt x="6038" y="5169"/>
                    </a:cubicBezTo>
                    <a:lnTo>
                      <a:pt x="6581" y="824"/>
                    </a:lnTo>
                    <a:lnTo>
                      <a:pt x="6581" y="824"/>
                    </a:lnTo>
                    <a:cubicBezTo>
                      <a:pt x="6467" y="1581"/>
                      <a:pt x="5435" y="2108"/>
                      <a:pt x="4131" y="2108"/>
                    </a:cubicBezTo>
                    <a:cubicBezTo>
                      <a:pt x="3905" y="2108"/>
                      <a:pt x="3670" y="2092"/>
                      <a:pt x="3431" y="2059"/>
                    </a:cubicBezTo>
                    <a:cubicBezTo>
                      <a:pt x="1785" y="1830"/>
                      <a:pt x="595" y="916"/>
                      <a:pt x="687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8437595" y="2638403"/>
                <a:ext cx="100908" cy="56263"/>
              </a:xfrm>
              <a:custGeom>
                <a:rect b="b" l="l" r="r" t="t"/>
                <a:pathLst>
                  <a:path extrusionOk="0" h="3366" w="6037">
                    <a:moveTo>
                      <a:pt x="2573" y="1"/>
                    </a:moveTo>
                    <a:cubicBezTo>
                      <a:pt x="1282" y="1"/>
                      <a:pt x="210" y="484"/>
                      <a:pt x="92" y="1273"/>
                    </a:cubicBezTo>
                    <a:lnTo>
                      <a:pt x="46" y="1273"/>
                    </a:lnTo>
                    <a:cubicBezTo>
                      <a:pt x="46" y="1273"/>
                      <a:pt x="46" y="1273"/>
                      <a:pt x="46" y="1319"/>
                    </a:cubicBezTo>
                    <a:cubicBezTo>
                      <a:pt x="0" y="2005"/>
                      <a:pt x="686" y="2691"/>
                      <a:pt x="1738" y="3057"/>
                    </a:cubicBezTo>
                    <a:cubicBezTo>
                      <a:pt x="2058" y="3194"/>
                      <a:pt x="2424" y="3285"/>
                      <a:pt x="2790" y="3331"/>
                    </a:cubicBezTo>
                    <a:cubicBezTo>
                      <a:pt x="2973" y="3354"/>
                      <a:pt x="3156" y="3365"/>
                      <a:pt x="3339" y="3365"/>
                    </a:cubicBezTo>
                    <a:cubicBezTo>
                      <a:pt x="3522" y="3365"/>
                      <a:pt x="3705" y="3354"/>
                      <a:pt x="3888" y="3331"/>
                    </a:cubicBezTo>
                    <a:cubicBezTo>
                      <a:pt x="4985" y="3239"/>
                      <a:pt x="5854" y="2782"/>
                      <a:pt x="5946" y="2050"/>
                    </a:cubicBezTo>
                    <a:cubicBezTo>
                      <a:pt x="6037" y="1136"/>
                      <a:pt x="4802" y="267"/>
                      <a:pt x="3202" y="38"/>
                    </a:cubicBezTo>
                    <a:cubicBezTo>
                      <a:pt x="2988" y="13"/>
                      <a:pt x="2778" y="1"/>
                      <a:pt x="2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8442175" y="2555848"/>
                <a:ext cx="103215" cy="134522"/>
              </a:xfrm>
              <a:custGeom>
                <a:rect b="b" l="l" r="r" t="t"/>
                <a:pathLst>
                  <a:path extrusionOk="0" h="8048" w="6175">
                    <a:moveTo>
                      <a:pt x="3005" y="1"/>
                    </a:moveTo>
                    <a:cubicBezTo>
                      <a:pt x="1774" y="1"/>
                      <a:pt x="811" y="478"/>
                      <a:pt x="732" y="1227"/>
                    </a:cubicBezTo>
                    <a:lnTo>
                      <a:pt x="92" y="6166"/>
                    </a:lnTo>
                    <a:cubicBezTo>
                      <a:pt x="1" y="6989"/>
                      <a:pt x="1098" y="7813"/>
                      <a:pt x="2562" y="7996"/>
                    </a:cubicBezTo>
                    <a:cubicBezTo>
                      <a:pt x="2788" y="8031"/>
                      <a:pt x="3010" y="8048"/>
                      <a:pt x="3224" y="8048"/>
                    </a:cubicBezTo>
                    <a:cubicBezTo>
                      <a:pt x="4393" y="8048"/>
                      <a:pt x="5320" y="7548"/>
                      <a:pt x="5397" y="6852"/>
                    </a:cubicBezTo>
                    <a:lnTo>
                      <a:pt x="6037" y="1913"/>
                    </a:lnTo>
                    <a:cubicBezTo>
                      <a:pt x="6175" y="1090"/>
                      <a:pt x="5077" y="267"/>
                      <a:pt x="3614" y="38"/>
                    </a:cubicBezTo>
                    <a:cubicBezTo>
                      <a:pt x="3406" y="13"/>
                      <a:pt x="3202" y="1"/>
                      <a:pt x="3005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8228139" y="4277978"/>
                <a:ext cx="94807" cy="283620"/>
              </a:xfrm>
              <a:custGeom>
                <a:rect b="b" l="l" r="r" t="t"/>
                <a:pathLst>
                  <a:path extrusionOk="0" h="16968" w="5672">
                    <a:moveTo>
                      <a:pt x="0" y="0"/>
                    </a:moveTo>
                    <a:lnTo>
                      <a:pt x="686" y="16967"/>
                    </a:lnTo>
                    <a:lnTo>
                      <a:pt x="5671" y="732"/>
                    </a:lnTo>
                    <a:lnTo>
                      <a:pt x="4162" y="1418"/>
                    </a:lnTo>
                    <a:lnTo>
                      <a:pt x="1327" y="10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8235778" y="4456661"/>
                <a:ext cx="32895" cy="104937"/>
              </a:xfrm>
              <a:custGeom>
                <a:rect b="b" l="l" r="r" t="t"/>
                <a:pathLst>
                  <a:path extrusionOk="0" h="6278" w="1968">
                    <a:moveTo>
                      <a:pt x="870" y="1"/>
                    </a:moveTo>
                    <a:cubicBezTo>
                      <a:pt x="566" y="1"/>
                      <a:pt x="267" y="96"/>
                      <a:pt x="1" y="286"/>
                    </a:cubicBezTo>
                    <a:lnTo>
                      <a:pt x="229" y="6277"/>
                    </a:lnTo>
                    <a:lnTo>
                      <a:pt x="1967" y="515"/>
                    </a:lnTo>
                    <a:cubicBezTo>
                      <a:pt x="1693" y="241"/>
                      <a:pt x="1373" y="58"/>
                      <a:pt x="1052" y="12"/>
                    </a:cubicBezTo>
                    <a:cubicBezTo>
                      <a:pt x="992" y="4"/>
                      <a:pt x="931" y="1"/>
                      <a:pt x="870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8041616" y="2643618"/>
                <a:ext cx="178884" cy="1666486"/>
              </a:xfrm>
              <a:custGeom>
                <a:rect b="b" l="l" r="r" t="t"/>
                <a:pathLst>
                  <a:path extrusionOk="0" h="99700" w="10702">
                    <a:moveTo>
                      <a:pt x="7775" y="1"/>
                    </a:moveTo>
                    <a:cubicBezTo>
                      <a:pt x="6266" y="1"/>
                      <a:pt x="5031" y="1190"/>
                      <a:pt x="4940" y="2699"/>
                    </a:cubicBezTo>
                    <a:lnTo>
                      <a:pt x="0" y="98602"/>
                    </a:lnTo>
                    <a:lnTo>
                      <a:pt x="1418" y="99516"/>
                    </a:lnTo>
                    <a:lnTo>
                      <a:pt x="4254" y="99699"/>
                    </a:lnTo>
                    <a:lnTo>
                      <a:pt x="5717" y="98922"/>
                    </a:lnTo>
                    <a:lnTo>
                      <a:pt x="10656" y="2973"/>
                    </a:lnTo>
                    <a:cubicBezTo>
                      <a:pt x="10702" y="2196"/>
                      <a:pt x="10428" y="1464"/>
                      <a:pt x="9924" y="915"/>
                    </a:cubicBezTo>
                    <a:cubicBezTo>
                      <a:pt x="9467" y="412"/>
                      <a:pt x="8827" y="92"/>
                      <a:pt x="8141" y="1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8065318" y="2643618"/>
                <a:ext cx="132249" cy="1666486"/>
              </a:xfrm>
              <a:custGeom>
                <a:rect b="b" l="l" r="r" t="t"/>
                <a:pathLst>
                  <a:path extrusionOk="0" h="99700" w="7912">
                    <a:moveTo>
                      <a:pt x="6357" y="1"/>
                    </a:moveTo>
                    <a:cubicBezTo>
                      <a:pt x="5625" y="46"/>
                      <a:pt x="5076" y="595"/>
                      <a:pt x="5031" y="1327"/>
                    </a:cubicBezTo>
                    <a:lnTo>
                      <a:pt x="0" y="99516"/>
                    </a:lnTo>
                    <a:lnTo>
                      <a:pt x="2836" y="99699"/>
                    </a:lnTo>
                    <a:lnTo>
                      <a:pt x="7866" y="1464"/>
                    </a:lnTo>
                    <a:cubicBezTo>
                      <a:pt x="7912" y="1098"/>
                      <a:pt x="7775" y="732"/>
                      <a:pt x="7500" y="458"/>
                    </a:cubicBezTo>
                    <a:cubicBezTo>
                      <a:pt x="7317" y="229"/>
                      <a:pt x="7043" y="46"/>
                      <a:pt x="67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8118823" y="2661971"/>
                <a:ext cx="103984" cy="104870"/>
              </a:xfrm>
              <a:custGeom>
                <a:rect b="b" l="l" r="r" t="t"/>
                <a:pathLst>
                  <a:path extrusionOk="0" h="6274" w="6221">
                    <a:moveTo>
                      <a:pt x="6220" y="275"/>
                    </a:moveTo>
                    <a:lnTo>
                      <a:pt x="6220" y="282"/>
                    </a:lnTo>
                    <a:lnTo>
                      <a:pt x="6220" y="282"/>
                    </a:lnTo>
                    <a:cubicBezTo>
                      <a:pt x="6220" y="279"/>
                      <a:pt x="6220" y="277"/>
                      <a:pt x="6220" y="275"/>
                    </a:cubicBezTo>
                    <a:close/>
                    <a:moveTo>
                      <a:pt x="275" y="0"/>
                    </a:moveTo>
                    <a:lnTo>
                      <a:pt x="46" y="4436"/>
                    </a:lnTo>
                    <a:cubicBezTo>
                      <a:pt x="0" y="5351"/>
                      <a:pt x="1327" y="6174"/>
                      <a:pt x="2927" y="6266"/>
                    </a:cubicBezTo>
                    <a:cubicBezTo>
                      <a:pt x="3026" y="6271"/>
                      <a:pt x="3124" y="6274"/>
                      <a:pt x="3221" y="6274"/>
                    </a:cubicBezTo>
                    <a:cubicBezTo>
                      <a:pt x="4734" y="6274"/>
                      <a:pt x="5949" y="5616"/>
                      <a:pt x="5991" y="4756"/>
                    </a:cubicBezTo>
                    <a:lnTo>
                      <a:pt x="6220" y="282"/>
                    </a:lnTo>
                    <a:lnTo>
                      <a:pt x="6220" y="282"/>
                    </a:lnTo>
                    <a:cubicBezTo>
                      <a:pt x="6171" y="1181"/>
                      <a:pt x="4958" y="1838"/>
                      <a:pt x="3449" y="1838"/>
                    </a:cubicBezTo>
                    <a:cubicBezTo>
                      <a:pt x="3353" y="1838"/>
                      <a:pt x="3255" y="1835"/>
                      <a:pt x="3156" y="1829"/>
                    </a:cubicBezTo>
                    <a:cubicBezTo>
                      <a:pt x="1555" y="1738"/>
                      <a:pt x="229" y="915"/>
                      <a:pt x="275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8123403" y="2637367"/>
                <a:ext cx="99404" cy="55193"/>
              </a:xfrm>
              <a:custGeom>
                <a:rect b="b" l="l" r="r" t="t"/>
                <a:pathLst>
                  <a:path extrusionOk="0" h="3302" w="5947">
                    <a:moveTo>
                      <a:pt x="2762" y="0"/>
                    </a:moveTo>
                    <a:cubicBezTo>
                      <a:pt x="1300" y="0"/>
                      <a:pt x="132" y="616"/>
                      <a:pt x="47" y="1472"/>
                    </a:cubicBezTo>
                    <a:lnTo>
                      <a:pt x="1" y="1472"/>
                    </a:lnTo>
                    <a:cubicBezTo>
                      <a:pt x="1" y="1472"/>
                      <a:pt x="1" y="1472"/>
                      <a:pt x="1" y="1518"/>
                    </a:cubicBezTo>
                    <a:cubicBezTo>
                      <a:pt x="1" y="2204"/>
                      <a:pt x="733" y="2844"/>
                      <a:pt x="1830" y="3119"/>
                    </a:cubicBezTo>
                    <a:cubicBezTo>
                      <a:pt x="2150" y="3210"/>
                      <a:pt x="2516" y="3301"/>
                      <a:pt x="2882" y="3301"/>
                    </a:cubicBezTo>
                    <a:cubicBezTo>
                      <a:pt x="3294" y="3301"/>
                      <a:pt x="3659" y="3301"/>
                      <a:pt x="3980" y="3256"/>
                    </a:cubicBezTo>
                    <a:cubicBezTo>
                      <a:pt x="5077" y="3073"/>
                      <a:pt x="5900" y="2478"/>
                      <a:pt x="5946" y="1792"/>
                    </a:cubicBezTo>
                    <a:cubicBezTo>
                      <a:pt x="5946" y="1792"/>
                      <a:pt x="5946" y="1792"/>
                      <a:pt x="5946" y="1747"/>
                    </a:cubicBezTo>
                    <a:cubicBezTo>
                      <a:pt x="5946" y="878"/>
                      <a:pt x="4666" y="100"/>
                      <a:pt x="3065" y="9"/>
                    </a:cubicBezTo>
                    <a:cubicBezTo>
                      <a:pt x="2963" y="3"/>
                      <a:pt x="2862" y="0"/>
                      <a:pt x="2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8128000" y="2554043"/>
                <a:ext cx="94807" cy="134088"/>
              </a:xfrm>
              <a:custGeom>
                <a:rect b="b" l="l" r="r" t="t"/>
                <a:pathLst>
                  <a:path extrusionOk="0" h="8022" w="5672">
                    <a:moveTo>
                      <a:pt x="2778" y="0"/>
                    </a:moveTo>
                    <a:cubicBezTo>
                      <a:pt x="1402" y="0"/>
                      <a:pt x="317" y="610"/>
                      <a:pt x="275" y="1381"/>
                    </a:cubicBezTo>
                    <a:lnTo>
                      <a:pt x="46" y="6366"/>
                    </a:lnTo>
                    <a:cubicBezTo>
                      <a:pt x="0" y="7235"/>
                      <a:pt x="1144" y="7966"/>
                      <a:pt x="2653" y="8012"/>
                    </a:cubicBezTo>
                    <a:cubicBezTo>
                      <a:pt x="2752" y="8018"/>
                      <a:pt x="2851" y="8021"/>
                      <a:pt x="2948" y="8021"/>
                    </a:cubicBezTo>
                    <a:cubicBezTo>
                      <a:pt x="4279" y="8021"/>
                      <a:pt x="5354" y="7450"/>
                      <a:pt x="5397" y="6640"/>
                    </a:cubicBezTo>
                    <a:lnTo>
                      <a:pt x="5671" y="1655"/>
                    </a:lnTo>
                    <a:cubicBezTo>
                      <a:pt x="5671" y="832"/>
                      <a:pt x="4528" y="100"/>
                      <a:pt x="3064" y="9"/>
                    </a:cubicBezTo>
                    <a:cubicBezTo>
                      <a:pt x="2968" y="3"/>
                      <a:pt x="2872" y="0"/>
                      <a:pt x="2778" y="0"/>
                    </a:cubicBezTo>
                    <a:close/>
                  </a:path>
                </a:pathLst>
              </a:custGeom>
              <a:solidFill>
                <a:srgbClr val="FA5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8041616" y="4291734"/>
                <a:ext cx="95576" cy="281330"/>
              </a:xfrm>
              <a:custGeom>
                <a:rect b="b" l="l" r="r" t="t"/>
                <a:pathLst>
                  <a:path extrusionOk="0" h="16831" w="5718">
                    <a:moveTo>
                      <a:pt x="0" y="1"/>
                    </a:moveTo>
                    <a:lnTo>
                      <a:pt x="2013" y="16830"/>
                    </a:lnTo>
                    <a:lnTo>
                      <a:pt x="5717" y="321"/>
                    </a:lnTo>
                    <a:lnTo>
                      <a:pt x="4254" y="1098"/>
                    </a:lnTo>
                    <a:lnTo>
                      <a:pt x="1418" y="9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8063781" y="4468311"/>
                <a:ext cx="33647" cy="104753"/>
              </a:xfrm>
              <a:custGeom>
                <a:rect b="b" l="l" r="r" t="t"/>
                <a:pathLst>
                  <a:path extrusionOk="0" h="6267" w="2013">
                    <a:moveTo>
                      <a:pt x="1007" y="1"/>
                    </a:moveTo>
                    <a:cubicBezTo>
                      <a:pt x="641" y="1"/>
                      <a:pt x="321" y="92"/>
                      <a:pt x="1" y="321"/>
                    </a:cubicBezTo>
                    <a:lnTo>
                      <a:pt x="687" y="6266"/>
                    </a:lnTo>
                    <a:lnTo>
                      <a:pt x="2013" y="413"/>
                    </a:lnTo>
                    <a:cubicBezTo>
                      <a:pt x="1693" y="184"/>
                      <a:pt x="1373" y="47"/>
                      <a:pt x="1007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7"/>
              <p:cNvSpPr/>
              <p:nvPr/>
            </p:nvSpPr>
            <p:spPr>
              <a:xfrm>
                <a:off x="7751895" y="3735994"/>
                <a:ext cx="670422" cy="843188"/>
              </a:xfrm>
              <a:custGeom>
                <a:rect b="b" l="l" r="r" t="t"/>
                <a:pathLst>
                  <a:path extrusionOk="0" h="50445" w="40109">
                    <a:moveTo>
                      <a:pt x="0" y="0"/>
                    </a:moveTo>
                    <a:cubicBezTo>
                      <a:pt x="0" y="0"/>
                      <a:pt x="3430" y="50444"/>
                      <a:pt x="7638" y="50444"/>
                    </a:cubicBezTo>
                    <a:lnTo>
                      <a:pt x="32471" y="50444"/>
                    </a:lnTo>
                    <a:cubicBezTo>
                      <a:pt x="36633" y="50444"/>
                      <a:pt x="40109" y="0"/>
                      <a:pt x="40109" y="0"/>
                    </a:cubicBezTo>
                    <a:close/>
                  </a:path>
                </a:pathLst>
              </a:custGeom>
              <a:solidFill>
                <a:srgbClr val="3F79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7795471" y="4211469"/>
                <a:ext cx="583270" cy="55059"/>
              </a:xfrm>
              <a:custGeom>
                <a:rect b="b" l="l" r="r" t="t"/>
                <a:pathLst>
                  <a:path extrusionOk="0" h="3294" w="34895">
                    <a:moveTo>
                      <a:pt x="0" y="1"/>
                    </a:moveTo>
                    <a:cubicBezTo>
                      <a:pt x="137" y="1098"/>
                      <a:pt x="275" y="2196"/>
                      <a:pt x="412" y="3293"/>
                    </a:cubicBezTo>
                    <a:lnTo>
                      <a:pt x="34483" y="3293"/>
                    </a:lnTo>
                    <a:cubicBezTo>
                      <a:pt x="34620" y="2196"/>
                      <a:pt x="34758" y="1098"/>
                      <a:pt x="34895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7768711" y="3946970"/>
                <a:ext cx="636791" cy="54290"/>
              </a:xfrm>
              <a:custGeom>
                <a:rect b="b" l="l" r="r" t="t"/>
                <a:pathLst>
                  <a:path extrusionOk="0" h="3248" w="38097">
                    <a:moveTo>
                      <a:pt x="1" y="1"/>
                    </a:moveTo>
                    <a:cubicBezTo>
                      <a:pt x="92" y="1053"/>
                      <a:pt x="184" y="2150"/>
                      <a:pt x="321" y="3248"/>
                    </a:cubicBezTo>
                    <a:lnTo>
                      <a:pt x="37776" y="3248"/>
                    </a:lnTo>
                    <a:cubicBezTo>
                      <a:pt x="37868" y="2150"/>
                      <a:pt x="38005" y="1053"/>
                      <a:pt x="38096" y="1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7777887" y="4043299"/>
                <a:ext cx="618438" cy="126900"/>
              </a:xfrm>
              <a:custGeom>
                <a:rect b="b" l="l" r="r" t="t"/>
                <a:pathLst>
                  <a:path extrusionOk="0" h="7592" w="36999">
                    <a:moveTo>
                      <a:pt x="0" y="0"/>
                    </a:moveTo>
                    <a:cubicBezTo>
                      <a:pt x="229" y="2470"/>
                      <a:pt x="503" y="5031"/>
                      <a:pt x="778" y="7592"/>
                    </a:cubicBezTo>
                    <a:lnTo>
                      <a:pt x="36221" y="7592"/>
                    </a:lnTo>
                    <a:cubicBezTo>
                      <a:pt x="36496" y="5031"/>
                      <a:pt x="36770" y="2470"/>
                      <a:pt x="36999" y="0"/>
                    </a:cubicBezTo>
                    <a:close/>
                  </a:path>
                </a:pathLst>
              </a:custGeom>
              <a:solidFill>
                <a:srgbClr val="FFEC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7706029" y="3681720"/>
                <a:ext cx="761385" cy="54290"/>
              </a:xfrm>
              <a:custGeom>
                <a:rect b="b" l="l" r="r" t="t"/>
                <a:pathLst>
                  <a:path extrusionOk="0" h="3248" w="45551">
                    <a:moveTo>
                      <a:pt x="1647" y="0"/>
                    </a:moveTo>
                    <a:cubicBezTo>
                      <a:pt x="778" y="0"/>
                      <a:pt x="0" y="732"/>
                      <a:pt x="0" y="1647"/>
                    </a:cubicBezTo>
                    <a:cubicBezTo>
                      <a:pt x="0" y="2516"/>
                      <a:pt x="778" y="3247"/>
                      <a:pt x="1647" y="3247"/>
                    </a:cubicBezTo>
                    <a:lnTo>
                      <a:pt x="43904" y="3247"/>
                    </a:lnTo>
                    <a:cubicBezTo>
                      <a:pt x="44819" y="3247"/>
                      <a:pt x="45551" y="2516"/>
                      <a:pt x="45551" y="1647"/>
                    </a:cubicBezTo>
                    <a:cubicBezTo>
                      <a:pt x="45551" y="732"/>
                      <a:pt x="44819" y="0"/>
                      <a:pt x="43904" y="0"/>
                    </a:cubicBezTo>
                    <a:close/>
                  </a:path>
                </a:pathLst>
              </a:custGeom>
              <a:solidFill>
                <a:srgbClr val="EDD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17"/>
            <p:cNvGrpSpPr/>
            <p:nvPr/>
          </p:nvGrpSpPr>
          <p:grpSpPr>
            <a:xfrm>
              <a:off x="4970776" y="4453188"/>
              <a:ext cx="4644424" cy="779860"/>
              <a:chOff x="3635623" y="4453307"/>
              <a:chExt cx="7315206" cy="779860"/>
            </a:xfrm>
          </p:grpSpPr>
          <p:sp>
            <p:nvSpPr>
              <p:cNvPr id="340" name="Google Shape;340;p17"/>
              <p:cNvSpPr/>
              <p:nvPr/>
            </p:nvSpPr>
            <p:spPr>
              <a:xfrm>
                <a:off x="3635623" y="4453307"/>
                <a:ext cx="7315206" cy="420715"/>
              </a:xfrm>
              <a:custGeom>
                <a:rect b="b" l="l" r="r" t="t"/>
                <a:pathLst>
                  <a:path extrusionOk="0" h="7612" w="132354">
                    <a:moveTo>
                      <a:pt x="1" y="1"/>
                    </a:moveTo>
                    <a:lnTo>
                      <a:pt x="1" y="7611"/>
                    </a:lnTo>
                    <a:lnTo>
                      <a:pt x="132353" y="7611"/>
                    </a:lnTo>
                    <a:lnTo>
                      <a:pt x="132353" y="1"/>
                    </a:lnTo>
                    <a:close/>
                  </a:path>
                </a:pathLst>
              </a:custGeom>
              <a:solidFill>
                <a:srgbClr val="EFED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635623" y="4453307"/>
                <a:ext cx="7315206" cy="133919"/>
              </a:xfrm>
              <a:custGeom>
                <a:rect b="b" l="l" r="r" t="t"/>
                <a:pathLst>
                  <a:path extrusionOk="0" h="2423" w="132354">
                    <a:moveTo>
                      <a:pt x="1" y="1"/>
                    </a:moveTo>
                    <a:lnTo>
                      <a:pt x="1" y="2423"/>
                    </a:lnTo>
                    <a:lnTo>
                      <a:pt x="132353" y="2423"/>
                    </a:lnTo>
                    <a:lnTo>
                      <a:pt x="1323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4360544" y="4873967"/>
                <a:ext cx="5864644" cy="359200"/>
              </a:xfrm>
              <a:custGeom>
                <a:rect b="b" l="l" r="r" t="t"/>
                <a:pathLst>
                  <a:path extrusionOk="0" h="6499" w="106109">
                    <a:moveTo>
                      <a:pt x="1" y="0"/>
                    </a:moveTo>
                    <a:lnTo>
                      <a:pt x="1" y="6499"/>
                    </a:lnTo>
                    <a:lnTo>
                      <a:pt x="106108" y="6499"/>
                    </a:lnTo>
                    <a:lnTo>
                      <a:pt x="106108" y="0"/>
                    </a:lnTo>
                    <a:close/>
                  </a:path>
                </a:pathLst>
              </a:custGeom>
              <a:solidFill>
                <a:srgbClr val="CE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4360544" y="4873967"/>
                <a:ext cx="5864644" cy="176311"/>
              </a:xfrm>
              <a:custGeom>
                <a:rect b="b" l="l" r="r" t="t"/>
                <a:pathLst>
                  <a:path extrusionOk="0" h="3190" w="106109">
                    <a:moveTo>
                      <a:pt x="1" y="0"/>
                    </a:moveTo>
                    <a:lnTo>
                      <a:pt x="1" y="3190"/>
                    </a:lnTo>
                    <a:lnTo>
                      <a:pt x="106108" y="3190"/>
                    </a:lnTo>
                    <a:lnTo>
                      <a:pt x="106108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>
            <a:off x="127950" y="2064150"/>
            <a:ext cx="88881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Obrigada!!!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196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932450" y="885138"/>
            <a:ext cx="3339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Life Savers"/>
                <a:ea typeface="Life Savers"/>
                <a:cs typeface="Life Savers"/>
                <a:sym typeface="Life Savers"/>
              </a:rPr>
              <a:t>Prazer, eu sou a Nat!</a:t>
            </a:r>
            <a:endParaRPr b="1" sz="2200">
              <a:solidFill>
                <a:schemeClr val="accent5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932450" y="1299975"/>
            <a:ext cx="4196100" cy="3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Há 22 anos vivendo e em São Paulo, atualmente com a minha companheira laranja, a da foto &gt;&gt;&gt;&gt;.</a:t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Economista de formação e aluna de Banco de dados na faculdade Impacta. Atuo na área financeira, começando como Analista de dados.</a:t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Apaixonada por forró.</a:t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</p:txBody>
      </p:sp>
      <p:pic>
        <p:nvPicPr>
          <p:cNvPr id="351" name="Google Shape;3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775" y="1016025"/>
            <a:ext cx="2114250" cy="375867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>
            <a:off x="1158000" y="1398650"/>
            <a:ext cx="68280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Prouni foi criado em 2004 no governo Lula com o intuito de levar a possibilidade de ingresso através de bolsas de estudo integral no ensino superior.</a:t>
            </a:r>
            <a:endParaRPr sz="18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Desde a sua criação já houve mais 500 mil pessoas beneficiadas e com a lei de cotas que surgiu em 2012.</a:t>
            </a:r>
            <a:endParaRPr sz="18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	</a:t>
            </a:r>
            <a:endParaRPr sz="18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>
            <a:off x="4285650" y="2343876"/>
            <a:ext cx="5727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7020763" y="2343876"/>
            <a:ext cx="5727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1550538" y="2343876"/>
            <a:ext cx="5727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grpSp>
        <p:nvGrpSpPr>
          <p:cNvPr id="366" name="Google Shape;366;p20"/>
          <p:cNvGrpSpPr/>
          <p:nvPr/>
        </p:nvGrpSpPr>
        <p:grpSpPr>
          <a:xfrm>
            <a:off x="7738102" y="804955"/>
            <a:ext cx="461495" cy="460431"/>
            <a:chOff x="6257572" y="1278350"/>
            <a:chExt cx="397225" cy="396309"/>
          </a:xfrm>
        </p:grpSpPr>
        <p:sp>
          <p:nvSpPr>
            <p:cNvPr id="367" name="Google Shape;367;p20"/>
            <p:cNvSpPr/>
            <p:nvPr/>
          </p:nvSpPr>
          <p:spPr>
            <a:xfrm>
              <a:off x="6257572" y="1278350"/>
              <a:ext cx="395399" cy="396309"/>
            </a:xfrm>
            <a:custGeom>
              <a:rect b="b" l="l" r="r" t="t"/>
              <a:pathLst>
                <a:path extrusionOk="0" h="10456" w="10432">
                  <a:moveTo>
                    <a:pt x="596" y="3716"/>
                  </a:moveTo>
                  <a:cubicBezTo>
                    <a:pt x="1358" y="3859"/>
                    <a:pt x="1835" y="4644"/>
                    <a:pt x="2287" y="5526"/>
                  </a:cubicBezTo>
                  <a:lnTo>
                    <a:pt x="596" y="5526"/>
                  </a:lnTo>
                  <a:lnTo>
                    <a:pt x="596" y="3716"/>
                  </a:lnTo>
                  <a:close/>
                  <a:moveTo>
                    <a:pt x="7193" y="6145"/>
                  </a:moveTo>
                  <a:cubicBezTo>
                    <a:pt x="6669" y="7145"/>
                    <a:pt x="6145" y="8002"/>
                    <a:pt x="5240" y="8002"/>
                  </a:cubicBezTo>
                  <a:cubicBezTo>
                    <a:pt x="4335" y="8002"/>
                    <a:pt x="3787" y="7145"/>
                    <a:pt x="3287" y="6145"/>
                  </a:cubicBezTo>
                  <a:close/>
                  <a:moveTo>
                    <a:pt x="287" y="1"/>
                  </a:moveTo>
                  <a:cubicBezTo>
                    <a:pt x="120" y="1"/>
                    <a:pt x="1" y="144"/>
                    <a:pt x="1" y="310"/>
                  </a:cubicBezTo>
                  <a:lnTo>
                    <a:pt x="1" y="10146"/>
                  </a:lnTo>
                  <a:cubicBezTo>
                    <a:pt x="1" y="10312"/>
                    <a:pt x="120" y="10455"/>
                    <a:pt x="287" y="10455"/>
                  </a:cubicBezTo>
                  <a:cubicBezTo>
                    <a:pt x="477" y="10455"/>
                    <a:pt x="596" y="10312"/>
                    <a:pt x="596" y="10146"/>
                  </a:cubicBezTo>
                  <a:lnTo>
                    <a:pt x="596" y="6145"/>
                  </a:lnTo>
                  <a:lnTo>
                    <a:pt x="2597" y="6145"/>
                  </a:lnTo>
                  <a:cubicBezTo>
                    <a:pt x="3192" y="7359"/>
                    <a:pt x="3883" y="8598"/>
                    <a:pt x="5240" y="8598"/>
                  </a:cubicBezTo>
                  <a:cubicBezTo>
                    <a:pt x="6598" y="8598"/>
                    <a:pt x="7264" y="7359"/>
                    <a:pt x="7884" y="6145"/>
                  </a:cubicBezTo>
                  <a:lnTo>
                    <a:pt x="10146" y="6145"/>
                  </a:lnTo>
                  <a:cubicBezTo>
                    <a:pt x="10313" y="6145"/>
                    <a:pt x="10432" y="6002"/>
                    <a:pt x="10432" y="5835"/>
                  </a:cubicBezTo>
                  <a:cubicBezTo>
                    <a:pt x="10432" y="5668"/>
                    <a:pt x="10313" y="5526"/>
                    <a:pt x="10146" y="5526"/>
                  </a:cubicBezTo>
                  <a:lnTo>
                    <a:pt x="8193" y="5526"/>
                  </a:lnTo>
                  <a:cubicBezTo>
                    <a:pt x="8693" y="4549"/>
                    <a:pt x="9241" y="3692"/>
                    <a:pt x="10146" y="3692"/>
                  </a:cubicBezTo>
                  <a:cubicBezTo>
                    <a:pt x="10313" y="3692"/>
                    <a:pt x="10432" y="3549"/>
                    <a:pt x="10432" y="3382"/>
                  </a:cubicBezTo>
                  <a:cubicBezTo>
                    <a:pt x="10432" y="3216"/>
                    <a:pt x="10313" y="3073"/>
                    <a:pt x="10146" y="3073"/>
                  </a:cubicBezTo>
                  <a:cubicBezTo>
                    <a:pt x="8788" y="3073"/>
                    <a:pt x="8098" y="4335"/>
                    <a:pt x="7502" y="5526"/>
                  </a:cubicBezTo>
                  <a:lnTo>
                    <a:pt x="2978" y="5526"/>
                  </a:lnTo>
                  <a:cubicBezTo>
                    <a:pt x="2430" y="4454"/>
                    <a:pt x="1811" y="3263"/>
                    <a:pt x="596" y="3096"/>
                  </a:cubicBezTo>
                  <a:lnTo>
                    <a:pt x="596" y="310"/>
                  </a:lnTo>
                  <a:cubicBezTo>
                    <a:pt x="596" y="144"/>
                    <a:pt x="477" y="1"/>
                    <a:pt x="2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257572" y="1278350"/>
              <a:ext cx="395399" cy="396309"/>
            </a:xfrm>
            <a:custGeom>
              <a:rect b="b" l="l" r="r" t="t"/>
              <a:pathLst>
                <a:path extrusionOk="0" h="10456" w="10432">
                  <a:moveTo>
                    <a:pt x="596" y="3716"/>
                  </a:moveTo>
                  <a:cubicBezTo>
                    <a:pt x="1358" y="3859"/>
                    <a:pt x="1835" y="4644"/>
                    <a:pt x="2287" y="5526"/>
                  </a:cubicBezTo>
                  <a:lnTo>
                    <a:pt x="596" y="5526"/>
                  </a:lnTo>
                  <a:lnTo>
                    <a:pt x="596" y="3716"/>
                  </a:lnTo>
                  <a:close/>
                  <a:moveTo>
                    <a:pt x="7193" y="6145"/>
                  </a:moveTo>
                  <a:cubicBezTo>
                    <a:pt x="6669" y="7145"/>
                    <a:pt x="6145" y="8002"/>
                    <a:pt x="5240" y="8002"/>
                  </a:cubicBezTo>
                  <a:cubicBezTo>
                    <a:pt x="4335" y="8002"/>
                    <a:pt x="3787" y="7145"/>
                    <a:pt x="3287" y="6145"/>
                  </a:cubicBezTo>
                  <a:close/>
                  <a:moveTo>
                    <a:pt x="287" y="1"/>
                  </a:moveTo>
                  <a:cubicBezTo>
                    <a:pt x="120" y="1"/>
                    <a:pt x="1" y="144"/>
                    <a:pt x="1" y="310"/>
                  </a:cubicBezTo>
                  <a:lnTo>
                    <a:pt x="1" y="10146"/>
                  </a:lnTo>
                  <a:cubicBezTo>
                    <a:pt x="1" y="10312"/>
                    <a:pt x="120" y="10455"/>
                    <a:pt x="287" y="10455"/>
                  </a:cubicBezTo>
                  <a:cubicBezTo>
                    <a:pt x="477" y="10455"/>
                    <a:pt x="596" y="10312"/>
                    <a:pt x="596" y="10146"/>
                  </a:cubicBezTo>
                  <a:lnTo>
                    <a:pt x="596" y="6145"/>
                  </a:lnTo>
                  <a:lnTo>
                    <a:pt x="2597" y="6145"/>
                  </a:lnTo>
                  <a:cubicBezTo>
                    <a:pt x="3192" y="7359"/>
                    <a:pt x="3883" y="8598"/>
                    <a:pt x="5240" y="8598"/>
                  </a:cubicBezTo>
                  <a:cubicBezTo>
                    <a:pt x="6598" y="8598"/>
                    <a:pt x="7264" y="7359"/>
                    <a:pt x="7884" y="6145"/>
                  </a:cubicBezTo>
                  <a:lnTo>
                    <a:pt x="10146" y="6145"/>
                  </a:lnTo>
                  <a:cubicBezTo>
                    <a:pt x="10313" y="6145"/>
                    <a:pt x="10432" y="6002"/>
                    <a:pt x="10432" y="5835"/>
                  </a:cubicBezTo>
                  <a:cubicBezTo>
                    <a:pt x="10432" y="5668"/>
                    <a:pt x="10313" y="5526"/>
                    <a:pt x="10146" y="5526"/>
                  </a:cubicBezTo>
                  <a:lnTo>
                    <a:pt x="8193" y="5526"/>
                  </a:lnTo>
                  <a:cubicBezTo>
                    <a:pt x="8693" y="4549"/>
                    <a:pt x="9241" y="3692"/>
                    <a:pt x="10146" y="3692"/>
                  </a:cubicBezTo>
                  <a:cubicBezTo>
                    <a:pt x="10313" y="3692"/>
                    <a:pt x="10432" y="3549"/>
                    <a:pt x="10432" y="3382"/>
                  </a:cubicBezTo>
                  <a:cubicBezTo>
                    <a:pt x="10432" y="3216"/>
                    <a:pt x="10313" y="3073"/>
                    <a:pt x="10146" y="3073"/>
                  </a:cubicBezTo>
                  <a:cubicBezTo>
                    <a:pt x="8788" y="3073"/>
                    <a:pt x="8098" y="4335"/>
                    <a:pt x="7502" y="5526"/>
                  </a:cubicBezTo>
                  <a:lnTo>
                    <a:pt x="2978" y="5526"/>
                  </a:lnTo>
                  <a:cubicBezTo>
                    <a:pt x="2430" y="4454"/>
                    <a:pt x="1811" y="3263"/>
                    <a:pt x="596" y="3096"/>
                  </a:cubicBezTo>
                  <a:lnTo>
                    <a:pt x="596" y="310"/>
                  </a:lnTo>
                  <a:cubicBezTo>
                    <a:pt x="596" y="144"/>
                    <a:pt x="477" y="1"/>
                    <a:pt x="287" y="1"/>
                  </a:cubicBezTo>
                  <a:close/>
                </a:path>
              </a:pathLst>
            </a:custGeom>
            <a:solidFill>
              <a:srgbClr val="FA5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6301805" y="1278540"/>
              <a:ext cx="64131" cy="69362"/>
            </a:xfrm>
            <a:custGeom>
              <a:rect b="b" l="l" r="r" t="t"/>
              <a:pathLst>
                <a:path extrusionOk="0" h="1830" w="1692">
                  <a:moveTo>
                    <a:pt x="335" y="1"/>
                  </a:moveTo>
                  <a:cubicBezTo>
                    <a:pt x="265" y="1"/>
                    <a:pt x="197" y="24"/>
                    <a:pt x="144" y="67"/>
                  </a:cubicBezTo>
                  <a:cubicBezTo>
                    <a:pt x="1" y="186"/>
                    <a:pt x="1" y="377"/>
                    <a:pt x="96" y="496"/>
                  </a:cubicBezTo>
                  <a:lnTo>
                    <a:pt x="549" y="1020"/>
                  </a:lnTo>
                  <a:lnTo>
                    <a:pt x="549" y="1520"/>
                  </a:lnTo>
                  <a:cubicBezTo>
                    <a:pt x="549" y="1710"/>
                    <a:pt x="668" y="1829"/>
                    <a:pt x="834" y="1829"/>
                  </a:cubicBezTo>
                  <a:cubicBezTo>
                    <a:pt x="1025" y="1829"/>
                    <a:pt x="1144" y="1710"/>
                    <a:pt x="1144" y="1520"/>
                  </a:cubicBezTo>
                  <a:lnTo>
                    <a:pt x="1144" y="1020"/>
                  </a:lnTo>
                  <a:lnTo>
                    <a:pt x="1596" y="496"/>
                  </a:lnTo>
                  <a:cubicBezTo>
                    <a:pt x="1692" y="377"/>
                    <a:pt x="1692" y="186"/>
                    <a:pt x="1549" y="67"/>
                  </a:cubicBezTo>
                  <a:cubicBezTo>
                    <a:pt x="1495" y="24"/>
                    <a:pt x="1427" y="1"/>
                    <a:pt x="1358" y="1"/>
                  </a:cubicBezTo>
                  <a:cubicBezTo>
                    <a:pt x="1273" y="1"/>
                    <a:pt x="1186" y="36"/>
                    <a:pt x="1120" y="115"/>
                  </a:cubicBezTo>
                  <a:lnTo>
                    <a:pt x="834" y="448"/>
                  </a:lnTo>
                  <a:lnTo>
                    <a:pt x="572" y="115"/>
                  </a:lnTo>
                  <a:cubicBezTo>
                    <a:pt x="507" y="36"/>
                    <a:pt x="420" y="1"/>
                    <a:pt x="3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301805" y="1278540"/>
              <a:ext cx="64131" cy="69362"/>
            </a:xfrm>
            <a:custGeom>
              <a:rect b="b" l="l" r="r" t="t"/>
              <a:pathLst>
                <a:path extrusionOk="0" h="1830" w="1692">
                  <a:moveTo>
                    <a:pt x="335" y="1"/>
                  </a:moveTo>
                  <a:cubicBezTo>
                    <a:pt x="265" y="1"/>
                    <a:pt x="197" y="24"/>
                    <a:pt x="144" y="67"/>
                  </a:cubicBezTo>
                  <a:cubicBezTo>
                    <a:pt x="1" y="186"/>
                    <a:pt x="1" y="377"/>
                    <a:pt x="96" y="496"/>
                  </a:cubicBezTo>
                  <a:lnTo>
                    <a:pt x="549" y="1020"/>
                  </a:lnTo>
                  <a:lnTo>
                    <a:pt x="549" y="1520"/>
                  </a:lnTo>
                  <a:cubicBezTo>
                    <a:pt x="549" y="1710"/>
                    <a:pt x="668" y="1829"/>
                    <a:pt x="834" y="1829"/>
                  </a:cubicBezTo>
                  <a:cubicBezTo>
                    <a:pt x="1025" y="1829"/>
                    <a:pt x="1144" y="1710"/>
                    <a:pt x="1144" y="1520"/>
                  </a:cubicBezTo>
                  <a:lnTo>
                    <a:pt x="1144" y="1020"/>
                  </a:lnTo>
                  <a:lnTo>
                    <a:pt x="1596" y="496"/>
                  </a:lnTo>
                  <a:cubicBezTo>
                    <a:pt x="1692" y="377"/>
                    <a:pt x="1692" y="186"/>
                    <a:pt x="1549" y="67"/>
                  </a:cubicBezTo>
                  <a:cubicBezTo>
                    <a:pt x="1495" y="24"/>
                    <a:pt x="1427" y="1"/>
                    <a:pt x="1358" y="1"/>
                  </a:cubicBezTo>
                  <a:cubicBezTo>
                    <a:pt x="1273" y="1"/>
                    <a:pt x="1186" y="36"/>
                    <a:pt x="1120" y="115"/>
                  </a:cubicBezTo>
                  <a:lnTo>
                    <a:pt x="834" y="448"/>
                  </a:lnTo>
                  <a:lnTo>
                    <a:pt x="572" y="115"/>
                  </a:lnTo>
                  <a:cubicBezTo>
                    <a:pt x="507" y="36"/>
                    <a:pt x="420" y="1"/>
                    <a:pt x="335" y="1"/>
                  </a:cubicBezTo>
                  <a:close/>
                </a:path>
              </a:pathLst>
            </a:custGeom>
            <a:solidFill>
              <a:srgbClr val="74E2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6594267" y="1534917"/>
              <a:ext cx="60530" cy="58256"/>
            </a:xfrm>
            <a:custGeom>
              <a:rect b="b" l="l" r="r" t="t"/>
              <a:pathLst>
                <a:path extrusionOk="0" h="1537" w="1597">
                  <a:moveTo>
                    <a:pt x="334" y="1"/>
                  </a:moveTo>
                  <a:cubicBezTo>
                    <a:pt x="257" y="1"/>
                    <a:pt x="179" y="31"/>
                    <a:pt x="120" y="90"/>
                  </a:cubicBezTo>
                  <a:cubicBezTo>
                    <a:pt x="1" y="233"/>
                    <a:pt x="1" y="424"/>
                    <a:pt x="120" y="543"/>
                  </a:cubicBezTo>
                  <a:lnTo>
                    <a:pt x="358" y="781"/>
                  </a:lnTo>
                  <a:lnTo>
                    <a:pt x="120" y="1019"/>
                  </a:lnTo>
                  <a:cubicBezTo>
                    <a:pt x="1" y="1138"/>
                    <a:pt x="1" y="1329"/>
                    <a:pt x="120" y="1448"/>
                  </a:cubicBezTo>
                  <a:cubicBezTo>
                    <a:pt x="179" y="1507"/>
                    <a:pt x="257" y="1537"/>
                    <a:pt x="334" y="1537"/>
                  </a:cubicBezTo>
                  <a:cubicBezTo>
                    <a:pt x="412" y="1537"/>
                    <a:pt x="489" y="1507"/>
                    <a:pt x="548" y="1448"/>
                  </a:cubicBezTo>
                  <a:lnTo>
                    <a:pt x="787" y="1209"/>
                  </a:lnTo>
                  <a:lnTo>
                    <a:pt x="1025" y="1448"/>
                  </a:lnTo>
                  <a:cubicBezTo>
                    <a:pt x="1084" y="1507"/>
                    <a:pt x="1168" y="1537"/>
                    <a:pt x="1251" y="1537"/>
                  </a:cubicBezTo>
                  <a:cubicBezTo>
                    <a:pt x="1334" y="1537"/>
                    <a:pt x="1418" y="1507"/>
                    <a:pt x="1477" y="1448"/>
                  </a:cubicBezTo>
                  <a:cubicBezTo>
                    <a:pt x="1596" y="1329"/>
                    <a:pt x="1596" y="1138"/>
                    <a:pt x="1477" y="1019"/>
                  </a:cubicBezTo>
                  <a:lnTo>
                    <a:pt x="1215" y="781"/>
                  </a:lnTo>
                  <a:lnTo>
                    <a:pt x="1477" y="543"/>
                  </a:lnTo>
                  <a:cubicBezTo>
                    <a:pt x="1596" y="424"/>
                    <a:pt x="1596" y="233"/>
                    <a:pt x="1477" y="90"/>
                  </a:cubicBezTo>
                  <a:cubicBezTo>
                    <a:pt x="1418" y="31"/>
                    <a:pt x="1334" y="1"/>
                    <a:pt x="1251" y="1"/>
                  </a:cubicBezTo>
                  <a:cubicBezTo>
                    <a:pt x="1168" y="1"/>
                    <a:pt x="1084" y="31"/>
                    <a:pt x="1025" y="90"/>
                  </a:cubicBezTo>
                  <a:lnTo>
                    <a:pt x="787" y="352"/>
                  </a:lnTo>
                  <a:lnTo>
                    <a:pt x="548" y="90"/>
                  </a:lnTo>
                  <a:cubicBezTo>
                    <a:pt x="489" y="31"/>
                    <a:pt x="412" y="1"/>
                    <a:pt x="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6594267" y="1534917"/>
              <a:ext cx="60530" cy="58256"/>
            </a:xfrm>
            <a:custGeom>
              <a:rect b="b" l="l" r="r" t="t"/>
              <a:pathLst>
                <a:path extrusionOk="0" h="1537" w="1597">
                  <a:moveTo>
                    <a:pt x="334" y="1"/>
                  </a:moveTo>
                  <a:cubicBezTo>
                    <a:pt x="257" y="1"/>
                    <a:pt x="179" y="31"/>
                    <a:pt x="120" y="90"/>
                  </a:cubicBezTo>
                  <a:cubicBezTo>
                    <a:pt x="1" y="233"/>
                    <a:pt x="1" y="424"/>
                    <a:pt x="120" y="543"/>
                  </a:cubicBezTo>
                  <a:lnTo>
                    <a:pt x="358" y="781"/>
                  </a:lnTo>
                  <a:lnTo>
                    <a:pt x="120" y="1019"/>
                  </a:lnTo>
                  <a:cubicBezTo>
                    <a:pt x="1" y="1138"/>
                    <a:pt x="1" y="1329"/>
                    <a:pt x="120" y="1448"/>
                  </a:cubicBezTo>
                  <a:cubicBezTo>
                    <a:pt x="179" y="1507"/>
                    <a:pt x="257" y="1537"/>
                    <a:pt x="334" y="1537"/>
                  </a:cubicBezTo>
                  <a:cubicBezTo>
                    <a:pt x="412" y="1537"/>
                    <a:pt x="489" y="1507"/>
                    <a:pt x="548" y="1448"/>
                  </a:cubicBezTo>
                  <a:lnTo>
                    <a:pt x="787" y="1209"/>
                  </a:lnTo>
                  <a:lnTo>
                    <a:pt x="1025" y="1448"/>
                  </a:lnTo>
                  <a:cubicBezTo>
                    <a:pt x="1084" y="1507"/>
                    <a:pt x="1168" y="1537"/>
                    <a:pt x="1251" y="1537"/>
                  </a:cubicBezTo>
                  <a:cubicBezTo>
                    <a:pt x="1334" y="1537"/>
                    <a:pt x="1418" y="1507"/>
                    <a:pt x="1477" y="1448"/>
                  </a:cubicBezTo>
                  <a:cubicBezTo>
                    <a:pt x="1596" y="1329"/>
                    <a:pt x="1596" y="1138"/>
                    <a:pt x="1477" y="1019"/>
                  </a:cubicBezTo>
                  <a:lnTo>
                    <a:pt x="1215" y="781"/>
                  </a:lnTo>
                  <a:lnTo>
                    <a:pt x="1477" y="543"/>
                  </a:lnTo>
                  <a:cubicBezTo>
                    <a:pt x="1596" y="424"/>
                    <a:pt x="1596" y="233"/>
                    <a:pt x="1477" y="90"/>
                  </a:cubicBezTo>
                  <a:cubicBezTo>
                    <a:pt x="1418" y="31"/>
                    <a:pt x="1334" y="1"/>
                    <a:pt x="1251" y="1"/>
                  </a:cubicBezTo>
                  <a:cubicBezTo>
                    <a:pt x="1168" y="1"/>
                    <a:pt x="1084" y="31"/>
                    <a:pt x="1025" y="90"/>
                  </a:cubicBezTo>
                  <a:lnTo>
                    <a:pt x="787" y="352"/>
                  </a:lnTo>
                  <a:lnTo>
                    <a:pt x="548" y="90"/>
                  </a:lnTo>
                  <a:cubicBezTo>
                    <a:pt x="489" y="31"/>
                    <a:pt x="412" y="1"/>
                    <a:pt x="334" y="1"/>
                  </a:cubicBezTo>
                  <a:close/>
                </a:path>
              </a:pathLst>
            </a:custGeom>
            <a:solidFill>
              <a:srgbClr val="74E2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0"/>
          <p:cNvGrpSpPr/>
          <p:nvPr/>
        </p:nvGrpSpPr>
        <p:grpSpPr>
          <a:xfrm>
            <a:off x="8424000" y="3587408"/>
            <a:ext cx="351375" cy="460456"/>
            <a:chOff x="4067786" y="1278350"/>
            <a:chExt cx="284629" cy="372990"/>
          </a:xfrm>
        </p:grpSpPr>
        <p:sp>
          <p:nvSpPr>
            <p:cNvPr id="374" name="Google Shape;374;p20"/>
            <p:cNvSpPr/>
            <p:nvPr/>
          </p:nvSpPr>
          <p:spPr>
            <a:xfrm>
              <a:off x="4155290" y="1301501"/>
              <a:ext cx="110478" cy="65031"/>
            </a:xfrm>
            <a:custGeom>
              <a:rect b="b" l="l" r="r" t="t"/>
              <a:pathLst>
                <a:path extrusionOk="0" h="1823" w="3097">
                  <a:moveTo>
                    <a:pt x="2144" y="1"/>
                  </a:moveTo>
                  <a:cubicBezTo>
                    <a:pt x="2066" y="1"/>
                    <a:pt x="1989" y="30"/>
                    <a:pt x="1929" y="90"/>
                  </a:cubicBezTo>
                  <a:cubicBezTo>
                    <a:pt x="1810" y="209"/>
                    <a:pt x="1810" y="399"/>
                    <a:pt x="1929" y="519"/>
                  </a:cubicBezTo>
                  <a:lnTo>
                    <a:pt x="2025" y="614"/>
                  </a:lnTo>
                  <a:lnTo>
                    <a:pt x="310" y="614"/>
                  </a:lnTo>
                  <a:cubicBezTo>
                    <a:pt x="143" y="614"/>
                    <a:pt x="0" y="733"/>
                    <a:pt x="0" y="900"/>
                  </a:cubicBezTo>
                  <a:cubicBezTo>
                    <a:pt x="0" y="1066"/>
                    <a:pt x="143" y="1209"/>
                    <a:pt x="310" y="1209"/>
                  </a:cubicBezTo>
                  <a:lnTo>
                    <a:pt x="2025" y="1209"/>
                  </a:lnTo>
                  <a:lnTo>
                    <a:pt x="1929" y="1304"/>
                  </a:lnTo>
                  <a:cubicBezTo>
                    <a:pt x="1810" y="1423"/>
                    <a:pt x="1810" y="1614"/>
                    <a:pt x="1929" y="1733"/>
                  </a:cubicBezTo>
                  <a:cubicBezTo>
                    <a:pt x="1989" y="1793"/>
                    <a:pt x="2066" y="1822"/>
                    <a:pt x="2144" y="1822"/>
                  </a:cubicBezTo>
                  <a:cubicBezTo>
                    <a:pt x="2221" y="1822"/>
                    <a:pt x="2298" y="1793"/>
                    <a:pt x="2358" y="1733"/>
                  </a:cubicBezTo>
                  <a:cubicBezTo>
                    <a:pt x="2358" y="1733"/>
                    <a:pt x="2977" y="1114"/>
                    <a:pt x="2977" y="1114"/>
                  </a:cubicBezTo>
                  <a:cubicBezTo>
                    <a:pt x="3096" y="995"/>
                    <a:pt x="3096" y="804"/>
                    <a:pt x="2977" y="685"/>
                  </a:cubicBezTo>
                  <a:cubicBezTo>
                    <a:pt x="2953" y="661"/>
                    <a:pt x="2358" y="90"/>
                    <a:pt x="2358" y="90"/>
                  </a:cubicBezTo>
                  <a:cubicBezTo>
                    <a:pt x="2298" y="30"/>
                    <a:pt x="2221" y="1"/>
                    <a:pt x="2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4286956" y="1279206"/>
              <a:ext cx="65459" cy="108765"/>
            </a:xfrm>
            <a:custGeom>
              <a:rect b="b" l="l" r="r" t="t"/>
              <a:pathLst>
                <a:path extrusionOk="0" h="3049" w="1835">
                  <a:moveTo>
                    <a:pt x="1120" y="620"/>
                  </a:moveTo>
                  <a:cubicBezTo>
                    <a:pt x="1168" y="620"/>
                    <a:pt x="1215" y="643"/>
                    <a:pt x="1215" y="715"/>
                  </a:cubicBezTo>
                  <a:lnTo>
                    <a:pt x="1215" y="1120"/>
                  </a:lnTo>
                  <a:cubicBezTo>
                    <a:pt x="1215" y="1167"/>
                    <a:pt x="1168" y="1215"/>
                    <a:pt x="1120" y="1215"/>
                  </a:cubicBezTo>
                  <a:lnTo>
                    <a:pt x="596" y="1215"/>
                  </a:lnTo>
                  <a:lnTo>
                    <a:pt x="596" y="620"/>
                  </a:lnTo>
                  <a:close/>
                  <a:moveTo>
                    <a:pt x="1120" y="1834"/>
                  </a:moveTo>
                  <a:cubicBezTo>
                    <a:pt x="1168" y="1834"/>
                    <a:pt x="1215" y="1882"/>
                    <a:pt x="1215" y="1929"/>
                  </a:cubicBezTo>
                  <a:lnTo>
                    <a:pt x="1215" y="2334"/>
                  </a:lnTo>
                  <a:cubicBezTo>
                    <a:pt x="1215" y="2406"/>
                    <a:pt x="1168" y="2453"/>
                    <a:pt x="1120" y="2453"/>
                  </a:cubicBezTo>
                  <a:lnTo>
                    <a:pt x="596" y="2453"/>
                  </a:lnTo>
                  <a:lnTo>
                    <a:pt x="596" y="1834"/>
                  </a:lnTo>
                  <a:close/>
                  <a:moveTo>
                    <a:pt x="286" y="0"/>
                  </a:moveTo>
                  <a:cubicBezTo>
                    <a:pt x="120" y="0"/>
                    <a:pt x="1" y="143"/>
                    <a:pt x="1" y="310"/>
                  </a:cubicBezTo>
                  <a:lnTo>
                    <a:pt x="1" y="2739"/>
                  </a:lnTo>
                  <a:cubicBezTo>
                    <a:pt x="1" y="2930"/>
                    <a:pt x="120" y="3049"/>
                    <a:pt x="286" y="3049"/>
                  </a:cubicBezTo>
                  <a:lnTo>
                    <a:pt x="1120" y="3049"/>
                  </a:lnTo>
                  <a:cubicBezTo>
                    <a:pt x="1501" y="3049"/>
                    <a:pt x="1834" y="2739"/>
                    <a:pt x="1834" y="2334"/>
                  </a:cubicBezTo>
                  <a:lnTo>
                    <a:pt x="1834" y="1929"/>
                  </a:lnTo>
                  <a:cubicBezTo>
                    <a:pt x="1834" y="1787"/>
                    <a:pt x="1787" y="1644"/>
                    <a:pt x="1691" y="1525"/>
                  </a:cubicBezTo>
                  <a:cubicBezTo>
                    <a:pt x="1787" y="1405"/>
                    <a:pt x="1834" y="1263"/>
                    <a:pt x="1834" y="1120"/>
                  </a:cubicBezTo>
                  <a:lnTo>
                    <a:pt x="1834" y="715"/>
                  </a:lnTo>
                  <a:cubicBezTo>
                    <a:pt x="1834" y="310"/>
                    <a:pt x="1501" y="0"/>
                    <a:pt x="1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4067786" y="1278350"/>
              <a:ext cx="66280" cy="109622"/>
            </a:xfrm>
            <a:custGeom>
              <a:rect b="b" l="l" r="r" t="t"/>
              <a:pathLst>
                <a:path extrusionOk="0" h="3073" w="1858">
                  <a:moveTo>
                    <a:pt x="1144" y="620"/>
                  </a:moveTo>
                  <a:cubicBezTo>
                    <a:pt x="1191" y="620"/>
                    <a:pt x="1239" y="667"/>
                    <a:pt x="1239" y="715"/>
                  </a:cubicBezTo>
                  <a:lnTo>
                    <a:pt x="1239" y="1549"/>
                  </a:lnTo>
                  <a:lnTo>
                    <a:pt x="620" y="1549"/>
                  </a:lnTo>
                  <a:lnTo>
                    <a:pt x="620" y="715"/>
                  </a:lnTo>
                  <a:cubicBezTo>
                    <a:pt x="620" y="667"/>
                    <a:pt x="667" y="620"/>
                    <a:pt x="715" y="620"/>
                  </a:cubicBezTo>
                  <a:close/>
                  <a:moveTo>
                    <a:pt x="715" y="1"/>
                  </a:moveTo>
                  <a:cubicBezTo>
                    <a:pt x="334" y="1"/>
                    <a:pt x="0" y="334"/>
                    <a:pt x="0" y="715"/>
                  </a:cubicBezTo>
                  <a:lnTo>
                    <a:pt x="0" y="2787"/>
                  </a:lnTo>
                  <a:cubicBezTo>
                    <a:pt x="0" y="2954"/>
                    <a:pt x="143" y="3073"/>
                    <a:pt x="310" y="3073"/>
                  </a:cubicBezTo>
                  <a:cubicBezTo>
                    <a:pt x="477" y="3073"/>
                    <a:pt x="620" y="2954"/>
                    <a:pt x="620" y="2787"/>
                  </a:cubicBezTo>
                  <a:lnTo>
                    <a:pt x="620" y="2168"/>
                  </a:lnTo>
                  <a:lnTo>
                    <a:pt x="1239" y="2168"/>
                  </a:lnTo>
                  <a:lnTo>
                    <a:pt x="1239" y="2787"/>
                  </a:lnTo>
                  <a:cubicBezTo>
                    <a:pt x="1239" y="2954"/>
                    <a:pt x="1382" y="3073"/>
                    <a:pt x="1548" y="3073"/>
                  </a:cubicBezTo>
                  <a:cubicBezTo>
                    <a:pt x="1715" y="3073"/>
                    <a:pt x="1858" y="2954"/>
                    <a:pt x="1858" y="2787"/>
                  </a:cubicBezTo>
                  <a:lnTo>
                    <a:pt x="1858" y="715"/>
                  </a:lnTo>
                  <a:cubicBezTo>
                    <a:pt x="1858" y="334"/>
                    <a:pt x="1525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4286100" y="1541718"/>
              <a:ext cx="66315" cy="109622"/>
            </a:xfrm>
            <a:custGeom>
              <a:rect b="b" l="l" r="r" t="t"/>
              <a:pathLst>
                <a:path extrusionOk="0" h="3073" w="1859">
                  <a:moveTo>
                    <a:pt x="1144" y="619"/>
                  </a:moveTo>
                  <a:cubicBezTo>
                    <a:pt x="1192" y="619"/>
                    <a:pt x="1239" y="643"/>
                    <a:pt x="1239" y="715"/>
                  </a:cubicBezTo>
                  <a:lnTo>
                    <a:pt x="1239" y="1548"/>
                  </a:lnTo>
                  <a:lnTo>
                    <a:pt x="620" y="1548"/>
                  </a:lnTo>
                  <a:lnTo>
                    <a:pt x="620" y="715"/>
                  </a:lnTo>
                  <a:cubicBezTo>
                    <a:pt x="620" y="643"/>
                    <a:pt x="668" y="619"/>
                    <a:pt x="715" y="619"/>
                  </a:cubicBezTo>
                  <a:close/>
                  <a:moveTo>
                    <a:pt x="715" y="0"/>
                  </a:moveTo>
                  <a:cubicBezTo>
                    <a:pt x="334" y="0"/>
                    <a:pt x="1" y="310"/>
                    <a:pt x="1" y="715"/>
                  </a:cubicBezTo>
                  <a:lnTo>
                    <a:pt x="1" y="2763"/>
                  </a:lnTo>
                  <a:cubicBezTo>
                    <a:pt x="1" y="2929"/>
                    <a:pt x="144" y="3072"/>
                    <a:pt x="310" y="3072"/>
                  </a:cubicBezTo>
                  <a:cubicBezTo>
                    <a:pt x="477" y="3072"/>
                    <a:pt x="620" y="2929"/>
                    <a:pt x="620" y="2763"/>
                  </a:cubicBezTo>
                  <a:lnTo>
                    <a:pt x="620" y="2143"/>
                  </a:lnTo>
                  <a:lnTo>
                    <a:pt x="1239" y="2143"/>
                  </a:lnTo>
                  <a:lnTo>
                    <a:pt x="1239" y="2763"/>
                  </a:lnTo>
                  <a:cubicBezTo>
                    <a:pt x="1239" y="2929"/>
                    <a:pt x="1382" y="3072"/>
                    <a:pt x="1549" y="3072"/>
                  </a:cubicBezTo>
                  <a:cubicBezTo>
                    <a:pt x="1715" y="3072"/>
                    <a:pt x="1858" y="2929"/>
                    <a:pt x="1858" y="2763"/>
                  </a:cubicBezTo>
                  <a:cubicBezTo>
                    <a:pt x="1858" y="2429"/>
                    <a:pt x="1858" y="1000"/>
                    <a:pt x="1858" y="715"/>
                  </a:cubicBezTo>
                  <a:cubicBezTo>
                    <a:pt x="1858" y="310"/>
                    <a:pt x="1525" y="0"/>
                    <a:pt x="1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4154434" y="1433167"/>
              <a:ext cx="110478" cy="65031"/>
            </a:xfrm>
            <a:custGeom>
              <a:rect b="b" l="l" r="r" t="t"/>
              <a:pathLst>
                <a:path extrusionOk="0" h="1823" w="3097">
                  <a:moveTo>
                    <a:pt x="953" y="1"/>
                  </a:moveTo>
                  <a:cubicBezTo>
                    <a:pt x="876" y="1"/>
                    <a:pt x="798" y="31"/>
                    <a:pt x="739" y="90"/>
                  </a:cubicBezTo>
                  <a:cubicBezTo>
                    <a:pt x="739" y="90"/>
                    <a:pt x="120" y="685"/>
                    <a:pt x="120" y="685"/>
                  </a:cubicBezTo>
                  <a:cubicBezTo>
                    <a:pt x="1" y="805"/>
                    <a:pt x="1" y="995"/>
                    <a:pt x="120" y="1138"/>
                  </a:cubicBezTo>
                  <a:cubicBezTo>
                    <a:pt x="143" y="1138"/>
                    <a:pt x="739" y="1733"/>
                    <a:pt x="739" y="1733"/>
                  </a:cubicBezTo>
                  <a:cubicBezTo>
                    <a:pt x="798" y="1793"/>
                    <a:pt x="876" y="1823"/>
                    <a:pt x="953" y="1823"/>
                  </a:cubicBezTo>
                  <a:cubicBezTo>
                    <a:pt x="1031" y="1823"/>
                    <a:pt x="1108" y="1793"/>
                    <a:pt x="1167" y="1733"/>
                  </a:cubicBezTo>
                  <a:cubicBezTo>
                    <a:pt x="1287" y="1614"/>
                    <a:pt x="1287" y="1424"/>
                    <a:pt x="1167" y="1305"/>
                  </a:cubicBezTo>
                  <a:lnTo>
                    <a:pt x="1072" y="1209"/>
                  </a:lnTo>
                  <a:lnTo>
                    <a:pt x="2787" y="1209"/>
                  </a:lnTo>
                  <a:cubicBezTo>
                    <a:pt x="2954" y="1209"/>
                    <a:pt x="3096" y="1090"/>
                    <a:pt x="3096" y="900"/>
                  </a:cubicBezTo>
                  <a:cubicBezTo>
                    <a:pt x="3096" y="733"/>
                    <a:pt x="2954" y="614"/>
                    <a:pt x="2787" y="614"/>
                  </a:cubicBezTo>
                  <a:lnTo>
                    <a:pt x="1072" y="614"/>
                  </a:lnTo>
                  <a:lnTo>
                    <a:pt x="1167" y="519"/>
                  </a:lnTo>
                  <a:cubicBezTo>
                    <a:pt x="1287" y="400"/>
                    <a:pt x="1287" y="209"/>
                    <a:pt x="1167" y="90"/>
                  </a:cubicBezTo>
                  <a:cubicBezTo>
                    <a:pt x="1108" y="31"/>
                    <a:pt x="1031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4155290" y="1563157"/>
              <a:ext cx="110478" cy="65851"/>
            </a:xfrm>
            <a:custGeom>
              <a:rect b="b" l="l" r="r" t="t"/>
              <a:pathLst>
                <a:path extrusionOk="0" h="1846" w="3097">
                  <a:moveTo>
                    <a:pt x="2144" y="0"/>
                  </a:moveTo>
                  <a:cubicBezTo>
                    <a:pt x="2066" y="0"/>
                    <a:pt x="1989" y="30"/>
                    <a:pt x="1929" y="90"/>
                  </a:cubicBezTo>
                  <a:cubicBezTo>
                    <a:pt x="1810" y="209"/>
                    <a:pt x="1810" y="399"/>
                    <a:pt x="1929" y="518"/>
                  </a:cubicBezTo>
                  <a:lnTo>
                    <a:pt x="2025" y="614"/>
                  </a:lnTo>
                  <a:lnTo>
                    <a:pt x="310" y="614"/>
                  </a:lnTo>
                  <a:cubicBezTo>
                    <a:pt x="143" y="614"/>
                    <a:pt x="0" y="756"/>
                    <a:pt x="0" y="923"/>
                  </a:cubicBezTo>
                  <a:cubicBezTo>
                    <a:pt x="0" y="1090"/>
                    <a:pt x="143" y="1233"/>
                    <a:pt x="310" y="1233"/>
                  </a:cubicBezTo>
                  <a:lnTo>
                    <a:pt x="2025" y="1233"/>
                  </a:lnTo>
                  <a:lnTo>
                    <a:pt x="1929" y="1304"/>
                  </a:lnTo>
                  <a:cubicBezTo>
                    <a:pt x="1810" y="1423"/>
                    <a:pt x="1810" y="1638"/>
                    <a:pt x="1929" y="1757"/>
                  </a:cubicBezTo>
                  <a:cubicBezTo>
                    <a:pt x="1989" y="1816"/>
                    <a:pt x="2066" y="1846"/>
                    <a:pt x="2144" y="1846"/>
                  </a:cubicBezTo>
                  <a:cubicBezTo>
                    <a:pt x="2221" y="1846"/>
                    <a:pt x="2298" y="1816"/>
                    <a:pt x="2358" y="1757"/>
                  </a:cubicBezTo>
                  <a:cubicBezTo>
                    <a:pt x="3049" y="1066"/>
                    <a:pt x="2977" y="1138"/>
                    <a:pt x="3001" y="1114"/>
                  </a:cubicBezTo>
                  <a:cubicBezTo>
                    <a:pt x="3096" y="995"/>
                    <a:pt x="3096" y="804"/>
                    <a:pt x="2977" y="709"/>
                  </a:cubicBezTo>
                  <a:cubicBezTo>
                    <a:pt x="2953" y="685"/>
                    <a:pt x="2358" y="90"/>
                    <a:pt x="2358" y="90"/>
                  </a:cubicBezTo>
                  <a:cubicBezTo>
                    <a:pt x="2298" y="30"/>
                    <a:pt x="222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4068642" y="1410872"/>
              <a:ext cx="67136" cy="108765"/>
            </a:xfrm>
            <a:custGeom>
              <a:rect b="b" l="l" r="r" t="t"/>
              <a:pathLst>
                <a:path extrusionOk="0" h="3049" w="1882">
                  <a:moveTo>
                    <a:pt x="1120" y="620"/>
                  </a:moveTo>
                  <a:cubicBezTo>
                    <a:pt x="1167" y="620"/>
                    <a:pt x="1215" y="667"/>
                    <a:pt x="1215" y="715"/>
                  </a:cubicBezTo>
                  <a:lnTo>
                    <a:pt x="1215" y="1120"/>
                  </a:lnTo>
                  <a:cubicBezTo>
                    <a:pt x="1215" y="1168"/>
                    <a:pt x="1167" y="1215"/>
                    <a:pt x="1120" y="1215"/>
                  </a:cubicBezTo>
                  <a:lnTo>
                    <a:pt x="596" y="1215"/>
                  </a:lnTo>
                  <a:lnTo>
                    <a:pt x="596" y="620"/>
                  </a:lnTo>
                  <a:close/>
                  <a:moveTo>
                    <a:pt x="1120" y="1834"/>
                  </a:moveTo>
                  <a:cubicBezTo>
                    <a:pt x="1167" y="1834"/>
                    <a:pt x="1215" y="1882"/>
                    <a:pt x="1215" y="1930"/>
                  </a:cubicBezTo>
                  <a:lnTo>
                    <a:pt x="1215" y="2334"/>
                  </a:lnTo>
                  <a:cubicBezTo>
                    <a:pt x="1215" y="2406"/>
                    <a:pt x="1167" y="2454"/>
                    <a:pt x="1120" y="2454"/>
                  </a:cubicBezTo>
                  <a:lnTo>
                    <a:pt x="596" y="2454"/>
                  </a:lnTo>
                  <a:lnTo>
                    <a:pt x="596" y="1834"/>
                  </a:lnTo>
                  <a:close/>
                  <a:moveTo>
                    <a:pt x="286" y="1"/>
                  </a:moveTo>
                  <a:cubicBezTo>
                    <a:pt x="119" y="1"/>
                    <a:pt x="0" y="144"/>
                    <a:pt x="0" y="310"/>
                  </a:cubicBezTo>
                  <a:lnTo>
                    <a:pt x="0" y="2763"/>
                  </a:lnTo>
                  <a:cubicBezTo>
                    <a:pt x="0" y="2930"/>
                    <a:pt x="119" y="3049"/>
                    <a:pt x="286" y="3049"/>
                  </a:cubicBezTo>
                  <a:lnTo>
                    <a:pt x="1120" y="3049"/>
                  </a:lnTo>
                  <a:cubicBezTo>
                    <a:pt x="1501" y="3049"/>
                    <a:pt x="1834" y="2739"/>
                    <a:pt x="1834" y="2334"/>
                  </a:cubicBezTo>
                  <a:cubicBezTo>
                    <a:pt x="1810" y="2049"/>
                    <a:pt x="1882" y="1811"/>
                    <a:pt x="1691" y="1525"/>
                  </a:cubicBezTo>
                  <a:cubicBezTo>
                    <a:pt x="1882" y="1263"/>
                    <a:pt x="1810" y="1001"/>
                    <a:pt x="1834" y="715"/>
                  </a:cubicBezTo>
                  <a:cubicBezTo>
                    <a:pt x="1834" y="310"/>
                    <a:pt x="1501" y="1"/>
                    <a:pt x="1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286100" y="1410872"/>
              <a:ext cx="66315" cy="108765"/>
            </a:xfrm>
            <a:custGeom>
              <a:rect b="b" l="l" r="r" t="t"/>
              <a:pathLst>
                <a:path extrusionOk="0" h="3049" w="1859">
                  <a:moveTo>
                    <a:pt x="715" y="1"/>
                  </a:moveTo>
                  <a:cubicBezTo>
                    <a:pt x="334" y="1"/>
                    <a:pt x="1" y="310"/>
                    <a:pt x="1" y="715"/>
                  </a:cubicBezTo>
                  <a:lnTo>
                    <a:pt x="1" y="2334"/>
                  </a:lnTo>
                  <a:cubicBezTo>
                    <a:pt x="1" y="2739"/>
                    <a:pt x="334" y="3049"/>
                    <a:pt x="739" y="3049"/>
                  </a:cubicBezTo>
                  <a:lnTo>
                    <a:pt x="1144" y="3049"/>
                  </a:lnTo>
                  <a:cubicBezTo>
                    <a:pt x="1525" y="3049"/>
                    <a:pt x="1858" y="2715"/>
                    <a:pt x="1858" y="2334"/>
                  </a:cubicBezTo>
                  <a:lnTo>
                    <a:pt x="1858" y="2144"/>
                  </a:lnTo>
                  <a:cubicBezTo>
                    <a:pt x="1858" y="1977"/>
                    <a:pt x="1715" y="1834"/>
                    <a:pt x="1549" y="1834"/>
                  </a:cubicBezTo>
                  <a:cubicBezTo>
                    <a:pt x="1382" y="1834"/>
                    <a:pt x="1239" y="1977"/>
                    <a:pt x="1239" y="2144"/>
                  </a:cubicBezTo>
                  <a:lnTo>
                    <a:pt x="1239" y="2334"/>
                  </a:lnTo>
                  <a:cubicBezTo>
                    <a:pt x="1239" y="2382"/>
                    <a:pt x="1192" y="2430"/>
                    <a:pt x="1144" y="2430"/>
                  </a:cubicBezTo>
                  <a:lnTo>
                    <a:pt x="739" y="2454"/>
                  </a:lnTo>
                  <a:cubicBezTo>
                    <a:pt x="668" y="2454"/>
                    <a:pt x="620" y="2406"/>
                    <a:pt x="620" y="2334"/>
                  </a:cubicBezTo>
                  <a:lnTo>
                    <a:pt x="620" y="715"/>
                  </a:lnTo>
                  <a:cubicBezTo>
                    <a:pt x="620" y="667"/>
                    <a:pt x="668" y="620"/>
                    <a:pt x="715" y="620"/>
                  </a:cubicBezTo>
                  <a:lnTo>
                    <a:pt x="1144" y="620"/>
                  </a:lnTo>
                  <a:cubicBezTo>
                    <a:pt x="1192" y="620"/>
                    <a:pt x="1239" y="667"/>
                    <a:pt x="1239" y="715"/>
                  </a:cubicBezTo>
                  <a:lnTo>
                    <a:pt x="1239" y="929"/>
                  </a:lnTo>
                  <a:cubicBezTo>
                    <a:pt x="1239" y="1096"/>
                    <a:pt x="1382" y="1239"/>
                    <a:pt x="1549" y="1239"/>
                  </a:cubicBezTo>
                  <a:cubicBezTo>
                    <a:pt x="1715" y="1239"/>
                    <a:pt x="1858" y="1096"/>
                    <a:pt x="1858" y="929"/>
                  </a:cubicBezTo>
                  <a:lnTo>
                    <a:pt x="1858" y="715"/>
                  </a:lnTo>
                  <a:cubicBezTo>
                    <a:pt x="1858" y="310"/>
                    <a:pt x="1525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4067786" y="1542538"/>
              <a:ext cx="66280" cy="108801"/>
            </a:xfrm>
            <a:custGeom>
              <a:rect b="b" l="l" r="r" t="t"/>
              <a:pathLst>
                <a:path extrusionOk="0" h="3050" w="1858">
                  <a:moveTo>
                    <a:pt x="715" y="1"/>
                  </a:moveTo>
                  <a:cubicBezTo>
                    <a:pt x="334" y="1"/>
                    <a:pt x="0" y="310"/>
                    <a:pt x="0" y="715"/>
                  </a:cubicBezTo>
                  <a:lnTo>
                    <a:pt x="0" y="2335"/>
                  </a:lnTo>
                  <a:cubicBezTo>
                    <a:pt x="0" y="2740"/>
                    <a:pt x="334" y="3049"/>
                    <a:pt x="739" y="3049"/>
                  </a:cubicBezTo>
                  <a:lnTo>
                    <a:pt x="1144" y="3049"/>
                  </a:lnTo>
                  <a:cubicBezTo>
                    <a:pt x="1525" y="3049"/>
                    <a:pt x="1858" y="2716"/>
                    <a:pt x="1858" y="2335"/>
                  </a:cubicBezTo>
                  <a:lnTo>
                    <a:pt x="1858" y="2144"/>
                  </a:lnTo>
                  <a:cubicBezTo>
                    <a:pt x="1858" y="1977"/>
                    <a:pt x="1715" y="1835"/>
                    <a:pt x="1548" y="1835"/>
                  </a:cubicBezTo>
                  <a:cubicBezTo>
                    <a:pt x="1382" y="1835"/>
                    <a:pt x="1239" y="1977"/>
                    <a:pt x="1239" y="2144"/>
                  </a:cubicBezTo>
                  <a:lnTo>
                    <a:pt x="1239" y="2335"/>
                  </a:lnTo>
                  <a:cubicBezTo>
                    <a:pt x="1239" y="2382"/>
                    <a:pt x="1191" y="2430"/>
                    <a:pt x="1144" y="2430"/>
                  </a:cubicBezTo>
                  <a:lnTo>
                    <a:pt x="715" y="2430"/>
                  </a:lnTo>
                  <a:cubicBezTo>
                    <a:pt x="667" y="2430"/>
                    <a:pt x="620" y="2382"/>
                    <a:pt x="620" y="2335"/>
                  </a:cubicBezTo>
                  <a:lnTo>
                    <a:pt x="620" y="715"/>
                  </a:lnTo>
                  <a:cubicBezTo>
                    <a:pt x="620" y="644"/>
                    <a:pt x="667" y="596"/>
                    <a:pt x="715" y="596"/>
                  </a:cubicBezTo>
                  <a:lnTo>
                    <a:pt x="1144" y="596"/>
                  </a:lnTo>
                  <a:cubicBezTo>
                    <a:pt x="1191" y="596"/>
                    <a:pt x="1239" y="644"/>
                    <a:pt x="1239" y="715"/>
                  </a:cubicBezTo>
                  <a:lnTo>
                    <a:pt x="1239" y="906"/>
                  </a:lnTo>
                  <a:cubicBezTo>
                    <a:pt x="1239" y="1096"/>
                    <a:pt x="1382" y="1215"/>
                    <a:pt x="1548" y="1215"/>
                  </a:cubicBezTo>
                  <a:cubicBezTo>
                    <a:pt x="1715" y="1215"/>
                    <a:pt x="1858" y="1096"/>
                    <a:pt x="1858" y="906"/>
                  </a:cubicBezTo>
                  <a:lnTo>
                    <a:pt x="1858" y="715"/>
                  </a:lnTo>
                  <a:cubicBezTo>
                    <a:pt x="1858" y="310"/>
                    <a:pt x="1525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0"/>
          <p:cNvGrpSpPr/>
          <p:nvPr/>
        </p:nvGrpSpPr>
        <p:grpSpPr>
          <a:xfrm>
            <a:off x="6238297" y="4202982"/>
            <a:ext cx="461482" cy="457843"/>
            <a:chOff x="1930413" y="1278564"/>
            <a:chExt cx="375524" cy="372564"/>
          </a:xfrm>
        </p:grpSpPr>
        <p:sp>
          <p:nvSpPr>
            <p:cNvPr id="384" name="Google Shape;384;p20"/>
            <p:cNvSpPr/>
            <p:nvPr/>
          </p:nvSpPr>
          <p:spPr>
            <a:xfrm>
              <a:off x="2041675" y="1388791"/>
              <a:ext cx="65459" cy="108765"/>
            </a:xfrm>
            <a:custGeom>
              <a:rect b="b" l="l" r="r" t="t"/>
              <a:pathLst>
                <a:path extrusionOk="0" h="3049" w="1835">
                  <a:moveTo>
                    <a:pt x="1215" y="596"/>
                  </a:moveTo>
                  <a:lnTo>
                    <a:pt x="1215" y="1215"/>
                  </a:lnTo>
                  <a:lnTo>
                    <a:pt x="620" y="1215"/>
                  </a:lnTo>
                  <a:lnTo>
                    <a:pt x="620" y="596"/>
                  </a:lnTo>
                  <a:close/>
                  <a:moveTo>
                    <a:pt x="311" y="0"/>
                  </a:moveTo>
                  <a:cubicBezTo>
                    <a:pt x="144" y="0"/>
                    <a:pt x="1" y="120"/>
                    <a:pt x="1" y="286"/>
                  </a:cubicBezTo>
                  <a:lnTo>
                    <a:pt x="1" y="1525"/>
                  </a:lnTo>
                  <a:cubicBezTo>
                    <a:pt x="1" y="1691"/>
                    <a:pt x="144" y="1834"/>
                    <a:pt x="311" y="1834"/>
                  </a:cubicBezTo>
                  <a:lnTo>
                    <a:pt x="1215" y="1834"/>
                  </a:lnTo>
                  <a:lnTo>
                    <a:pt x="1215" y="2430"/>
                  </a:lnTo>
                  <a:lnTo>
                    <a:pt x="311" y="2430"/>
                  </a:lnTo>
                  <a:cubicBezTo>
                    <a:pt x="144" y="2430"/>
                    <a:pt x="1" y="2572"/>
                    <a:pt x="1" y="2739"/>
                  </a:cubicBezTo>
                  <a:cubicBezTo>
                    <a:pt x="1" y="2906"/>
                    <a:pt x="144" y="3049"/>
                    <a:pt x="311" y="3049"/>
                  </a:cubicBezTo>
                  <a:lnTo>
                    <a:pt x="1525" y="3049"/>
                  </a:lnTo>
                  <a:cubicBezTo>
                    <a:pt x="1692" y="3049"/>
                    <a:pt x="1835" y="2906"/>
                    <a:pt x="1835" y="2739"/>
                  </a:cubicBezTo>
                  <a:lnTo>
                    <a:pt x="1835" y="286"/>
                  </a:lnTo>
                  <a:cubicBezTo>
                    <a:pt x="1835" y="120"/>
                    <a:pt x="1692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129179" y="1388791"/>
              <a:ext cx="65459" cy="108765"/>
            </a:xfrm>
            <a:custGeom>
              <a:rect b="b" l="l" r="r" t="t"/>
              <a:pathLst>
                <a:path extrusionOk="0" h="3049" w="1835">
                  <a:moveTo>
                    <a:pt x="1215" y="596"/>
                  </a:moveTo>
                  <a:lnTo>
                    <a:pt x="1215" y="2430"/>
                  </a:lnTo>
                  <a:lnTo>
                    <a:pt x="620" y="2430"/>
                  </a:lnTo>
                  <a:lnTo>
                    <a:pt x="620" y="596"/>
                  </a:lnTo>
                  <a:close/>
                  <a:moveTo>
                    <a:pt x="310" y="0"/>
                  </a:moveTo>
                  <a:cubicBezTo>
                    <a:pt x="144" y="0"/>
                    <a:pt x="1" y="120"/>
                    <a:pt x="1" y="286"/>
                  </a:cubicBezTo>
                  <a:lnTo>
                    <a:pt x="1" y="2739"/>
                  </a:lnTo>
                  <a:cubicBezTo>
                    <a:pt x="1" y="2906"/>
                    <a:pt x="144" y="3049"/>
                    <a:pt x="310" y="3049"/>
                  </a:cubicBezTo>
                  <a:lnTo>
                    <a:pt x="1525" y="3049"/>
                  </a:lnTo>
                  <a:cubicBezTo>
                    <a:pt x="1692" y="3049"/>
                    <a:pt x="1835" y="2906"/>
                    <a:pt x="1835" y="2739"/>
                  </a:cubicBezTo>
                  <a:lnTo>
                    <a:pt x="1835" y="286"/>
                  </a:lnTo>
                  <a:cubicBezTo>
                    <a:pt x="1835" y="120"/>
                    <a:pt x="1692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2205660" y="1344629"/>
              <a:ext cx="65423" cy="65423"/>
            </a:xfrm>
            <a:custGeom>
              <a:rect b="b" l="l" r="r" t="t"/>
              <a:pathLst>
                <a:path extrusionOk="0" h="1834" w="1834">
                  <a:moveTo>
                    <a:pt x="905" y="619"/>
                  </a:moveTo>
                  <a:cubicBezTo>
                    <a:pt x="1072" y="619"/>
                    <a:pt x="1215" y="762"/>
                    <a:pt x="1215" y="929"/>
                  </a:cubicBezTo>
                  <a:cubicBezTo>
                    <a:pt x="1215" y="1096"/>
                    <a:pt x="1072" y="1238"/>
                    <a:pt x="905" y="1238"/>
                  </a:cubicBezTo>
                  <a:cubicBezTo>
                    <a:pt x="738" y="1238"/>
                    <a:pt x="619" y="1096"/>
                    <a:pt x="619" y="929"/>
                  </a:cubicBezTo>
                  <a:cubicBezTo>
                    <a:pt x="619" y="762"/>
                    <a:pt x="738" y="619"/>
                    <a:pt x="905" y="619"/>
                  </a:cubicBezTo>
                  <a:close/>
                  <a:moveTo>
                    <a:pt x="905" y="0"/>
                  </a:moveTo>
                  <a:cubicBezTo>
                    <a:pt x="405" y="0"/>
                    <a:pt x="0" y="405"/>
                    <a:pt x="0" y="929"/>
                  </a:cubicBezTo>
                  <a:cubicBezTo>
                    <a:pt x="0" y="1429"/>
                    <a:pt x="405" y="1834"/>
                    <a:pt x="905" y="1834"/>
                  </a:cubicBezTo>
                  <a:cubicBezTo>
                    <a:pt x="1429" y="1834"/>
                    <a:pt x="1834" y="1429"/>
                    <a:pt x="1834" y="929"/>
                  </a:cubicBezTo>
                  <a:cubicBezTo>
                    <a:pt x="1834" y="429"/>
                    <a:pt x="1429" y="0"/>
                    <a:pt x="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1998369" y="1519601"/>
              <a:ext cx="65459" cy="65459"/>
            </a:xfrm>
            <a:custGeom>
              <a:rect b="b" l="l" r="r" t="t"/>
              <a:pathLst>
                <a:path extrusionOk="0" h="1835" w="1835">
                  <a:moveTo>
                    <a:pt x="0" y="1"/>
                  </a:moveTo>
                  <a:lnTo>
                    <a:pt x="0" y="1835"/>
                  </a:lnTo>
                  <a:lnTo>
                    <a:pt x="1834" y="1835"/>
                  </a:lnTo>
                  <a:lnTo>
                    <a:pt x="1834" y="310"/>
                  </a:lnTo>
                  <a:cubicBezTo>
                    <a:pt x="1834" y="144"/>
                    <a:pt x="1691" y="1"/>
                    <a:pt x="1525" y="1"/>
                  </a:cubicBezTo>
                  <a:close/>
                </a:path>
              </a:pathLst>
            </a:custGeom>
            <a:solidFill>
              <a:srgbClr val="8D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1930413" y="1278564"/>
              <a:ext cx="375524" cy="372564"/>
            </a:xfrm>
            <a:custGeom>
              <a:rect b="b" l="l" r="r" t="t"/>
              <a:pathLst>
                <a:path extrusionOk="0" h="10444" w="10527">
                  <a:moveTo>
                    <a:pt x="989" y="1"/>
                  </a:moveTo>
                  <a:cubicBezTo>
                    <a:pt x="905" y="1"/>
                    <a:pt x="822" y="30"/>
                    <a:pt x="762" y="90"/>
                  </a:cubicBezTo>
                  <a:lnTo>
                    <a:pt x="119" y="733"/>
                  </a:lnTo>
                  <a:cubicBezTo>
                    <a:pt x="0" y="852"/>
                    <a:pt x="0" y="1042"/>
                    <a:pt x="119" y="1162"/>
                  </a:cubicBezTo>
                  <a:cubicBezTo>
                    <a:pt x="179" y="1221"/>
                    <a:pt x="262" y="1251"/>
                    <a:pt x="346" y="1251"/>
                  </a:cubicBezTo>
                  <a:cubicBezTo>
                    <a:pt x="429" y="1251"/>
                    <a:pt x="512" y="1221"/>
                    <a:pt x="572" y="1162"/>
                  </a:cubicBezTo>
                  <a:lnTo>
                    <a:pt x="667" y="1042"/>
                  </a:lnTo>
                  <a:lnTo>
                    <a:pt x="667" y="9520"/>
                  </a:lnTo>
                  <a:cubicBezTo>
                    <a:pt x="667" y="9687"/>
                    <a:pt x="810" y="9806"/>
                    <a:pt x="977" y="9806"/>
                  </a:cubicBezTo>
                  <a:lnTo>
                    <a:pt x="9455" y="9806"/>
                  </a:lnTo>
                  <a:lnTo>
                    <a:pt x="9336" y="9925"/>
                  </a:lnTo>
                  <a:cubicBezTo>
                    <a:pt x="9216" y="10044"/>
                    <a:pt x="9216" y="10235"/>
                    <a:pt x="9336" y="10354"/>
                  </a:cubicBezTo>
                  <a:cubicBezTo>
                    <a:pt x="9395" y="10413"/>
                    <a:pt x="9472" y="10443"/>
                    <a:pt x="9550" y="10443"/>
                  </a:cubicBezTo>
                  <a:cubicBezTo>
                    <a:pt x="9627" y="10443"/>
                    <a:pt x="9705" y="10413"/>
                    <a:pt x="9764" y="10354"/>
                  </a:cubicBezTo>
                  <a:lnTo>
                    <a:pt x="10407" y="9735"/>
                  </a:lnTo>
                  <a:cubicBezTo>
                    <a:pt x="10526" y="9616"/>
                    <a:pt x="10526" y="9401"/>
                    <a:pt x="10407" y="9282"/>
                  </a:cubicBezTo>
                  <a:lnTo>
                    <a:pt x="9764" y="8663"/>
                  </a:lnTo>
                  <a:cubicBezTo>
                    <a:pt x="9705" y="8604"/>
                    <a:pt x="9627" y="8574"/>
                    <a:pt x="9550" y="8574"/>
                  </a:cubicBezTo>
                  <a:cubicBezTo>
                    <a:pt x="9472" y="8574"/>
                    <a:pt x="9395" y="8604"/>
                    <a:pt x="9336" y="8663"/>
                  </a:cubicBezTo>
                  <a:cubicBezTo>
                    <a:pt x="9216" y="8782"/>
                    <a:pt x="9216" y="8973"/>
                    <a:pt x="9336" y="9092"/>
                  </a:cubicBezTo>
                  <a:lnTo>
                    <a:pt x="9431" y="9211"/>
                  </a:lnTo>
                  <a:lnTo>
                    <a:pt x="1286" y="9211"/>
                  </a:lnTo>
                  <a:lnTo>
                    <a:pt x="1286" y="1042"/>
                  </a:lnTo>
                  <a:lnTo>
                    <a:pt x="1381" y="1162"/>
                  </a:lnTo>
                  <a:cubicBezTo>
                    <a:pt x="1441" y="1221"/>
                    <a:pt x="1518" y="1251"/>
                    <a:pt x="1596" y="1251"/>
                  </a:cubicBezTo>
                  <a:cubicBezTo>
                    <a:pt x="1673" y="1251"/>
                    <a:pt x="1751" y="1221"/>
                    <a:pt x="1810" y="1162"/>
                  </a:cubicBezTo>
                  <a:cubicBezTo>
                    <a:pt x="1929" y="1042"/>
                    <a:pt x="1929" y="852"/>
                    <a:pt x="1810" y="733"/>
                  </a:cubicBezTo>
                  <a:lnTo>
                    <a:pt x="1215" y="90"/>
                  </a:lnTo>
                  <a:cubicBezTo>
                    <a:pt x="1155" y="30"/>
                    <a:pt x="1072" y="1"/>
                    <a:pt x="989" y="1"/>
                  </a:cubicBezTo>
                  <a:close/>
                </a:path>
              </a:pathLst>
            </a:custGeom>
            <a:solidFill>
              <a:srgbClr val="EDD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0"/>
          <p:cNvSpPr txBox="1"/>
          <p:nvPr/>
        </p:nvSpPr>
        <p:spPr>
          <a:xfrm>
            <a:off x="992600" y="1094913"/>
            <a:ext cx="7053600" cy="30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 Light"/>
              <a:buChar char="●"/>
            </a:pP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Base (prouni_2005_2019.csv) do Kaggle.</a:t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-34290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kta Light"/>
              <a:buChar char="●"/>
            </a:pP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Análise</a:t>
            </a: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 exploratória de dados na base de dados do Prouni.</a:t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-342900" lvl="0" marL="2748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kta Light"/>
              <a:buChar char="●"/>
            </a:pP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Ferramentas: Python(Pandas, </a:t>
            </a: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Matplotlib</a:t>
            </a:r>
            <a:r>
              <a:rPr lang="en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rPr>
              <a:t> e Datetime) e Tableau.</a:t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kta Light"/>
              <a:ea typeface="Mukta Light"/>
              <a:cs typeface="Mukta Light"/>
              <a:sym typeface="Mukta Light"/>
            </a:endParaRPr>
          </a:p>
        </p:txBody>
      </p:sp>
      <p:pic>
        <p:nvPicPr>
          <p:cNvPr id="390" name="Google Shape;3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25" y="1808475"/>
            <a:ext cx="1663367" cy="23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775" y="152400"/>
            <a:ext cx="272215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876" y="152400"/>
            <a:ext cx="23391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13" y="709752"/>
            <a:ext cx="7382374" cy="37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00" y="902363"/>
            <a:ext cx="7109201" cy="33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67450"/>
            <a:ext cx="3295650" cy="3406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175" y="3643813"/>
            <a:ext cx="32956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720000" y="40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418" name="Google Shape;418;p25"/>
          <p:cNvSpPr txBox="1"/>
          <p:nvPr/>
        </p:nvSpPr>
        <p:spPr>
          <a:xfrm>
            <a:off x="676800" y="1293400"/>
            <a:ext cx="779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Mesmo com a lei de cotas as pessoas beneficiadas ainda não estão na universidade, pois existem muitos fatores por trás do acesso à educação.</a:t>
            </a:r>
            <a:endParaRPr sz="18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Falta de acesso as universidades, estrutura, jornada de trabalho e rede de apoio.</a:t>
            </a:r>
            <a:endParaRPr sz="18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h Workshop for Kids infographics by Slidesgo">
  <a:themeElements>
    <a:clrScheme name="Simple Light">
      <a:dk1>
        <a:srgbClr val="27485A"/>
      </a:dk1>
      <a:lt1>
        <a:srgbClr val="FFFFFF"/>
      </a:lt1>
      <a:dk2>
        <a:srgbClr val="3F798D"/>
      </a:dk2>
      <a:lt2>
        <a:srgbClr val="FFEC9D"/>
      </a:lt2>
      <a:accent1>
        <a:srgbClr val="EDD56E"/>
      </a:accent1>
      <a:accent2>
        <a:srgbClr val="74E2ED"/>
      </a:accent2>
      <a:accent3>
        <a:srgbClr val="8D7DFF"/>
      </a:accent3>
      <a:accent4>
        <a:srgbClr val="BDB8FF"/>
      </a:accent4>
      <a:accent5>
        <a:srgbClr val="FA518F"/>
      </a:accent5>
      <a:accent6>
        <a:srgbClr val="D4145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