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15C531D-A1F1-4449-9E50-F9D7ACAC8C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Nova pasta de trabalho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FF56DF8-FD50-4337-AB1D-40C7B5917A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9/21/2024 3:29:26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idos por cidade" id="2" name="slide2">
            <a:extLst>
              <a:ext uri="{FF2B5EF4-FFF2-40B4-BE49-F238E27FC236}">
                <a16:creationId xmlns:a16="http://schemas.microsoft.com/office/drawing/2014/main" id="{A6560F0B-21B6-475C-BFC4-EC1DA4866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8486"/>
            <a:ext cx="12192000" cy="2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2024-09-21T03:29:28Z</dcterms:created>
  <dcterms:modified xsi:type="dcterms:W3CDTF">2024-09-21T03:29:28Z</dcterms:modified>
</cp:coreProperties>
</file>