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85" r:id="rId3"/>
    <p:sldId id="306" r:id="rId4"/>
    <p:sldId id="266" r:id="rId5"/>
    <p:sldId id="268" r:id="rId6"/>
    <p:sldId id="257" r:id="rId7"/>
    <p:sldId id="267" r:id="rId8"/>
    <p:sldId id="258" r:id="rId9"/>
    <p:sldId id="259" r:id="rId10"/>
    <p:sldId id="287" r:id="rId11"/>
    <p:sldId id="260" r:id="rId12"/>
    <p:sldId id="261" r:id="rId13"/>
    <p:sldId id="262" r:id="rId14"/>
    <p:sldId id="288" r:id="rId15"/>
    <p:sldId id="263" r:id="rId16"/>
    <p:sldId id="264" r:id="rId17"/>
    <p:sldId id="289" r:id="rId18"/>
    <p:sldId id="265" r:id="rId19"/>
    <p:sldId id="274" r:id="rId20"/>
    <p:sldId id="286" r:id="rId21"/>
    <p:sldId id="290" r:id="rId22"/>
  </p:sldIdLst>
  <p:sldSz cx="12192000" cy="6858000"/>
  <p:notesSz cx="6858000" cy="9144000"/>
  <p:embeddedFontLst>
    <p:embeddedFont>
      <p:font typeface="Ink Free" panose="03080402000500000000" charset="0"/>
      <p:regular r:id="rId26"/>
    </p:embeddedFont>
    <p:embeddedFont>
      <p:font typeface="Lato" panose="020F0502020204030203" charset="0"/>
      <p:regular r:id="rId27"/>
    </p:embeddedFont>
    <p:embeddedFont>
      <p:font typeface="Manrope ExtraBold" charset="0"/>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image" Target="../media/image2.png"/><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image" Target="../media/image1.png"/><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2.png"/><Relationship Id="rId4" Type="http://schemas.openxmlformats.org/officeDocument/2006/relationships/tags" Target="../tags/tag82.xml"/><Relationship Id="rId3" Type="http://schemas.openxmlformats.org/officeDocument/2006/relationships/tags" Target="../tags/tag81.xml"/><Relationship Id="rId20" Type="http://schemas.openxmlformats.org/officeDocument/2006/relationships/tags" Target="../tags/tag96.xml"/><Relationship Id="rId2" Type="http://schemas.openxmlformats.org/officeDocument/2006/relationships/tags" Target="../tags/tag80.xml"/><Relationship Id="rId19" Type="http://schemas.openxmlformats.org/officeDocument/2006/relationships/image" Target="../media/image6.png"/><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image" Target="../media/image2.png"/><Relationship Id="rId13" Type="http://schemas.openxmlformats.org/officeDocument/2006/relationships/tags" Target="../tags/tag32.xml"/><Relationship Id="rId12" Type="http://schemas.openxmlformats.org/officeDocument/2006/relationships/image" Target="../media/image4.png"/><Relationship Id="rId11" Type="http://schemas.openxmlformats.org/officeDocument/2006/relationships/tags" Target="../tags/tag31.xm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image" Target="../media/image2.png"/><Relationship Id="rId4" Type="http://schemas.openxmlformats.org/officeDocument/2006/relationships/tags" Target="../tags/tag35.xml"/><Relationship Id="rId3" Type="http://schemas.openxmlformats.org/officeDocument/2006/relationships/tags" Target="../tags/tag34.xml"/><Relationship Id="rId21" Type="http://schemas.openxmlformats.org/officeDocument/2006/relationships/tags" Target="../tags/tag49.xml"/><Relationship Id="rId20" Type="http://schemas.openxmlformats.org/officeDocument/2006/relationships/image" Target="../media/image3.png"/><Relationship Id="rId2" Type="http://schemas.openxmlformats.org/officeDocument/2006/relationships/tags" Target="../tags/tag33.xml"/><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media/image5.png"/><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635" y="635"/>
            <a:ext cx="12191365" cy="6856730"/>
          </a:xfrm>
          <a:prstGeom prst="rect">
            <a:avLst/>
          </a:prstGeom>
          <a:gradFill>
            <a:gsLst>
              <a:gs pos="30000">
                <a:schemeClr val="bg2"/>
              </a:gs>
              <a:gs pos="100000">
                <a:schemeClr val="bg1"/>
              </a:gs>
            </a:gsLst>
            <a:lin ang="14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3" name="圆角矩形 12"/>
          <p:cNvSpPr/>
          <p:nvPr userDrawn="1">
            <p:custDataLst>
              <p:tags r:id="rId3"/>
            </p:custDataLst>
          </p:nvPr>
        </p:nvSpPr>
        <p:spPr>
          <a:xfrm>
            <a:off x="368300" y="357505"/>
            <a:ext cx="11519535" cy="6144260"/>
          </a:xfrm>
          <a:prstGeom prst="roundRect">
            <a:avLst>
              <a:gd name="adj" fmla="val 2263"/>
            </a:avLst>
          </a:prstGeom>
          <a:solidFill>
            <a:schemeClr val="bg1"/>
          </a:solidFill>
          <a:ln w="412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5"/>
            </p:custDataLst>
          </p:nvPr>
        </p:nvSpPr>
        <p:spPr/>
        <p:txBody>
          <a:bodyPr>
            <a:normAutofit/>
          </a:bodyPr>
          <a:lstStyle/>
          <a:p>
            <a:endParaRPr 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10" name="公司名占位符 6"/>
          <p:cNvSpPr>
            <a:spLocks noGrp="1"/>
          </p:cNvSpPr>
          <p:nvPr>
            <p:ph type="body" sz="quarter" idx="13" hasCustomPrompt="1"/>
            <p:custDataLst>
              <p:tags r:id="rId7"/>
            </p:custDataLst>
          </p:nvPr>
        </p:nvSpPr>
        <p:spPr>
          <a:xfrm>
            <a:off x="972820" y="775335"/>
            <a:ext cx="2682875" cy="504190"/>
          </a:xfrm>
        </p:spPr>
        <p:txBody>
          <a:bodyPr wrap="square" anchor="ctr">
            <a:normAutofit/>
          </a:bodyPr>
          <a:lstStyle>
            <a:lvl1pPr marL="0" indent="0">
              <a:lnSpc>
                <a:spcPct val="100000"/>
              </a:lnSpc>
              <a:buNone/>
              <a:defRPr sz="1800">
                <a:solidFill>
                  <a:schemeClr val="accent2"/>
                </a:solidFill>
                <a:latin typeface="+mn-lt"/>
              </a:defRPr>
            </a:lvl1pPr>
          </a:lstStyle>
          <a:p>
            <a:pPr lvl="0"/>
            <a:r>
              <a:rPr lang="en-US" dirty="0">
                <a:latin typeface="+mn-lt"/>
              </a:rPr>
              <a:t>Click to add text</a:t>
            </a:r>
            <a:endParaRPr lang="en-US" dirty="0"/>
          </a:p>
        </p:txBody>
      </p:sp>
      <p:sp>
        <p:nvSpPr>
          <p:cNvPr id="14" name="日期时间占位符 7"/>
          <p:cNvSpPr>
            <a:spLocks noGrp="1"/>
          </p:cNvSpPr>
          <p:nvPr>
            <p:ph type="body" sz="quarter" idx="14" hasCustomPrompt="1"/>
            <p:custDataLst>
              <p:tags r:id="rId8"/>
            </p:custDataLst>
          </p:nvPr>
        </p:nvSpPr>
        <p:spPr>
          <a:xfrm>
            <a:off x="4130855" y="774510"/>
            <a:ext cx="2880000" cy="504000"/>
          </a:xfrm>
        </p:spPr>
        <p:txBody>
          <a:bodyPr wrap="square" anchor="ctr">
            <a:normAutofit/>
          </a:bodyPr>
          <a:lstStyle>
            <a:lvl1pPr marL="0" indent="0" algn="l">
              <a:lnSpc>
                <a:spcPct val="100000"/>
              </a:lnSpc>
              <a:buNone/>
              <a:defRPr sz="1800">
                <a:solidFill>
                  <a:schemeClr val="accent2"/>
                </a:solidFill>
                <a:latin typeface="+mn-lt"/>
              </a:defRPr>
            </a:lvl1pPr>
          </a:lstStyle>
          <a:p>
            <a:pPr lvl="0"/>
            <a:r>
              <a:rPr lang="en-US" dirty="0">
                <a:latin typeface="+mn-lt"/>
              </a:rPr>
              <a:t>Click to add text</a:t>
            </a:r>
            <a:endParaRPr lang="en-US" dirty="0"/>
          </a:p>
        </p:txBody>
      </p:sp>
      <p:sp>
        <p:nvSpPr>
          <p:cNvPr id="24" name="署名占位符 10"/>
          <p:cNvSpPr>
            <a:spLocks noGrp="1"/>
          </p:cNvSpPr>
          <p:nvPr>
            <p:ph type="body" sz="quarter" idx="17" hasCustomPrompt="1"/>
            <p:custDataLst>
              <p:tags r:id="rId9"/>
            </p:custDataLst>
          </p:nvPr>
        </p:nvSpPr>
        <p:spPr>
          <a:xfrm>
            <a:off x="972820" y="4447540"/>
            <a:ext cx="2806700" cy="504190"/>
          </a:xfrm>
          <a:prstGeom prst="roundRect">
            <a:avLst>
              <a:gd name="adj" fmla="val 50000"/>
            </a:avLst>
          </a:prstGeom>
          <a:gradFill>
            <a:gsLst>
              <a:gs pos="0">
                <a:schemeClr val="accent2">
                  <a:lumMod val="90000"/>
                </a:schemeClr>
              </a:gs>
              <a:gs pos="66000">
                <a:schemeClr val="accent1"/>
              </a:gs>
            </a:gsLst>
            <a:lin ang="10800000" scaled="0"/>
          </a:gradFill>
        </p:spPr>
        <p:txBody>
          <a:bodyPr wrap="square" anchor="ctr">
            <a:normAutofit/>
          </a:bodyPr>
          <a:lstStyle>
            <a:lvl1pPr marL="0" indent="0" algn="ctr">
              <a:lnSpc>
                <a:spcPct val="100000"/>
              </a:lnSpc>
              <a:buNone/>
              <a:defRPr sz="1800">
                <a:solidFill>
                  <a:srgbClr val="FFFFFF"/>
                </a:solidFill>
                <a:latin typeface="+mn-lt"/>
              </a:defRPr>
            </a:lvl1pPr>
          </a:lstStyle>
          <a:p>
            <a:pPr lvl="0"/>
            <a:r>
              <a:rPr lang="en-US" dirty="0">
                <a:latin typeface="+mn-lt"/>
              </a:rPr>
              <a:t>Click to add text</a:t>
            </a:r>
            <a:endParaRPr lang="en-US" dirty="0"/>
          </a:p>
        </p:txBody>
      </p:sp>
      <p:sp>
        <p:nvSpPr>
          <p:cNvPr id="7" name="椭圆 6"/>
          <p:cNvSpPr/>
          <p:nvPr userDrawn="1">
            <p:custDataLst>
              <p:tags r:id="rId10"/>
            </p:custDataLst>
          </p:nvPr>
        </p:nvSpPr>
        <p:spPr>
          <a:xfrm>
            <a:off x="6652260" y="740410"/>
            <a:ext cx="4780280" cy="4780280"/>
          </a:xfrm>
          <a:prstGeom prst="ellipse">
            <a:avLst/>
          </a:prstGeom>
          <a:gradFill>
            <a:gsLst>
              <a:gs pos="57000">
                <a:schemeClr val="accent1">
                  <a:lumMod val="5000"/>
                  <a:lumOff val="95000"/>
                  <a:alpha val="0"/>
                </a:schemeClr>
              </a:gs>
              <a:gs pos="100000">
                <a:schemeClr val="accent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8" name="图片 7" descr="矢量智能对象"/>
          <p:cNvPicPr>
            <a:picLocks noChangeAspect="1"/>
          </p:cNvPicPr>
          <p:nvPr userDrawn="1">
            <p:custDataLst>
              <p:tags r:id="rId11"/>
            </p:custDataLst>
          </p:nvPr>
        </p:nvPicPr>
        <p:blipFill>
          <a:blip r:embed="rId12"/>
          <a:stretch>
            <a:fillRect/>
          </a:stretch>
        </p:blipFill>
        <p:spPr>
          <a:xfrm>
            <a:off x="6610985" y="1279525"/>
            <a:ext cx="4085590" cy="4787900"/>
          </a:xfrm>
          <a:prstGeom prst="rect">
            <a:avLst/>
          </a:prstGeom>
        </p:spPr>
      </p:pic>
      <p:sp>
        <p:nvSpPr>
          <p:cNvPr id="9" name="椭圆 8"/>
          <p:cNvSpPr/>
          <p:nvPr userDrawn="1">
            <p:custDataLst>
              <p:tags r:id="rId13"/>
            </p:custDataLst>
          </p:nvPr>
        </p:nvSpPr>
        <p:spPr>
          <a:xfrm rot="19800000">
            <a:off x="6136005" y="1897380"/>
            <a:ext cx="5549900" cy="3015615"/>
          </a:xfrm>
          <a:prstGeom prst="ellipse">
            <a:avLst/>
          </a:prstGeom>
          <a:noFill/>
          <a:ln w="57150">
            <a:gradFill>
              <a:gsLst>
                <a:gs pos="46000">
                  <a:schemeClr val="accent1">
                    <a:lumMod val="5000"/>
                    <a:lumOff val="95000"/>
                    <a:alpha val="0"/>
                  </a:schemeClr>
                </a:gs>
                <a:gs pos="100000">
                  <a:schemeClr val="accent1"/>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十字星 10"/>
          <p:cNvSpPr/>
          <p:nvPr userDrawn="1">
            <p:custDataLst>
              <p:tags r:id="rId14"/>
            </p:custDataLst>
          </p:nvPr>
        </p:nvSpPr>
        <p:spPr>
          <a:xfrm rot="12300000">
            <a:off x="6240145" y="4419600"/>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十字星 11"/>
          <p:cNvSpPr/>
          <p:nvPr userDrawn="1">
            <p:custDataLst>
              <p:tags r:id="rId15"/>
            </p:custDataLst>
          </p:nvPr>
        </p:nvSpPr>
        <p:spPr>
          <a:xfrm rot="1980000">
            <a:off x="11153140" y="1778000"/>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标题 1"/>
          <p:cNvSpPr>
            <a:spLocks noGrp="1"/>
          </p:cNvSpPr>
          <p:nvPr>
            <p:ph type="ctrTitle" hasCustomPrompt="1"/>
            <p:custDataLst>
              <p:tags r:id="rId16"/>
            </p:custDataLst>
          </p:nvPr>
        </p:nvSpPr>
        <p:spPr>
          <a:xfrm>
            <a:off x="972820" y="1474470"/>
            <a:ext cx="5790565" cy="2766060"/>
          </a:xfrm>
        </p:spPr>
        <p:txBody>
          <a:bodyPr wrap="square" anchor="b">
            <a:normAutofit/>
          </a:bodyPr>
          <a:lstStyle>
            <a:lvl1pPr algn="l">
              <a:lnSpc>
                <a:spcPct val="100000"/>
              </a:lnSpc>
              <a:defRPr sz="4400">
                <a:solidFill>
                  <a:schemeClr val="accent3"/>
                </a:solidFill>
                <a:latin typeface="+mj-lt"/>
              </a:defRPr>
            </a:lvl1pPr>
          </a:lstStyle>
          <a:p>
            <a:r>
              <a:rPr lang="en-US" dirty="0">
                <a:latin typeface="+mj-lt"/>
              </a:rPr>
              <a:t>Click to add title</a:t>
            </a:r>
            <a:endParaRPr lang="en-US" dirty="0"/>
          </a:p>
        </p:txBody>
      </p:sp>
      <p:cxnSp>
        <p:nvCxnSpPr>
          <p:cNvPr id="17" name="直接连接符 16"/>
          <p:cNvCxnSpPr/>
          <p:nvPr userDrawn="1">
            <p:custDataLst>
              <p:tags r:id="rId17"/>
            </p:custDataLst>
          </p:nvPr>
        </p:nvCxnSpPr>
        <p:spPr>
          <a:xfrm>
            <a:off x="3745865" y="935990"/>
            <a:ext cx="0" cy="177800"/>
          </a:xfrm>
          <a:prstGeom prst="line">
            <a:avLst/>
          </a:prstGeom>
          <a:ln>
            <a:solidFill>
              <a:schemeClr val="accent1">
                <a:lumMod val="20000"/>
                <a:lumOff val="80000"/>
              </a:schemeClr>
            </a:solidFill>
          </a:ln>
        </p:spPr>
        <p:style>
          <a:lnRef idx="2">
            <a:schemeClr val="accent1"/>
          </a:lnRef>
          <a:fillRef idx="0">
            <a:srgbClr val="FFFFFF"/>
          </a:fillRef>
          <a:effectRef idx="0">
            <a:srgbClr val="FFFFFF"/>
          </a:effectRef>
          <a:fontRef idx="minor">
            <a:schemeClr val="tx1"/>
          </a:fontRef>
        </p:style>
      </p:cxnSp>
      <p:cxnSp>
        <p:nvCxnSpPr>
          <p:cNvPr id="23" name="直接连接符 22"/>
          <p:cNvCxnSpPr/>
          <p:nvPr userDrawn="1">
            <p:custDataLst>
              <p:tags r:id="rId18"/>
            </p:custDataLst>
          </p:nvPr>
        </p:nvCxnSpPr>
        <p:spPr>
          <a:xfrm>
            <a:off x="972820" y="4240530"/>
            <a:ext cx="2807335" cy="0"/>
          </a:xfrm>
          <a:prstGeom prst="line">
            <a:avLst/>
          </a:prstGeom>
          <a:ln>
            <a:solidFill>
              <a:schemeClr val="accent1">
                <a:lumMod val="20000"/>
                <a:lumOff val="80000"/>
                <a:alpha val="27000"/>
              </a:schemeClr>
            </a:solidFill>
          </a:ln>
        </p:spPr>
        <p:style>
          <a:lnRef idx="2">
            <a:schemeClr val="accent1"/>
          </a:lnRef>
          <a:fillRef idx="0">
            <a:srgbClr val="FFFFFF"/>
          </a:fillRef>
          <a:effectRef idx="0">
            <a:srgbClr val="FFFFFF"/>
          </a:effectRef>
          <a:fontRef idx="minor">
            <a:schemeClr val="tx1"/>
          </a:fontRef>
        </p:style>
      </p:cxnSp>
      <p:pic>
        <p:nvPicPr>
          <p:cNvPr id="15" name="图片 14" descr="3333"/>
          <p:cNvPicPr>
            <a:picLocks noChangeAspect="1"/>
          </p:cNvPicPr>
          <p:nvPr userDrawn="1">
            <p:custDataLst>
              <p:tags r:id="rId19"/>
            </p:custDataLst>
          </p:nvPr>
        </p:nvPicPr>
        <p:blipFill>
          <a:blip r:embed="rId20"/>
          <a:stretch>
            <a:fillRect/>
          </a:stretch>
        </p:blipFill>
        <p:spPr>
          <a:xfrm>
            <a:off x="10346690" y="0"/>
            <a:ext cx="1845310" cy="286321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solidFill>
                  <a:schemeClr val="tx1"/>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3"/>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4"/>
            </p:custDataLst>
          </p:nvPr>
        </p:nvSpPr>
        <p:spPr/>
        <p:txBody>
          <a:bodyPr/>
          <a:lstStyle/>
          <a:p>
            <a:endParaRPr 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
        <p:nvSpPr>
          <p:cNvPr id="2" name="标题 1"/>
          <p:cNvSpPr>
            <a:spLocks noGrp="1"/>
          </p:cNvSpPr>
          <p:nvPr>
            <p:ph type="title" hasCustomPrompt="1"/>
            <p:custDataLst>
              <p:tags r:id="rId6"/>
            </p:custDataLst>
          </p:nvPr>
        </p:nvSpPr>
        <p:spPr/>
        <p:txBody>
          <a:bodyPr/>
          <a:lstStyle/>
          <a:p>
            <a:r>
              <a:rPr lang="en-US">
                <a:latin typeface="+mj-lt"/>
              </a:rPr>
              <a:t>Click to add title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635" y="635"/>
            <a:ext cx="12191365" cy="6856730"/>
          </a:xfrm>
          <a:prstGeom prst="rect">
            <a:avLst/>
          </a:prstGeom>
          <a:gradFill>
            <a:gsLst>
              <a:gs pos="30000">
                <a:schemeClr val="bg2"/>
              </a:gs>
              <a:gs pos="100000">
                <a:schemeClr val="bg1"/>
              </a:gs>
            </a:gsLst>
            <a:lin ang="14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圆角矩形 8"/>
          <p:cNvSpPr/>
          <p:nvPr userDrawn="1">
            <p:custDataLst>
              <p:tags r:id="rId3"/>
            </p:custDataLst>
          </p:nvPr>
        </p:nvSpPr>
        <p:spPr>
          <a:xfrm>
            <a:off x="368300" y="357505"/>
            <a:ext cx="11519535" cy="6144260"/>
          </a:xfrm>
          <a:prstGeom prst="roundRect">
            <a:avLst>
              <a:gd name="adj" fmla="val 2263"/>
            </a:avLst>
          </a:prstGeom>
          <a:solidFill>
            <a:schemeClr val="bg1"/>
          </a:solidFill>
          <a:ln w="412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5" name="图片 14" descr="3333"/>
          <p:cNvPicPr>
            <a:picLocks noChangeAspect="1"/>
          </p:cNvPicPr>
          <p:nvPr userDrawn="1">
            <p:custDataLst>
              <p:tags r:id="rId4"/>
            </p:custDataLst>
          </p:nvPr>
        </p:nvPicPr>
        <p:blipFill>
          <a:blip r:embed="rId5"/>
          <a:stretch>
            <a:fillRect/>
          </a:stretch>
        </p:blipFill>
        <p:spPr>
          <a:xfrm>
            <a:off x="10346690" y="0"/>
            <a:ext cx="1845310" cy="2863215"/>
          </a:xfrm>
          <a:prstGeom prst="rect">
            <a:avLst/>
          </a:prstGeom>
        </p:spPr>
      </p:pic>
      <p:sp>
        <p:nvSpPr>
          <p:cNvPr id="2" name="标题 1"/>
          <p:cNvSpPr>
            <a:spLocks noGrp="1"/>
          </p:cNvSpPr>
          <p:nvPr>
            <p:ph type="ctrTitle" hasCustomPrompt="1"/>
            <p:custDataLst>
              <p:tags r:id="rId6"/>
            </p:custDataLst>
          </p:nvPr>
        </p:nvSpPr>
        <p:spPr>
          <a:xfrm>
            <a:off x="1297940" y="2249805"/>
            <a:ext cx="5250180" cy="2004695"/>
          </a:xfrm>
        </p:spPr>
        <p:txBody>
          <a:bodyPr wrap="square" anchor="b">
            <a:normAutofit/>
          </a:bodyPr>
          <a:lstStyle>
            <a:lvl1pPr algn="l">
              <a:lnSpc>
                <a:spcPct val="100000"/>
              </a:lnSpc>
              <a:defRPr sz="6600">
                <a:solidFill>
                  <a:schemeClr val="accent3"/>
                </a:solidFill>
                <a:latin typeface="+mj-lt"/>
              </a:defRPr>
            </a:lvl1pPr>
          </a:lstStyle>
          <a:p>
            <a:r>
              <a:rPr lang="en-US" dirty="0">
                <a:latin typeface="+mj-lt"/>
                <a:sym typeface="+mn-ea"/>
              </a:rPr>
              <a:t>Click to add title</a:t>
            </a:r>
            <a:endParaRPr lang="en-US" dirty="0">
              <a:latin typeface="+mj-lt"/>
              <a:sym typeface="+mn-ea"/>
            </a:endParaRPr>
          </a:p>
        </p:txBody>
      </p:sp>
      <p:sp>
        <p:nvSpPr>
          <p:cNvPr id="4" name="日期占位符 3"/>
          <p:cNvSpPr>
            <a:spLocks noGrp="1"/>
          </p:cNvSpPr>
          <p:nvPr>
            <p:ph type="dt" sz="half" idx="10"/>
            <p:custDataLst>
              <p:tags r:id="rId7"/>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8"/>
            </p:custDataLst>
          </p:nvPr>
        </p:nvSpPr>
        <p:spPr/>
        <p:txBody>
          <a:bodyPr/>
          <a:lstStyle/>
          <a:p>
            <a:endParaRPr 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10" name="公司名占位符 6"/>
          <p:cNvSpPr>
            <a:spLocks noGrp="1"/>
          </p:cNvSpPr>
          <p:nvPr>
            <p:ph type="body" sz="quarter" idx="13" hasCustomPrompt="1"/>
            <p:custDataLst>
              <p:tags r:id="rId10"/>
            </p:custDataLst>
          </p:nvPr>
        </p:nvSpPr>
        <p:spPr>
          <a:xfrm>
            <a:off x="1295400" y="642620"/>
            <a:ext cx="2537460" cy="504190"/>
          </a:xfrm>
        </p:spPr>
        <p:txBody>
          <a:bodyPr wrap="square" anchor="ctr">
            <a:normAutofit/>
          </a:bodyPr>
          <a:lstStyle>
            <a:lvl1pPr marL="0" indent="0">
              <a:lnSpc>
                <a:spcPct val="100000"/>
              </a:lnSpc>
              <a:buNone/>
              <a:defRPr sz="1800">
                <a:solidFill>
                  <a:schemeClr val="accent2"/>
                </a:solidFill>
                <a:latin typeface="+mn-lt"/>
              </a:defRPr>
            </a:lvl1pPr>
          </a:lstStyle>
          <a:p>
            <a:pPr lvl="0"/>
            <a:r>
              <a:rPr lang="en-US" dirty="0">
                <a:latin typeface="+mn-lt"/>
              </a:rPr>
              <a:t>Click to add text</a:t>
            </a:r>
            <a:endParaRPr lang="en-US" dirty="0"/>
          </a:p>
        </p:txBody>
      </p:sp>
      <p:sp>
        <p:nvSpPr>
          <p:cNvPr id="14" name="日期时间占位符 7"/>
          <p:cNvSpPr>
            <a:spLocks noGrp="1"/>
          </p:cNvSpPr>
          <p:nvPr>
            <p:ph type="body" sz="quarter" idx="14" hasCustomPrompt="1"/>
            <p:custDataLst>
              <p:tags r:id="rId11"/>
            </p:custDataLst>
          </p:nvPr>
        </p:nvSpPr>
        <p:spPr>
          <a:xfrm>
            <a:off x="4241345" y="642430"/>
            <a:ext cx="2880000" cy="504000"/>
          </a:xfrm>
        </p:spPr>
        <p:txBody>
          <a:bodyPr wrap="square" anchor="ctr">
            <a:normAutofit/>
          </a:bodyPr>
          <a:lstStyle>
            <a:lvl1pPr marL="0" indent="0" algn="l">
              <a:lnSpc>
                <a:spcPct val="100000"/>
              </a:lnSpc>
              <a:buNone/>
              <a:defRPr sz="1800">
                <a:solidFill>
                  <a:schemeClr val="accent2"/>
                </a:solidFill>
                <a:latin typeface="+mn-lt"/>
              </a:defRPr>
            </a:lvl1pPr>
          </a:lstStyle>
          <a:p>
            <a:pPr lvl="0"/>
            <a:r>
              <a:rPr lang="en-US" dirty="0">
                <a:latin typeface="+mn-lt"/>
              </a:rPr>
              <a:t>Click to add text</a:t>
            </a:r>
            <a:endParaRPr lang="en-US" dirty="0"/>
          </a:p>
        </p:txBody>
      </p:sp>
      <p:sp>
        <p:nvSpPr>
          <p:cNvPr id="24" name="署名占位符 10"/>
          <p:cNvSpPr>
            <a:spLocks noGrp="1"/>
          </p:cNvSpPr>
          <p:nvPr>
            <p:ph type="body" sz="quarter" idx="17" hasCustomPrompt="1"/>
            <p:custDataLst>
              <p:tags r:id="rId12"/>
            </p:custDataLst>
          </p:nvPr>
        </p:nvSpPr>
        <p:spPr>
          <a:xfrm>
            <a:off x="1297940" y="4534535"/>
            <a:ext cx="2600325" cy="504190"/>
          </a:xfrm>
          <a:prstGeom prst="roundRect">
            <a:avLst>
              <a:gd name="adj" fmla="val 50000"/>
            </a:avLst>
          </a:prstGeom>
          <a:gradFill>
            <a:gsLst>
              <a:gs pos="0">
                <a:schemeClr val="accent2">
                  <a:lumMod val="90000"/>
                </a:schemeClr>
              </a:gs>
              <a:gs pos="66000">
                <a:schemeClr val="accent1"/>
              </a:gs>
            </a:gsLst>
            <a:lin ang="10800000" scaled="0"/>
          </a:gradFill>
        </p:spPr>
        <p:txBody>
          <a:bodyPr wrap="square" anchor="ctr">
            <a:normAutofit/>
          </a:bodyPr>
          <a:lstStyle>
            <a:lvl1pPr marL="0" indent="0" algn="ctr">
              <a:lnSpc>
                <a:spcPct val="100000"/>
              </a:lnSpc>
              <a:buNone/>
              <a:defRPr sz="1800">
                <a:solidFill>
                  <a:srgbClr val="FFFFFF"/>
                </a:solidFill>
                <a:latin typeface="+mn-lt"/>
              </a:defRPr>
            </a:lvl1pPr>
          </a:lstStyle>
          <a:p>
            <a:pPr lvl="0"/>
            <a:r>
              <a:rPr lang="en-US" dirty="0">
                <a:latin typeface="+mn-lt"/>
              </a:rPr>
              <a:t>Click to add text</a:t>
            </a:r>
            <a:endParaRPr lang="en-US" dirty="0"/>
          </a:p>
        </p:txBody>
      </p:sp>
      <p:sp>
        <p:nvSpPr>
          <p:cNvPr id="16" name="椭圆 15"/>
          <p:cNvSpPr/>
          <p:nvPr userDrawn="1">
            <p:custDataLst>
              <p:tags r:id="rId13"/>
            </p:custDataLst>
          </p:nvPr>
        </p:nvSpPr>
        <p:spPr>
          <a:xfrm>
            <a:off x="6449695" y="1039495"/>
            <a:ext cx="4780280" cy="4780280"/>
          </a:xfrm>
          <a:prstGeom prst="ellipse">
            <a:avLst/>
          </a:prstGeom>
          <a:gradFill>
            <a:gsLst>
              <a:gs pos="57000">
                <a:schemeClr val="accent1">
                  <a:lumMod val="5000"/>
                  <a:lumOff val="95000"/>
                  <a:alpha val="0"/>
                </a:schemeClr>
              </a:gs>
              <a:gs pos="100000">
                <a:schemeClr val="accent1">
                  <a:lumMod val="60000"/>
                  <a:lumOff val="40000"/>
                </a:schemeClr>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十字星 28"/>
          <p:cNvSpPr/>
          <p:nvPr userDrawn="1">
            <p:custDataLst>
              <p:tags r:id="rId14"/>
            </p:custDataLst>
          </p:nvPr>
        </p:nvSpPr>
        <p:spPr>
          <a:xfrm rot="12300000">
            <a:off x="6116320" y="4213225"/>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23" name="直接连接符 22"/>
          <p:cNvCxnSpPr/>
          <p:nvPr userDrawn="1">
            <p:custDataLst>
              <p:tags r:id="rId15"/>
            </p:custDataLst>
          </p:nvPr>
        </p:nvCxnSpPr>
        <p:spPr>
          <a:xfrm>
            <a:off x="1295400" y="4397375"/>
            <a:ext cx="3449955" cy="0"/>
          </a:xfrm>
          <a:prstGeom prst="line">
            <a:avLst/>
          </a:prstGeom>
          <a:ln>
            <a:solidFill>
              <a:schemeClr val="accent1">
                <a:lumMod val="20000"/>
                <a:lumOff val="80000"/>
                <a:alpha val="27000"/>
              </a:schemeClr>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userDrawn="1">
            <p:custDataLst>
              <p:tags r:id="rId16"/>
            </p:custDataLst>
          </p:nvPr>
        </p:nvCxnSpPr>
        <p:spPr>
          <a:xfrm>
            <a:off x="3898265" y="805815"/>
            <a:ext cx="0" cy="177800"/>
          </a:xfrm>
          <a:prstGeom prst="line">
            <a:avLst/>
          </a:prstGeom>
          <a:ln>
            <a:solidFill>
              <a:schemeClr val="accent1">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30" name="十字星 29"/>
          <p:cNvSpPr/>
          <p:nvPr userDrawn="1">
            <p:custDataLst>
              <p:tags r:id="rId17"/>
            </p:custDataLst>
          </p:nvPr>
        </p:nvSpPr>
        <p:spPr>
          <a:xfrm rot="1980000">
            <a:off x="10854690" y="1390015"/>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2" name="图片 11" descr="daadad"/>
          <p:cNvPicPr>
            <a:picLocks noChangeAspect="1"/>
          </p:cNvPicPr>
          <p:nvPr userDrawn="1">
            <p:custDataLst>
              <p:tags r:id="rId18"/>
            </p:custDataLst>
          </p:nvPr>
        </p:nvPicPr>
        <p:blipFill>
          <a:blip r:embed="rId19"/>
          <a:stretch>
            <a:fillRect/>
          </a:stretch>
        </p:blipFill>
        <p:spPr>
          <a:xfrm>
            <a:off x="6872605" y="1684020"/>
            <a:ext cx="3911600" cy="4135755"/>
          </a:xfrm>
          <a:prstGeom prst="rect">
            <a:avLst/>
          </a:prstGeom>
        </p:spPr>
      </p:pic>
      <p:sp>
        <p:nvSpPr>
          <p:cNvPr id="28" name="椭圆 27"/>
          <p:cNvSpPr/>
          <p:nvPr userDrawn="1">
            <p:custDataLst>
              <p:tags r:id="rId20"/>
            </p:custDataLst>
          </p:nvPr>
        </p:nvSpPr>
        <p:spPr>
          <a:xfrm rot="19800000">
            <a:off x="6012180" y="1691005"/>
            <a:ext cx="5549900" cy="3015615"/>
          </a:xfrm>
          <a:prstGeom prst="ellipse">
            <a:avLst/>
          </a:prstGeom>
          <a:noFill/>
          <a:ln w="57150">
            <a:gradFill>
              <a:gsLst>
                <a:gs pos="31000">
                  <a:schemeClr val="accent1">
                    <a:lumMod val="5000"/>
                    <a:lumOff val="95000"/>
                    <a:alpha val="0"/>
                  </a:schemeClr>
                </a:gs>
                <a:gs pos="100000">
                  <a:schemeClr val="accent2">
                    <a:lumMod val="9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solidFill>
                <a:latin typeface="+mn-lt"/>
                <a:cs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j-lt"/>
                <a:cs typeface="+mj-lt"/>
              </a:defRPr>
            </a:lvl1pPr>
          </a:lstStyle>
          <a:p>
            <a:r>
              <a:rPr lang="en-US">
                <a:latin typeface="+mj-lt"/>
              </a:rPr>
              <a:t>Click to add title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C89BC54-1CDC-4473-9720-F58E1E464D2A}" type="datetimeFigureOut">
              <a:rPr lang="pt-BR" smtClean="0"/>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682030-28A4-485C-A222-4952DDFF562A}"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635" y="635"/>
            <a:ext cx="12191365" cy="6856730"/>
          </a:xfrm>
          <a:prstGeom prst="rect">
            <a:avLst/>
          </a:prstGeom>
          <a:gradFill>
            <a:gsLst>
              <a:gs pos="30000">
                <a:schemeClr val="bg2"/>
              </a:gs>
              <a:gs pos="100000">
                <a:schemeClr val="bg1"/>
              </a:gs>
            </a:gsLst>
            <a:lin ang="14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3" name="圆角矩形 12"/>
          <p:cNvSpPr/>
          <p:nvPr userDrawn="1">
            <p:custDataLst>
              <p:tags r:id="rId3"/>
            </p:custDataLst>
          </p:nvPr>
        </p:nvSpPr>
        <p:spPr>
          <a:xfrm>
            <a:off x="368300" y="357505"/>
            <a:ext cx="11519535" cy="6144260"/>
          </a:xfrm>
          <a:prstGeom prst="roundRect">
            <a:avLst>
              <a:gd name="adj" fmla="val 2263"/>
            </a:avLst>
          </a:prstGeom>
          <a:solidFill>
            <a:schemeClr val="bg1"/>
          </a:solidFill>
          <a:ln w="412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标题 1"/>
          <p:cNvSpPr>
            <a:spLocks noGrp="1"/>
          </p:cNvSpPr>
          <p:nvPr>
            <p:ph type="title" hasCustomPrompt="1"/>
            <p:custDataLst>
              <p:tags r:id="rId4"/>
            </p:custDataLst>
          </p:nvPr>
        </p:nvSpPr>
        <p:spPr>
          <a:xfrm>
            <a:off x="2893060" y="777875"/>
            <a:ext cx="5140325" cy="1081405"/>
          </a:xfrm>
        </p:spPr>
        <p:txBody>
          <a:bodyPr wrap="square" anchor="b">
            <a:normAutofit/>
          </a:bodyPr>
          <a:lstStyle>
            <a:lvl1pPr>
              <a:defRPr sz="6000">
                <a:solidFill>
                  <a:schemeClr val="accent2"/>
                </a:solidFill>
                <a:latin typeface="+mj-lt"/>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5"/>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6"/>
            </p:custDataLst>
          </p:nvPr>
        </p:nvSpPr>
        <p:spPr/>
        <p:txBody>
          <a:bodyPr/>
          <a:lstStyle/>
          <a:p>
            <a:endParaRPr lang="en-US"/>
          </a:p>
        </p:txBody>
      </p:sp>
      <p:sp>
        <p:nvSpPr>
          <p:cNvPr id="9" name="灯片编号占位符 5"/>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
        <p:nvSpPr>
          <p:cNvPr id="29" name="十字星 28"/>
          <p:cNvSpPr/>
          <p:nvPr userDrawn="1">
            <p:custDataLst>
              <p:tags r:id="rId8"/>
            </p:custDataLst>
          </p:nvPr>
        </p:nvSpPr>
        <p:spPr>
          <a:xfrm>
            <a:off x="9703435" y="1125220"/>
            <a:ext cx="433705" cy="433705"/>
          </a:xfrm>
          <a:prstGeom prst="star4">
            <a:avLst/>
          </a:prstGeom>
          <a:solidFill>
            <a:schemeClr val="accent1">
              <a:lumMod val="20000"/>
              <a:lumOff val="80000"/>
              <a:alpha val="3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4" name="图片 3" descr="feee"/>
          <p:cNvPicPr>
            <a:picLocks noChangeAspect="1"/>
          </p:cNvPicPr>
          <p:nvPr userDrawn="1">
            <p:custDataLst>
              <p:tags r:id="rId9"/>
            </p:custDataLst>
          </p:nvPr>
        </p:nvPicPr>
        <p:blipFill>
          <a:blip r:embed="rId10"/>
          <a:stretch>
            <a:fillRect/>
          </a:stretch>
        </p:blipFill>
        <p:spPr>
          <a:xfrm>
            <a:off x="2030095" y="976630"/>
            <a:ext cx="514350" cy="792480"/>
          </a:xfrm>
          <a:prstGeom prst="rect">
            <a:avLst/>
          </a:prstGeom>
        </p:spPr>
      </p:pic>
      <p:pic>
        <p:nvPicPr>
          <p:cNvPr id="12" name="图片 11" descr="01"/>
          <p:cNvPicPr>
            <a:picLocks noChangeAspect="1"/>
          </p:cNvPicPr>
          <p:nvPr userDrawn="1">
            <p:custDataLst>
              <p:tags r:id="rId11"/>
            </p:custDataLst>
          </p:nvPr>
        </p:nvPicPr>
        <p:blipFill>
          <a:blip r:embed="rId12"/>
          <a:stretch>
            <a:fillRect/>
          </a:stretch>
        </p:blipFill>
        <p:spPr>
          <a:xfrm>
            <a:off x="635" y="4805045"/>
            <a:ext cx="1295400" cy="2040890"/>
          </a:xfrm>
          <a:prstGeom prst="rect">
            <a:avLst/>
          </a:prstGeom>
        </p:spPr>
      </p:pic>
      <p:pic>
        <p:nvPicPr>
          <p:cNvPr id="19" name="图片 18" descr="3333"/>
          <p:cNvPicPr>
            <a:picLocks noChangeAspect="1"/>
          </p:cNvPicPr>
          <p:nvPr userDrawn="1">
            <p:custDataLst>
              <p:tags r:id="rId13"/>
            </p:custDataLst>
          </p:nvPr>
        </p:nvPicPr>
        <p:blipFill>
          <a:blip r:embed="rId14"/>
          <a:stretch>
            <a:fillRect/>
          </a:stretch>
        </p:blipFill>
        <p:spPr>
          <a:xfrm>
            <a:off x="10346690" y="0"/>
            <a:ext cx="1845310" cy="286321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635" y="635"/>
            <a:ext cx="12191365" cy="6856730"/>
          </a:xfrm>
          <a:prstGeom prst="rect">
            <a:avLst/>
          </a:prstGeom>
          <a:gradFill>
            <a:gsLst>
              <a:gs pos="30000">
                <a:schemeClr val="bg2"/>
              </a:gs>
              <a:gs pos="100000">
                <a:schemeClr val="bg1"/>
              </a:gs>
            </a:gsLst>
            <a:lin ang="14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圆角矩形 15"/>
          <p:cNvSpPr/>
          <p:nvPr userDrawn="1">
            <p:custDataLst>
              <p:tags r:id="rId3"/>
            </p:custDataLst>
          </p:nvPr>
        </p:nvSpPr>
        <p:spPr>
          <a:xfrm>
            <a:off x="368300" y="357505"/>
            <a:ext cx="11519535" cy="6144260"/>
          </a:xfrm>
          <a:prstGeom prst="roundRect">
            <a:avLst>
              <a:gd name="adj" fmla="val 2263"/>
            </a:avLst>
          </a:prstGeom>
          <a:solidFill>
            <a:schemeClr val="bg1"/>
          </a:solidFill>
          <a:ln w="412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9" name="图片 18" descr="3333"/>
          <p:cNvPicPr>
            <a:picLocks noChangeAspect="1"/>
          </p:cNvPicPr>
          <p:nvPr userDrawn="1">
            <p:custDataLst>
              <p:tags r:id="rId4"/>
            </p:custDataLst>
          </p:nvPr>
        </p:nvPicPr>
        <p:blipFill>
          <a:blip r:embed="rId5"/>
          <a:stretch>
            <a:fillRect/>
          </a:stretch>
        </p:blipFill>
        <p:spPr>
          <a:xfrm>
            <a:off x="10346690" y="0"/>
            <a:ext cx="1845310" cy="2863215"/>
          </a:xfrm>
          <a:prstGeom prst="rect">
            <a:avLst/>
          </a:prstGeom>
        </p:spPr>
      </p:pic>
      <p:sp>
        <p:nvSpPr>
          <p:cNvPr id="4" name="日期占位符 4"/>
          <p:cNvSpPr>
            <a:spLocks noGrp="1"/>
          </p:cNvSpPr>
          <p:nvPr>
            <p:ph type="dt" sz="half" idx="10"/>
            <p:custDataLst>
              <p:tags r:id="rId6"/>
            </p:custDataLst>
          </p:nvPr>
        </p:nvSpPr>
        <p:spPr/>
        <p:txBody>
          <a:bodyPr wrap="square">
            <a:normAutofit/>
          </a:bodyPr>
          <a:lstStyle/>
          <a:p>
            <a:r>
              <a:rPr lang="en-US"/>
              <a:t>Date Area</a:t>
            </a:r>
            <a:endParaRPr lang="en-US"/>
          </a:p>
        </p:txBody>
      </p:sp>
      <p:sp>
        <p:nvSpPr>
          <p:cNvPr id="5" name="页脚占位符 5"/>
          <p:cNvSpPr>
            <a:spLocks noGrp="1"/>
          </p:cNvSpPr>
          <p:nvPr>
            <p:ph type="ftr" sz="quarter" idx="11"/>
            <p:custDataLst>
              <p:tags r:id="rId7"/>
            </p:custDataLst>
          </p:nvPr>
        </p:nvSpPr>
        <p:spPr/>
        <p:txBody>
          <a:bodyPr/>
          <a:lstStyle/>
          <a:p>
            <a:endParaRPr 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en-US" smtClean="0"/>
            </a:fld>
            <a:endParaRPr lang="en-US"/>
          </a:p>
        </p:txBody>
      </p:sp>
      <p:sp>
        <p:nvSpPr>
          <p:cNvPr id="7" name="椭圆 6"/>
          <p:cNvSpPr/>
          <p:nvPr userDrawn="1">
            <p:custDataLst>
              <p:tags r:id="rId9"/>
            </p:custDataLst>
          </p:nvPr>
        </p:nvSpPr>
        <p:spPr>
          <a:xfrm>
            <a:off x="6336665" y="989965"/>
            <a:ext cx="4780280" cy="4780280"/>
          </a:xfrm>
          <a:prstGeom prst="ellipse">
            <a:avLst/>
          </a:prstGeom>
          <a:gradFill>
            <a:gsLst>
              <a:gs pos="57000">
                <a:schemeClr val="accent1">
                  <a:lumMod val="5000"/>
                  <a:lumOff val="95000"/>
                  <a:alpha val="0"/>
                </a:schemeClr>
              </a:gs>
              <a:gs pos="100000">
                <a:schemeClr val="accent1">
                  <a:lumMod val="60000"/>
                  <a:lumOff val="40000"/>
                </a:schemeClr>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9" name="图片 8" descr="打滴滴"/>
          <p:cNvPicPr>
            <a:picLocks noChangeAspect="1"/>
          </p:cNvPicPr>
          <p:nvPr userDrawn="1">
            <p:custDataLst>
              <p:tags r:id="rId10"/>
            </p:custDataLst>
          </p:nvPr>
        </p:nvPicPr>
        <p:blipFill>
          <a:blip r:embed="rId11"/>
          <a:stretch>
            <a:fillRect/>
          </a:stretch>
        </p:blipFill>
        <p:spPr>
          <a:xfrm>
            <a:off x="6605905" y="1560195"/>
            <a:ext cx="3867150" cy="4501515"/>
          </a:xfrm>
          <a:prstGeom prst="rect">
            <a:avLst/>
          </a:prstGeom>
        </p:spPr>
      </p:pic>
      <p:sp>
        <p:nvSpPr>
          <p:cNvPr id="10" name="十字星 9"/>
          <p:cNvSpPr/>
          <p:nvPr userDrawn="1">
            <p:custDataLst>
              <p:tags r:id="rId12"/>
            </p:custDataLst>
          </p:nvPr>
        </p:nvSpPr>
        <p:spPr>
          <a:xfrm rot="12300000">
            <a:off x="6040120" y="4457700"/>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十字星 10"/>
          <p:cNvSpPr/>
          <p:nvPr userDrawn="1">
            <p:custDataLst>
              <p:tags r:id="rId13"/>
            </p:custDataLst>
          </p:nvPr>
        </p:nvSpPr>
        <p:spPr>
          <a:xfrm rot="1980000">
            <a:off x="10743565" y="1605915"/>
            <a:ext cx="368300" cy="368300"/>
          </a:xfrm>
          <a:prstGeom prst="star4">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十字星 13"/>
          <p:cNvSpPr/>
          <p:nvPr userDrawn="1">
            <p:custDataLst>
              <p:tags r:id="rId14"/>
            </p:custDataLst>
          </p:nvPr>
        </p:nvSpPr>
        <p:spPr>
          <a:xfrm>
            <a:off x="10257155" y="5109210"/>
            <a:ext cx="617855" cy="617855"/>
          </a:xfrm>
          <a:prstGeom prst="star4">
            <a:avLst/>
          </a:prstGeom>
          <a:solidFill>
            <a:schemeClr val="accent3">
              <a:lumMod val="40000"/>
              <a:lumOff val="60000"/>
              <a:alpha val="24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标题 1"/>
          <p:cNvSpPr>
            <a:spLocks noGrp="1"/>
          </p:cNvSpPr>
          <p:nvPr>
            <p:ph type="title" hasCustomPrompt="1"/>
            <p:custDataLst>
              <p:tags r:id="rId15"/>
            </p:custDataLst>
          </p:nvPr>
        </p:nvSpPr>
        <p:spPr>
          <a:xfrm>
            <a:off x="1198245" y="2109470"/>
            <a:ext cx="5407025" cy="2877185"/>
          </a:xfrm>
        </p:spPr>
        <p:txBody>
          <a:bodyPr wrap="square" anchor="t" anchorCtr="0">
            <a:normAutofit/>
          </a:bodyPr>
          <a:lstStyle>
            <a:lvl1pPr algn="l">
              <a:defRPr sz="4000">
                <a:solidFill>
                  <a:schemeClr val="accent2">
                    <a:lumMod val="90000"/>
                  </a:schemeClr>
                </a:solidFill>
                <a:latin typeface="+mj-lt"/>
              </a:defRPr>
            </a:lvl1pPr>
          </a:lstStyle>
          <a:p>
            <a:r>
              <a:rPr lang="en-US" dirty="0">
                <a:latin typeface="+mj-lt"/>
                <a:sym typeface="+mn-ea"/>
              </a:rPr>
              <a:t>Click to add title</a:t>
            </a:r>
            <a:endParaRPr lang="en-US" dirty="0">
              <a:sym typeface="+mn-ea"/>
            </a:endParaRPr>
          </a:p>
        </p:txBody>
      </p:sp>
      <p:sp>
        <p:nvSpPr>
          <p:cNvPr id="3" name="文本占位符 2"/>
          <p:cNvSpPr>
            <a:spLocks noGrp="1"/>
          </p:cNvSpPr>
          <p:nvPr>
            <p:ph type="body" idx="1" hasCustomPrompt="1"/>
            <p:custDataLst>
              <p:tags r:id="rId16"/>
            </p:custDataLst>
          </p:nvPr>
        </p:nvSpPr>
        <p:spPr>
          <a:xfrm>
            <a:off x="1195705" y="5138420"/>
            <a:ext cx="4526915" cy="588645"/>
          </a:xfrm>
        </p:spPr>
        <p:txBody>
          <a:bodyPr wrap="square">
            <a:normAutofit/>
          </a:bodyPr>
          <a:lstStyle>
            <a:lvl1pPr marL="0" indent="0" algn="l">
              <a:buNone/>
              <a:defRPr sz="2000">
                <a:solidFill>
                  <a:schemeClr val="tx1"/>
                </a:solidFill>
                <a:latin typeface="+mj-lt"/>
              </a:defRPr>
            </a:lvl1pPr>
            <a:lvl2pPr marL="457200" indent="0">
              <a:buNone/>
              <a:defRPr sz="2000">
                <a:solidFill>
                  <a:schemeClr val="tx1">
                    <a:tint val="75000"/>
                  </a:schemeClr>
                </a:solidFill>
                <a:latin typeface="+mj-lt"/>
              </a:defRPr>
            </a:lvl2pPr>
            <a:lvl3pPr marL="914400" indent="0">
              <a:buNone/>
              <a:defRPr sz="1800">
                <a:solidFill>
                  <a:schemeClr val="tx1">
                    <a:tint val="75000"/>
                  </a:schemeClr>
                </a:solidFill>
                <a:latin typeface="+mj-lt"/>
              </a:defRPr>
            </a:lvl3pPr>
            <a:lvl4pPr marL="1371600" indent="0">
              <a:buNone/>
              <a:defRPr sz="1600">
                <a:solidFill>
                  <a:schemeClr val="tx1">
                    <a:tint val="75000"/>
                  </a:schemeClr>
                </a:solidFill>
                <a:latin typeface="+mj-lt"/>
              </a:defRPr>
            </a:lvl4pPr>
            <a:lvl5pPr marL="1828800" indent="0">
              <a:buNone/>
              <a:defRPr sz="1600">
                <a:solidFill>
                  <a:schemeClr val="tx1">
                    <a:tint val="75000"/>
                  </a:schemeClr>
                </a:solidFill>
                <a:latin typeface="+mj-lt"/>
              </a:defRPr>
            </a:lvl5pPr>
            <a:lvl6pPr marL="2286000" indent="0">
              <a:buNone/>
              <a:defRPr sz="1600">
                <a:solidFill>
                  <a:schemeClr val="tx1">
                    <a:tint val="75000"/>
                  </a:schemeClr>
                </a:solidFill>
                <a:latin typeface="+mj-lt"/>
              </a:defRPr>
            </a:lvl6pPr>
            <a:lvl7pPr marL="2743200" indent="0">
              <a:buNone/>
              <a:defRPr sz="1600">
                <a:solidFill>
                  <a:schemeClr val="tx1">
                    <a:tint val="75000"/>
                  </a:schemeClr>
                </a:solidFill>
                <a:latin typeface="+mj-lt"/>
              </a:defRPr>
            </a:lvl7pPr>
            <a:lvl8pPr marL="3200400" indent="0">
              <a:buNone/>
              <a:defRPr sz="1600">
                <a:solidFill>
                  <a:schemeClr val="tx1">
                    <a:tint val="75000"/>
                  </a:schemeClr>
                </a:solidFill>
                <a:latin typeface="+mj-lt"/>
              </a:defRPr>
            </a:lvl8pPr>
            <a:lvl9pPr marL="3657600" indent="0">
              <a:buNone/>
              <a:defRPr sz="1600">
                <a:solidFill>
                  <a:schemeClr val="tx1">
                    <a:tint val="75000"/>
                  </a:schemeClr>
                </a:solidFill>
                <a:latin typeface="+mj-lt"/>
              </a:defRPr>
            </a:lvl9pPr>
          </a:lstStyle>
          <a:p>
            <a:pPr lvl="0"/>
            <a:r>
              <a:rPr lang="en-US" dirty="0">
                <a:latin typeface="+mj-lt"/>
              </a:rPr>
              <a:t>Click to add text</a:t>
            </a:r>
            <a:endParaRPr lang="en-US" dirty="0"/>
          </a:p>
        </p:txBody>
      </p:sp>
      <p:sp>
        <p:nvSpPr>
          <p:cNvPr id="8" name="节编号 3"/>
          <p:cNvSpPr>
            <a:spLocks noGrp="1"/>
          </p:cNvSpPr>
          <p:nvPr>
            <p:ph type="body" sz="quarter" idx="13" hasCustomPrompt="1"/>
            <p:custDataLst>
              <p:tags r:id="rId17"/>
            </p:custDataLst>
          </p:nvPr>
        </p:nvSpPr>
        <p:spPr>
          <a:xfrm>
            <a:off x="1195705" y="810260"/>
            <a:ext cx="4012565" cy="1234440"/>
          </a:xfrm>
        </p:spPr>
        <p:txBody>
          <a:bodyPr wrap="none" anchor="b" anchorCtr="0">
            <a:normAutofit/>
          </a:bodyPr>
          <a:lstStyle>
            <a:lvl1pPr marL="0" indent="0" algn="l">
              <a:buNone/>
              <a:defRPr sz="6000" b="1">
                <a:solidFill>
                  <a:schemeClr val="accent3"/>
                </a:solidFill>
                <a:latin typeface="+mn-lt"/>
              </a:defRPr>
            </a:lvl1pPr>
          </a:lstStyle>
          <a:p>
            <a:pPr lvl="0"/>
            <a:r>
              <a:rPr lang="en-US" dirty="0">
                <a:latin typeface="+mn-lt"/>
              </a:rPr>
              <a:t>Click to add text</a:t>
            </a:r>
            <a:endParaRPr lang="en-US" dirty="0"/>
          </a:p>
        </p:txBody>
      </p:sp>
      <p:cxnSp>
        <p:nvCxnSpPr>
          <p:cNvPr id="23" name="直接连接符 22"/>
          <p:cNvCxnSpPr/>
          <p:nvPr userDrawn="1">
            <p:custDataLst>
              <p:tags r:id="rId18"/>
            </p:custDataLst>
          </p:nvPr>
        </p:nvCxnSpPr>
        <p:spPr>
          <a:xfrm>
            <a:off x="1195705" y="5045075"/>
            <a:ext cx="3888105" cy="0"/>
          </a:xfrm>
          <a:prstGeom prst="line">
            <a:avLst/>
          </a:prstGeom>
          <a:ln>
            <a:solidFill>
              <a:schemeClr val="accent1">
                <a:lumMod val="20000"/>
                <a:lumOff val="80000"/>
                <a:alpha val="43000"/>
              </a:schemeClr>
            </a:solidFill>
          </a:ln>
        </p:spPr>
        <p:style>
          <a:lnRef idx="2">
            <a:schemeClr val="accent1"/>
          </a:lnRef>
          <a:fillRef idx="0">
            <a:srgbClr val="FFFFFF"/>
          </a:fillRef>
          <a:effectRef idx="0">
            <a:srgbClr val="FFFFFF"/>
          </a:effectRef>
          <a:fontRef idx="minor">
            <a:schemeClr val="tx1"/>
          </a:fontRef>
        </p:style>
      </p:cxnSp>
      <p:pic>
        <p:nvPicPr>
          <p:cNvPr id="18" name="图片 17" descr="feee"/>
          <p:cNvPicPr>
            <a:picLocks noChangeAspect="1"/>
          </p:cNvPicPr>
          <p:nvPr userDrawn="1">
            <p:custDataLst>
              <p:tags r:id="rId19"/>
            </p:custDataLst>
          </p:nvPr>
        </p:nvPicPr>
        <p:blipFill>
          <a:blip r:embed="rId20"/>
          <a:stretch>
            <a:fillRect/>
          </a:stretch>
        </p:blipFill>
        <p:spPr>
          <a:xfrm>
            <a:off x="6167755" y="2234565"/>
            <a:ext cx="438150" cy="675005"/>
          </a:xfrm>
          <a:prstGeom prst="rect">
            <a:avLst/>
          </a:prstGeom>
        </p:spPr>
      </p:pic>
      <p:sp>
        <p:nvSpPr>
          <p:cNvPr id="17" name="椭圆 16"/>
          <p:cNvSpPr/>
          <p:nvPr userDrawn="1">
            <p:custDataLst>
              <p:tags r:id="rId21"/>
            </p:custDataLst>
          </p:nvPr>
        </p:nvSpPr>
        <p:spPr>
          <a:xfrm rot="19800000">
            <a:off x="5935980" y="1935480"/>
            <a:ext cx="5549900" cy="3015615"/>
          </a:xfrm>
          <a:prstGeom prst="ellipse">
            <a:avLst/>
          </a:prstGeom>
          <a:noFill/>
          <a:ln w="57150">
            <a:gradFill>
              <a:gsLst>
                <a:gs pos="31000">
                  <a:schemeClr val="accent1">
                    <a:lumMod val="5000"/>
                    <a:lumOff val="95000"/>
                    <a:alpha val="0"/>
                  </a:schemeClr>
                </a:gs>
                <a:gs pos="100000">
                  <a:schemeClr val="accent1"/>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内容占位符 2"/>
          <p:cNvSpPr>
            <a:spLocks noGrp="1"/>
          </p:cNvSpPr>
          <p:nvPr>
            <p:ph sz="half" idx="1" hasCustomPrompt="1"/>
            <p:custDataLst>
              <p:tags r:id="rId2"/>
            </p:custDataLst>
          </p:nvPr>
        </p:nvSpPr>
        <p:spPr>
          <a:xfrm>
            <a:off x="695960" y="1301750"/>
            <a:ext cx="5323840" cy="4875850"/>
          </a:xfrm>
        </p:spPr>
        <p:txBody>
          <a:bodyPr wrap="square">
            <a:norm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172200" y="1301750"/>
            <a:ext cx="5323840" cy="4875850"/>
          </a:xfrm>
        </p:spPr>
        <p:txBody>
          <a:bodyPr wrap="square">
            <a:norm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4"/>
            </p:custDataLst>
          </p:nvPr>
        </p:nvSpPr>
        <p:spPr/>
        <p:txBody>
          <a:bodyPr wrap="square">
            <a:normAutofit/>
          </a:bodyPr>
          <a:lstStyle/>
          <a:p>
            <a:r>
              <a:rPr lang="en-US"/>
              <a:t>Date Area</a:t>
            </a:r>
            <a:endParaRPr lang="en-US"/>
          </a:p>
        </p:txBody>
      </p:sp>
      <p:sp>
        <p:nvSpPr>
          <p:cNvPr id="6" name="页脚占位符 5"/>
          <p:cNvSpPr>
            <a:spLocks noGrp="1"/>
          </p:cNvSpPr>
          <p:nvPr>
            <p:ph type="ftr" sz="quarter" idx="11"/>
            <p:custDataLst>
              <p:tags r:id="rId5"/>
            </p:custDataLst>
          </p:nvPr>
        </p:nvSpPr>
        <p:spPr/>
        <p:txBody>
          <a:bodyPr/>
          <a:lstStyle/>
          <a:p>
            <a:endParaRPr 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
        <p:nvSpPr>
          <p:cNvPr id="8" name="标题 7"/>
          <p:cNvSpPr>
            <a:spLocks noGrp="1"/>
          </p:cNvSpPr>
          <p:nvPr>
            <p:ph type="title" hasCustomPrompt="1"/>
            <p:custDataLst>
              <p:tags r:id="rId7"/>
            </p:custDataLst>
          </p:nvPr>
        </p:nvSpPr>
        <p:spPr/>
        <p:txBody>
          <a:bodyPr/>
          <a:lstStyle/>
          <a:p>
            <a:r>
              <a:rPr lang="en-US">
                <a:latin typeface="+mj-lt"/>
              </a:rPr>
              <a:t>Click to add title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solidFill>
                  <a:schemeClr val="tx1"/>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3"/>
            </p:custDataLst>
          </p:nvPr>
        </p:nvSpPr>
        <p:spPr>
          <a:xfrm>
            <a:off x="695960" y="1875099"/>
            <a:ext cx="5323840" cy="4300276"/>
          </a:xfrm>
        </p:spPr>
        <p:txBody>
          <a:bodyPr wrap="square">
            <a:normAutofit/>
          </a:bodyPr>
          <a:lstStyle>
            <a:lvl1pPr>
              <a:defRPr sz="2200">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solidFill>
                  <a:schemeClr val="tx1"/>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5"/>
            </p:custDataLst>
          </p:nvPr>
        </p:nvSpPr>
        <p:spPr>
          <a:xfrm>
            <a:off x="6172200" y="1875099"/>
            <a:ext cx="5323840" cy="4300276"/>
          </a:xfrm>
        </p:spPr>
        <p:txBody>
          <a:bodyPr wrap="square">
            <a:normAutofit/>
          </a:bodyPr>
          <a:lstStyle>
            <a:lvl1pPr>
              <a:defRPr sz="2200">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6"/>
            </p:custDataLst>
          </p:nvPr>
        </p:nvSpPr>
        <p:spPr/>
        <p:txBody>
          <a:bodyPr wrap="square">
            <a:normAutofit/>
          </a:bodyPr>
          <a:lstStyle/>
          <a:p>
            <a:r>
              <a:rPr lang="en-US"/>
              <a:t>Date Area</a:t>
            </a:r>
            <a:endParaRPr lang="en-US"/>
          </a:p>
        </p:txBody>
      </p:sp>
      <p:sp>
        <p:nvSpPr>
          <p:cNvPr id="8" name="页脚占位符 7"/>
          <p:cNvSpPr>
            <a:spLocks noGrp="1"/>
          </p:cNvSpPr>
          <p:nvPr>
            <p:ph type="ftr" sz="quarter" idx="11"/>
            <p:custDataLst>
              <p:tags r:id="rId7"/>
            </p:custDataLst>
          </p:nvPr>
        </p:nvSpPr>
        <p:spPr/>
        <p:txBody>
          <a:bodyPr/>
          <a:lstStyle/>
          <a:p>
            <a:endParaRPr 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en-US" smtClean="0"/>
            </a:fld>
            <a:endParaRPr lang="en-US"/>
          </a:p>
        </p:txBody>
      </p:sp>
      <p:sp>
        <p:nvSpPr>
          <p:cNvPr id="2" name="标题 1"/>
          <p:cNvSpPr>
            <a:spLocks noGrp="1"/>
          </p:cNvSpPr>
          <p:nvPr>
            <p:ph type="title" hasCustomPrompt="1"/>
            <p:custDataLst>
              <p:tags r:id="rId9"/>
            </p:custDataLst>
          </p:nvPr>
        </p:nvSpPr>
        <p:spPr/>
        <p:txBody>
          <a:bodyPr/>
          <a:lstStyle/>
          <a:p>
            <a:r>
              <a:rPr lang="en-US">
                <a:latin typeface="+mj-lt"/>
              </a:rPr>
              <a:t>Click to add title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3"/>
            </p:custDataLst>
          </p:nvPr>
        </p:nvSpPr>
        <p:spPr/>
        <p:txBody>
          <a:bodyPr/>
          <a:lstStyle/>
          <a:p>
            <a:endParaRPr 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
        <p:nvSpPr>
          <p:cNvPr id="6" name="标题 5"/>
          <p:cNvSpPr>
            <a:spLocks noGrp="1"/>
          </p:cNvSpPr>
          <p:nvPr>
            <p:ph type="title" hasCustomPrompt="1"/>
            <p:custDataLst>
              <p:tags r:id="rId5"/>
            </p:custDataLst>
          </p:nvPr>
        </p:nvSpPr>
        <p:spPr/>
        <p:txBody>
          <a:bodyPr/>
          <a:lstStyle/>
          <a:p>
            <a:r>
              <a:rPr lang="en-US">
                <a:latin typeface="+mj-lt"/>
              </a:rPr>
              <a:t>Click to add title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tags" Target="../tags/tag103.xml"/><Relationship Id="rId28" Type="http://schemas.openxmlformats.org/officeDocument/2006/relationships/tags" Target="../tags/tag102.xml"/><Relationship Id="rId27" Type="http://schemas.openxmlformats.org/officeDocument/2006/relationships/tags" Target="../tags/tag101.xml"/><Relationship Id="rId26" Type="http://schemas.openxmlformats.org/officeDocument/2006/relationships/tags" Target="../tags/tag100.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23"/>
            </p:custDataLst>
          </p:nvPr>
        </p:nvSpPr>
        <p:spPr>
          <a:xfrm>
            <a:off x="0" y="0"/>
            <a:ext cx="12192000" cy="6857365"/>
          </a:xfrm>
          <a:prstGeom prst="rect">
            <a:avLst/>
          </a:prstGeom>
          <a:gradFill>
            <a:gsLst>
              <a:gs pos="0">
                <a:schemeClr val="bg1"/>
              </a:gs>
              <a:gs pos="100000">
                <a:schemeClr val="bg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ndParaRPr>
          </a:p>
        </p:txBody>
      </p:sp>
      <p:sp>
        <p:nvSpPr>
          <p:cNvPr id="2" name="标题占位符 1"/>
          <p:cNvSpPr>
            <a:spLocks noGrp="1"/>
          </p:cNvSpPr>
          <p:nvPr>
            <p:ph type="title"/>
            <p:custDataLst>
              <p:tags r:id="rId24"/>
            </p:custDataLst>
          </p:nvPr>
        </p:nvSpPr>
        <p:spPr>
          <a:xfrm>
            <a:off x="695960" y="360000"/>
            <a:ext cx="10800000" cy="720000"/>
          </a:xfrm>
          <a:prstGeom prst="rect">
            <a:avLst/>
          </a:prstGeom>
        </p:spPr>
        <p:txBody>
          <a:bodyPr vert="horz" wrap="square" lIns="0" tIns="0" rIns="0" bIns="0" rtlCol="0" anchor="b" anchorCtr="0">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25"/>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2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2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2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8" name="KSO_TEMPLATE" hidden="1"/>
          <p:cNvSpPr/>
          <p:nvPr userDrawn="1">
            <p:custDataLst>
              <p:tags r:id="rId2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100000"/>
        </a:lnSpc>
        <a:spcBef>
          <a:spcPct val="0"/>
        </a:spcBef>
        <a:buNone/>
        <a:defRPr sz="3200" b="1" kern="1200">
          <a:solidFill>
            <a:schemeClr val="tx1"/>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normAutofit/>
          </a:bodyPr>
          <a:lstStyle/>
          <a:p>
            <a:r>
              <a:rPr lang="en-US">
                <a:latin typeface="Ink Free" panose="03080402000500000000" charset="0"/>
                <a:cs typeface="Ink Free" panose="03080402000500000000" charset="0"/>
              </a:rPr>
              <a:t>Cidadania Precária: Educação, Trabalho e Saúde para a População Trans</a:t>
            </a:r>
            <a:endParaRPr lang="en-US">
              <a:latin typeface="Ink Free" panose="03080402000500000000" charset="0"/>
              <a:cs typeface="Ink Free" panose="03080402000500000000" charset="0"/>
            </a:endParaRPr>
          </a:p>
        </p:txBody>
      </p:sp>
      <p:sp>
        <p:nvSpPr>
          <p:cNvPr id="6" name="公司名"/>
          <p:cNvSpPr>
            <a:spLocks noGrp="1"/>
          </p:cNvSpPr>
          <p:nvPr>
            <p:ph type="body" sz="quarter" idx="13"/>
            <p:custDataLst>
              <p:tags r:id="rId2"/>
            </p:custDataLst>
          </p:nvPr>
        </p:nvSpPr>
        <p:spPr>
          <a:xfrm>
            <a:off x="1603375" y="559435"/>
            <a:ext cx="2682875" cy="504190"/>
          </a:xfrm>
        </p:spPr>
        <p:txBody>
          <a:bodyPr/>
          <a:lstStyle/>
          <a:p>
            <a:pPr algn="ctr"/>
            <a:r>
              <a:rPr lang="pt-BR" altLang="en-US" sz="2400">
                <a:ln w="22225">
                  <a:solidFill>
                    <a:schemeClr val="accent2"/>
                  </a:solidFill>
                  <a:prstDash val="solid"/>
                </a:ln>
                <a:solidFill>
                  <a:schemeClr val="accent2">
                    <a:lumMod val="40000"/>
                    <a:lumOff val="60000"/>
                  </a:schemeClr>
                </a:solidFill>
                <a:effectLst/>
              </a:rPr>
              <a:t>Reprograma</a:t>
            </a:r>
            <a:endParaRPr lang="pt-BR" altLang="en-US" sz="2400">
              <a:ln w="22225">
                <a:solidFill>
                  <a:schemeClr val="accent2"/>
                </a:solidFill>
                <a:prstDash val="solid"/>
              </a:ln>
              <a:solidFill>
                <a:schemeClr val="accent2">
                  <a:lumMod val="40000"/>
                  <a:lumOff val="60000"/>
                </a:schemeClr>
              </a:solidFill>
              <a:effectLst/>
            </a:endParaRPr>
          </a:p>
        </p:txBody>
      </p:sp>
      <p:sp>
        <p:nvSpPr>
          <p:cNvPr id="10" name="署名"/>
          <p:cNvSpPr>
            <a:spLocks noGrp="1"/>
          </p:cNvSpPr>
          <p:nvPr>
            <p:ph type="body" sz="quarter" idx="17"/>
            <p:custDataLst>
              <p:tags r:id="rId3"/>
            </p:custDataLst>
          </p:nvPr>
        </p:nvSpPr>
        <p:spPr/>
        <p:txBody>
          <a:bodyPr/>
          <a:lstStyle/>
          <a:p>
            <a:r>
              <a:rPr lang="pt-BR" altLang="en-US"/>
              <a:t>Anália Alves</a:t>
            </a:r>
            <a:endParaRPr lang="pt-BR" altLang="en-US"/>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História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História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História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ormAutofit/>
          </a:bodyPr>
          <a:p>
            <a:pPr algn="ctr"/>
            <a:r>
              <a:rPr lang="pt-BR" altLang="en-US" b="0">
                <a:latin typeface="Ink Free" panose="03080402000500000000" charset="0"/>
                <a:cs typeface="Ink Free" panose="03080402000500000000" charset="0"/>
              </a:rPr>
              <a:t>“Nunca quis ser puta, meu sonho era ser médica” </a:t>
            </a:r>
            <a:endParaRPr lang="pt-BR" altLang="en-US" b="0">
              <a:latin typeface="Ink Free" panose="03080402000500000000" charset="0"/>
              <a:cs typeface="Ink Free" panose="03080402000500000000" charset="0"/>
            </a:endParaRPr>
          </a:p>
        </p:txBody>
      </p:sp>
      <p:sp>
        <p:nvSpPr>
          <p:cNvPr id="4" name="Caixa de Texto 3"/>
          <p:cNvSpPr txBox="1"/>
          <p:nvPr/>
        </p:nvSpPr>
        <p:spPr>
          <a:xfrm>
            <a:off x="8378825" y="1080135"/>
            <a:ext cx="2244725" cy="368300"/>
          </a:xfrm>
          <a:prstGeom prst="rect">
            <a:avLst/>
          </a:prstGeom>
          <a:noFill/>
        </p:spPr>
        <p:txBody>
          <a:bodyPr wrap="square" rtlCol="0">
            <a:spAutoFit/>
          </a:bodyPr>
          <a:p>
            <a:r>
              <a:rPr lang="pt-BR" altLang="en-US"/>
              <a:t> Rafaelly Wiest</a:t>
            </a:r>
            <a:endParaRPr lang="pt-BR" altLang="en-US"/>
          </a:p>
        </p:txBody>
      </p:sp>
      <p:sp>
        <p:nvSpPr>
          <p:cNvPr id="5" name="Caixa de Texto 4"/>
          <p:cNvSpPr txBox="1"/>
          <p:nvPr/>
        </p:nvSpPr>
        <p:spPr>
          <a:xfrm>
            <a:off x="187960" y="1765300"/>
            <a:ext cx="11847195" cy="1476375"/>
          </a:xfrm>
          <a:prstGeom prst="rect">
            <a:avLst/>
          </a:prstGeom>
          <a:noFill/>
        </p:spPr>
        <p:txBody>
          <a:bodyPr wrap="square" rtlCol="0">
            <a:spAutoFit/>
          </a:bodyPr>
          <a:p>
            <a:r>
              <a:rPr lang="pt-BR" altLang="en-US"/>
              <a:t>Sempre sofre discriminação e a escola é um dos principais palcos para cenas de preconceito, violência e criação de traumas, segundo os entrevistados. </a:t>
            </a:r>
            <a:endParaRPr lang="pt-BR" altLang="en-US"/>
          </a:p>
          <a:p>
            <a:endParaRPr lang="pt-BR" altLang="en-US"/>
          </a:p>
          <a:p>
            <a:r>
              <a:rPr lang="pt-BR" altLang="en-US"/>
              <a:t>Com isso, é comum o abandono dos estudos. </a:t>
            </a:r>
            <a:endParaRPr lang="pt-BR" altLang="en-US"/>
          </a:p>
          <a:p>
            <a:endParaRPr lang="pt-BR" altLang="en-US"/>
          </a:p>
        </p:txBody>
      </p:sp>
      <p:sp>
        <p:nvSpPr>
          <p:cNvPr id="7" name="Caixa de Texto 6"/>
          <p:cNvSpPr txBox="1"/>
          <p:nvPr/>
        </p:nvSpPr>
        <p:spPr>
          <a:xfrm>
            <a:off x="535305" y="3145155"/>
            <a:ext cx="10259695" cy="368300"/>
          </a:xfrm>
          <a:prstGeom prst="rect">
            <a:avLst/>
          </a:prstGeom>
          <a:noFill/>
        </p:spPr>
        <p:txBody>
          <a:bodyPr wrap="square" rtlCol="0">
            <a:spAutoFit/>
          </a:bodyPr>
          <a:p>
            <a:pPr algn="ctr"/>
            <a:r>
              <a:rPr lang="pt-BR" altLang="en-US">
                <a:latin typeface="Ink Free" panose="03080402000500000000" charset="0"/>
                <a:cs typeface="Ink Free" panose="03080402000500000000" charset="0"/>
                <a:sym typeface="+mn-ea"/>
              </a:rPr>
              <a:t>“Sempre fui boa aluna, nunca tirei nota vermelha, mas não aguentei a escola e fugi”</a:t>
            </a:r>
            <a:endParaRPr lang="pt-BR" altLang="en-US">
              <a:latin typeface="Ink Free" panose="03080402000500000000" charset="0"/>
              <a:cs typeface="Ink Free" panose="03080402000500000000" charset="0"/>
            </a:endParaRPr>
          </a:p>
        </p:txBody>
      </p:sp>
      <p:sp>
        <p:nvSpPr>
          <p:cNvPr id="9" name="Caixa de Texto 8"/>
          <p:cNvSpPr txBox="1"/>
          <p:nvPr/>
        </p:nvSpPr>
        <p:spPr>
          <a:xfrm>
            <a:off x="247650" y="3823970"/>
            <a:ext cx="11698605" cy="645160"/>
          </a:xfrm>
          <a:prstGeom prst="rect">
            <a:avLst/>
          </a:prstGeom>
          <a:noFill/>
        </p:spPr>
        <p:txBody>
          <a:bodyPr wrap="square" rtlCol="0">
            <a:spAutoFit/>
          </a:bodyPr>
          <a:p>
            <a:r>
              <a:rPr lang="pt-BR" altLang="en-US">
                <a:sym typeface="+mn-ea"/>
              </a:rPr>
              <a:t>O sonho de cursar medicina ficou distante e encoberto pelos ataques de discriminação que ela sofreu nas instituições de ensino. </a:t>
            </a:r>
            <a:endParaRPr lang="pt-BR" altLang="en-US"/>
          </a:p>
        </p:txBody>
      </p:sp>
      <p:sp>
        <p:nvSpPr>
          <p:cNvPr id="10" name="Caixa de Texto 9"/>
          <p:cNvSpPr txBox="1"/>
          <p:nvPr/>
        </p:nvSpPr>
        <p:spPr>
          <a:xfrm>
            <a:off x="188595" y="4779645"/>
            <a:ext cx="11846560" cy="645160"/>
          </a:xfrm>
          <a:prstGeom prst="rect">
            <a:avLst/>
          </a:prstGeom>
          <a:noFill/>
        </p:spPr>
        <p:txBody>
          <a:bodyPr wrap="square" rtlCol="0">
            <a:spAutoFit/>
          </a:bodyPr>
          <a:p>
            <a:r>
              <a:rPr lang="pt-BR" altLang="en-US">
                <a:latin typeface="Ink Free" panose="03080402000500000000" charset="0"/>
                <a:cs typeface="Ink Free" panose="03080402000500000000" charset="0"/>
                <a:sym typeface="+mn-ea"/>
              </a:rPr>
              <a:t> “Se você parar para pensar, nenhuma criança quando perguntada sobre o que quer ser quando crescer, responde: ‘quero ser profissional do sexo’. Mas eu tive que fazer programas para sustentar a minha vida”</a:t>
            </a:r>
            <a:endParaRPr lang="pt-BR" altLang="en-US">
              <a:latin typeface="Ink Free" panose="03080402000500000000" charset="0"/>
              <a:cs typeface="Ink Free" panose="03080402000500000000"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6"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8"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História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História 1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m 2" descr="20230310_trans_rights1-2048x1536"/>
          <p:cNvPicPr>
            <a:picLocks noChangeAspect="1"/>
          </p:cNvPicPr>
          <p:nvPr/>
        </p:nvPicPr>
        <p:blipFill>
          <a:blip r:embed="rId1"/>
          <a:stretch>
            <a:fillRect/>
          </a:stretch>
        </p:blipFill>
        <p:spPr>
          <a:xfrm>
            <a:off x="1524000" y="0"/>
            <a:ext cx="9144000"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História 1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aixa de Texto 5"/>
          <p:cNvSpPr txBox="1"/>
          <p:nvPr/>
        </p:nvSpPr>
        <p:spPr>
          <a:xfrm>
            <a:off x="4167505" y="3608705"/>
            <a:ext cx="3688080" cy="3070225"/>
          </a:xfrm>
          <a:prstGeom prst="rect">
            <a:avLst/>
          </a:prstGeom>
          <a:noFill/>
        </p:spPr>
        <p:txBody>
          <a:bodyPr wrap="square" rtlCol="0">
            <a:noAutofit/>
          </a:bodyPr>
          <a:p>
            <a:pPr algn="ctr"/>
            <a:r>
              <a:rPr lang="pt-BR" altLang="en-US">
                <a:sym typeface="+mn-ea"/>
              </a:rPr>
              <a:t>Eu nem gosto desse conceito porque reforça muito um padrão do que é ser feminino. Tenho esse privilégio de não sofrer tanto julgamento, mas acredito que outras mulheres trans sofram mais, como as pretas ou de periferia. Consigo perceber que tenho minha família próxima e várias coisas que a gente sabe que são tiradas de pessoas trans.</a:t>
            </a:r>
            <a:endParaRPr lang="pt-BR" altLang="en-US"/>
          </a:p>
        </p:txBody>
      </p:sp>
      <p:sp>
        <p:nvSpPr>
          <p:cNvPr id="7" name="Caixa de Texto 6"/>
          <p:cNvSpPr txBox="1"/>
          <p:nvPr/>
        </p:nvSpPr>
        <p:spPr>
          <a:xfrm>
            <a:off x="8329295" y="3608705"/>
            <a:ext cx="3636645" cy="3070225"/>
          </a:xfrm>
          <a:prstGeom prst="rect">
            <a:avLst/>
          </a:prstGeom>
          <a:noFill/>
        </p:spPr>
        <p:txBody>
          <a:bodyPr wrap="square" rtlCol="0">
            <a:noAutofit/>
          </a:bodyPr>
          <a:p>
            <a:pPr algn="ctr"/>
            <a:r>
              <a:rPr lang="pt-BR" altLang="en-US">
                <a:sym typeface="+mn-ea"/>
              </a:rPr>
              <a:t>Ela me falou que eu era a melhor médica que ela já tinha ido. Na maioria das vezes, eu sou surpreendida de uma forma positiva. Tem pessoas que elogiam o meu trabalho, a minha coragem, a minha aparência. Eu não escondo de forma alguma, nem dos meus pacientes, nem dos meus colegas de trabalho, que eu sou trans. </a:t>
            </a:r>
            <a:endParaRPr lang="pt-BR" altLang="en-US"/>
          </a:p>
          <a:p>
            <a:pPr algn="ctr"/>
            <a:endParaRPr lang="pt-BR" altLang="en-US"/>
          </a:p>
        </p:txBody>
      </p:sp>
      <p:sp>
        <p:nvSpPr>
          <p:cNvPr id="8" name="Caixa de Texto 7"/>
          <p:cNvSpPr txBox="1"/>
          <p:nvPr/>
        </p:nvSpPr>
        <p:spPr>
          <a:xfrm>
            <a:off x="320675" y="3429000"/>
            <a:ext cx="3489325" cy="3249930"/>
          </a:xfrm>
          <a:prstGeom prst="rect">
            <a:avLst/>
          </a:prstGeom>
          <a:noFill/>
        </p:spPr>
        <p:txBody>
          <a:bodyPr wrap="square" rtlCol="0">
            <a:noAutofit/>
          </a:bodyPr>
          <a:p>
            <a:pPr algn="ctr"/>
            <a:r>
              <a:rPr lang="pt-BR" altLang="en-US">
                <a:cs typeface="+mn-lt"/>
                <a:sym typeface="+mn-ea"/>
              </a:rPr>
              <a:t>“Todos os direitos das pessoas trans são precários. A gente vive uma cidadania precária, principalmente nosso direito à vida, um direito fundamental que toda pessoa tem que ter. A expectativa de vida para uma pessoa trans branca é de 35 anos, e para uma pessoa negra diminui para 27 anos”, lamenta.</a:t>
            </a:r>
            <a:endParaRPr lang="pt-BR" altLang="en-US">
              <a:cs typeface="+mn-lt"/>
            </a:endParaRPr>
          </a:p>
          <a:p>
            <a:pPr algn="ctr"/>
            <a:endParaRPr lang="pt-BR" altLang="en-US">
              <a:cs typeface="+mn-lt"/>
            </a:endParaRPr>
          </a:p>
        </p:txBody>
      </p:sp>
      <p:pic>
        <p:nvPicPr>
          <p:cNvPr id="10" name="Imagem 9" descr="download"/>
          <p:cNvPicPr>
            <a:picLocks noChangeAspect="1"/>
          </p:cNvPicPr>
          <p:nvPr/>
        </p:nvPicPr>
        <p:blipFill>
          <a:blip r:embed="rId1"/>
          <a:srcRect r="67438"/>
          <a:stretch>
            <a:fillRect/>
          </a:stretch>
        </p:blipFill>
        <p:spPr>
          <a:xfrm>
            <a:off x="1127125" y="99695"/>
            <a:ext cx="1876425" cy="3227070"/>
          </a:xfrm>
          <a:prstGeom prst="rect">
            <a:avLst/>
          </a:prstGeom>
        </p:spPr>
      </p:pic>
      <p:pic>
        <p:nvPicPr>
          <p:cNvPr id="11" name="Imagem 10" descr="download"/>
          <p:cNvPicPr>
            <a:picLocks noChangeAspect="1"/>
          </p:cNvPicPr>
          <p:nvPr/>
        </p:nvPicPr>
        <p:blipFill>
          <a:blip r:embed="rId1"/>
          <a:srcRect l="33076" r="34181"/>
          <a:stretch>
            <a:fillRect/>
          </a:stretch>
        </p:blipFill>
        <p:spPr>
          <a:xfrm>
            <a:off x="5013325" y="99695"/>
            <a:ext cx="1995805" cy="3413760"/>
          </a:xfrm>
          <a:prstGeom prst="rect">
            <a:avLst/>
          </a:prstGeom>
        </p:spPr>
      </p:pic>
      <p:pic>
        <p:nvPicPr>
          <p:cNvPr id="12" name="Imagem 11" descr="download"/>
          <p:cNvPicPr>
            <a:picLocks noChangeAspect="1"/>
          </p:cNvPicPr>
          <p:nvPr/>
        </p:nvPicPr>
        <p:blipFill>
          <a:blip r:embed="rId1"/>
          <a:srcRect l="66118"/>
          <a:stretch>
            <a:fillRect/>
          </a:stretch>
        </p:blipFill>
        <p:spPr>
          <a:xfrm>
            <a:off x="9114790" y="99695"/>
            <a:ext cx="2065020" cy="3413125"/>
          </a:xfrm>
          <a:prstGeom prst="rect">
            <a:avLst/>
          </a:prstGeom>
        </p:spPr>
      </p:pic>
      <p:sp>
        <p:nvSpPr>
          <p:cNvPr id="13" name="Caixa de Texto 12"/>
          <p:cNvSpPr txBox="1"/>
          <p:nvPr/>
        </p:nvSpPr>
        <p:spPr>
          <a:xfrm>
            <a:off x="4167505" y="3608705"/>
            <a:ext cx="3688080" cy="3070225"/>
          </a:xfrm>
          <a:prstGeom prst="rect">
            <a:avLst/>
          </a:prstGeom>
          <a:noFill/>
        </p:spPr>
        <p:txBody>
          <a:bodyPr wrap="square" rtlCol="0">
            <a:noAutofit/>
          </a:bodyPr>
          <a:p>
            <a:pPr algn="ctr"/>
            <a:r>
              <a:rPr lang="pt-BR" altLang="en-US">
                <a:sym typeface="+mn-ea"/>
              </a:rPr>
              <a:t>Eu nem gosto desse conceito porque reforça muito um padrão do que é ser feminino. Tenho esse privilégio de não sofrer tanto julgamento, mas acredito que outras mulheres trans sofram mais, como as pretas ou de periferia. Consigo perceber que tenho minha família próxima e várias coisas que a gente sabe que são tiradas de pessoas trans.</a:t>
            </a:r>
            <a:endParaRPr lang="pt-BR" altLang="en-US"/>
          </a:p>
        </p:txBody>
      </p:sp>
      <p:sp>
        <p:nvSpPr>
          <p:cNvPr id="14" name="Caixa de Texto 13"/>
          <p:cNvSpPr txBox="1"/>
          <p:nvPr/>
        </p:nvSpPr>
        <p:spPr>
          <a:xfrm>
            <a:off x="320675" y="3429000"/>
            <a:ext cx="3489325" cy="3249930"/>
          </a:xfrm>
          <a:prstGeom prst="rect">
            <a:avLst/>
          </a:prstGeom>
          <a:noFill/>
        </p:spPr>
        <p:txBody>
          <a:bodyPr wrap="square" rtlCol="0">
            <a:noAutofit/>
          </a:bodyPr>
          <a:p>
            <a:pPr algn="ctr"/>
            <a:r>
              <a:rPr lang="pt-BR" altLang="en-US">
                <a:cs typeface="+mn-lt"/>
                <a:sym typeface="+mn-ea"/>
              </a:rPr>
              <a:t>“Todos os direitos das pessoas trans são precários. A gente vive uma cidadania precária, principalmente nosso direito à vida, um direito fundamental que toda pessoa tem que ter. A expectativa de vida para uma pessoa trans branca é de 35 anos, e para uma pessoa negra diminui para 27 anos”, lamenta.</a:t>
            </a:r>
            <a:endParaRPr lang="pt-BR" altLang="en-US">
              <a:cs typeface="+mn-lt"/>
            </a:endParaRPr>
          </a:p>
          <a:p>
            <a:pPr algn="ctr"/>
            <a:endParaRPr lang="pt-BR" altLang="en-US">
              <a:cs typeface="+mn-lt"/>
            </a:endParaRPr>
          </a:p>
        </p:txBody>
      </p:sp>
      <p:sp>
        <p:nvSpPr>
          <p:cNvPr id="15" name="Caixa de Texto 14"/>
          <p:cNvSpPr txBox="1"/>
          <p:nvPr/>
        </p:nvSpPr>
        <p:spPr>
          <a:xfrm>
            <a:off x="4167505" y="3608705"/>
            <a:ext cx="3688080" cy="3070225"/>
          </a:xfrm>
          <a:prstGeom prst="rect">
            <a:avLst/>
          </a:prstGeom>
          <a:noFill/>
        </p:spPr>
        <p:txBody>
          <a:bodyPr wrap="square" rtlCol="0">
            <a:noAutofit/>
          </a:bodyPr>
          <a:p>
            <a:pPr algn="ctr"/>
            <a:r>
              <a:rPr lang="pt-BR" altLang="en-US">
                <a:sym typeface="+mn-ea"/>
              </a:rPr>
              <a:t>Eu nem gosto desse conceito porque reforça muito um padrão do que é ser feminino. Tenho esse privilégio de não sofrer tanto julgamento, mas acredito que outras mulheres trans sofram mais, como as pretas ou de periferia. Consigo perceber que tenho minha família próxima e várias coisas que a gente sabe que são tiradas de pessoas trans.</a:t>
            </a:r>
            <a:endParaRPr lang="pt-BR" altLang="en-US"/>
          </a:p>
        </p:txBody>
      </p:sp>
      <p:sp>
        <p:nvSpPr>
          <p:cNvPr id="16" name="Caixa de Texto 15"/>
          <p:cNvSpPr txBox="1"/>
          <p:nvPr/>
        </p:nvSpPr>
        <p:spPr>
          <a:xfrm>
            <a:off x="320675" y="3429000"/>
            <a:ext cx="3489325" cy="3249930"/>
          </a:xfrm>
          <a:prstGeom prst="rect">
            <a:avLst/>
          </a:prstGeom>
          <a:noFill/>
        </p:spPr>
        <p:txBody>
          <a:bodyPr wrap="square" rtlCol="0">
            <a:noAutofit/>
          </a:bodyPr>
          <a:p>
            <a:pPr algn="ctr"/>
            <a:r>
              <a:rPr lang="pt-BR" altLang="en-US">
                <a:cs typeface="+mn-lt"/>
                <a:sym typeface="+mn-ea"/>
              </a:rPr>
              <a:t>“Todos os direitos das pessoas trans são precários. A gente vive uma cidadania precária, principalmente nosso direito à vida, um direito fundamental que toda pessoa tem que ter. A expectativa de vida para uma pessoa trans branca é de 35 anos, e para uma pessoa negra diminui para 27 anos”, lamenta.</a:t>
            </a:r>
            <a:endParaRPr lang="pt-BR" altLang="en-US">
              <a:cs typeface="+mn-lt"/>
            </a:endParaRPr>
          </a:p>
          <a:p>
            <a:pPr algn="ctr"/>
            <a:endParaRPr lang="pt-BR" altLang="en-US">
              <a:cs typeface="+mn-lt"/>
            </a:endParaRPr>
          </a:p>
        </p:txBody>
      </p:sp>
      <p:sp>
        <p:nvSpPr>
          <p:cNvPr id="17" name="Caixa de Texto 16"/>
          <p:cNvSpPr txBox="1"/>
          <p:nvPr/>
        </p:nvSpPr>
        <p:spPr>
          <a:xfrm>
            <a:off x="8329295" y="3608705"/>
            <a:ext cx="3636645" cy="3070225"/>
          </a:xfrm>
          <a:prstGeom prst="rect">
            <a:avLst/>
          </a:prstGeom>
          <a:noFill/>
        </p:spPr>
        <p:txBody>
          <a:bodyPr wrap="square" rtlCol="0">
            <a:noAutofit/>
          </a:bodyPr>
          <a:p>
            <a:pPr algn="ctr"/>
            <a:r>
              <a:rPr lang="pt-BR" altLang="en-US">
                <a:sym typeface="+mn-ea"/>
              </a:rPr>
              <a:t>Ela me falou que eu era a melhor médica que ela já tinha ido. Na maioria das vezes, eu sou surpreendida de uma forma positiva. Tem pessoas que elogiam o meu trabalho, a minha coragem, a minha aparência. </a:t>
            </a:r>
            <a:r>
              <a:rPr lang="pt-BR" altLang="en-US">
                <a:highlight>
                  <a:srgbClr val="FFFF00"/>
                </a:highlight>
                <a:sym typeface="+mn-ea"/>
              </a:rPr>
              <a:t>Eu não escondo de forma alguma, nem dos meus pacientes, nem dos meus colegas de trabalho, que eu sou trans</a:t>
            </a:r>
            <a:r>
              <a:rPr lang="pt-BR" altLang="en-US">
                <a:sym typeface="+mn-ea"/>
              </a:rPr>
              <a:t>. </a:t>
            </a:r>
            <a:endParaRPr lang="pt-BR" altLang="en-US"/>
          </a:p>
          <a:p>
            <a:pPr algn="ctr"/>
            <a:endParaRPr lang="pt-BR" altLang="en-US"/>
          </a:p>
        </p:txBody>
      </p:sp>
      <p:sp>
        <p:nvSpPr>
          <p:cNvPr id="18" name="Caixa de Texto 17"/>
          <p:cNvSpPr txBox="1"/>
          <p:nvPr/>
        </p:nvSpPr>
        <p:spPr>
          <a:xfrm>
            <a:off x="4167505" y="3608705"/>
            <a:ext cx="3688080" cy="3070225"/>
          </a:xfrm>
          <a:prstGeom prst="rect">
            <a:avLst/>
          </a:prstGeom>
          <a:noFill/>
        </p:spPr>
        <p:txBody>
          <a:bodyPr wrap="square" rtlCol="0">
            <a:noAutofit/>
          </a:bodyPr>
          <a:p>
            <a:pPr algn="ctr"/>
            <a:r>
              <a:rPr lang="pt-BR" altLang="en-US">
                <a:highlight>
                  <a:srgbClr val="FFFF00"/>
                </a:highlight>
                <a:sym typeface="+mn-ea"/>
              </a:rPr>
              <a:t>Eu nem gosto desse conceito porque reforça muito um padrão do que é ser feminino.</a:t>
            </a:r>
            <a:r>
              <a:rPr lang="pt-BR" altLang="en-US">
                <a:sym typeface="+mn-ea"/>
              </a:rPr>
              <a:t> Tenho esse privilégio de não sofrer tanto julgamento, mas acredito que outras mulheres trans sofram mais, como as pretas ou de periferia. Consigo perceber que tenho minha família próxima e várias coisas que a gente sabe que são tiradas de pessoas trans.</a:t>
            </a:r>
            <a:endParaRPr lang="pt-BR" altLang="en-US"/>
          </a:p>
        </p:txBody>
      </p:sp>
      <p:sp>
        <p:nvSpPr>
          <p:cNvPr id="19" name="Caixa de Texto 18"/>
          <p:cNvSpPr txBox="1"/>
          <p:nvPr/>
        </p:nvSpPr>
        <p:spPr>
          <a:xfrm>
            <a:off x="320675" y="3429000"/>
            <a:ext cx="3489325" cy="3249930"/>
          </a:xfrm>
          <a:prstGeom prst="rect">
            <a:avLst/>
          </a:prstGeom>
          <a:noFill/>
        </p:spPr>
        <p:txBody>
          <a:bodyPr wrap="square" rtlCol="0">
            <a:noAutofit/>
          </a:bodyPr>
          <a:p>
            <a:pPr algn="ctr"/>
            <a:r>
              <a:rPr lang="pt-BR" altLang="en-US">
                <a:cs typeface="+mn-lt"/>
                <a:sym typeface="+mn-ea"/>
              </a:rPr>
              <a:t>“Todos os direitos das pessoas trans são precários. A gente vive uma cidadania precária, principalmente nosso direito à vida, um direito fundamental que toda pessoa tem que ter. </a:t>
            </a:r>
            <a:r>
              <a:rPr lang="pt-BR" altLang="en-US">
                <a:highlight>
                  <a:srgbClr val="FFFF00"/>
                </a:highlight>
                <a:cs typeface="+mn-lt"/>
                <a:sym typeface="+mn-ea"/>
              </a:rPr>
              <a:t>A expectativa de vida para uma pessoa trans branca é de 35 anos, e para uma pessoa negra diminui para 27 anos”, lamenta.</a:t>
            </a:r>
            <a:endParaRPr lang="pt-BR" altLang="en-US">
              <a:highlight>
                <a:srgbClr val="FFFF00"/>
              </a:highlight>
              <a:cs typeface="+mn-lt"/>
            </a:endParaRPr>
          </a:p>
          <a:p>
            <a:pPr algn="ctr"/>
            <a:endParaRPr lang="pt-BR" altLang="en-US">
              <a:highlight>
                <a:srgbClr val="FFFF00"/>
              </a:highlight>
              <a:cs typeface="+mn-lt"/>
            </a:endParaRPr>
          </a:p>
        </p:txBody>
      </p:sp>
      <p:sp>
        <p:nvSpPr>
          <p:cNvPr id="3" name="Caixa de Texto 2"/>
          <p:cNvSpPr txBox="1"/>
          <p:nvPr/>
        </p:nvSpPr>
        <p:spPr>
          <a:xfrm rot="19140000">
            <a:off x="7499350" y="664210"/>
            <a:ext cx="1899285" cy="476250"/>
          </a:xfrm>
          <a:prstGeom prst="rect">
            <a:avLst/>
          </a:prstGeom>
        </p:spPr>
        <p:txBody>
          <a:bodyPr>
            <a:noAutofit/>
          </a:bodyPr>
          <a:p>
            <a:pPr marL="0" indent="0" algn="ctr"/>
            <a:r>
              <a:rPr sz="1600" b="1" i="0">
                <a:latin typeface="Roboto Condensed"/>
                <a:ea typeface="Roboto Condensed"/>
              </a:rPr>
              <a:t>Liz Miranda</a:t>
            </a:r>
            <a:endParaRPr sz="1600" b="1" i="0">
              <a:latin typeface="Roboto Condensed"/>
              <a:ea typeface="Roboto Condensed"/>
            </a:endParaRPr>
          </a:p>
        </p:txBody>
      </p:sp>
      <p:sp>
        <p:nvSpPr>
          <p:cNvPr id="5" name="Caixa de Texto 4"/>
          <p:cNvSpPr txBox="1"/>
          <p:nvPr/>
        </p:nvSpPr>
        <p:spPr>
          <a:xfrm rot="19980000">
            <a:off x="3293745" y="472440"/>
            <a:ext cx="1730375" cy="368300"/>
          </a:xfrm>
          <a:prstGeom prst="rect">
            <a:avLst/>
          </a:prstGeom>
          <a:noFill/>
        </p:spPr>
        <p:txBody>
          <a:bodyPr wrap="square" rtlCol="0">
            <a:spAutoFit/>
          </a:bodyPr>
          <a:p>
            <a:r>
              <a:rPr lang="pt-BR" altLang="en-US"/>
              <a:t>Isabella Poles</a:t>
            </a:r>
            <a:endParaRPr lang="pt-BR" altLang="en-US"/>
          </a:p>
        </p:txBody>
      </p:sp>
      <p:sp>
        <p:nvSpPr>
          <p:cNvPr id="9" name="Caixa de Texto 8"/>
          <p:cNvSpPr txBox="1"/>
          <p:nvPr/>
        </p:nvSpPr>
        <p:spPr>
          <a:xfrm rot="19980000">
            <a:off x="-3175" y="440690"/>
            <a:ext cx="1591945" cy="368300"/>
          </a:xfrm>
          <a:prstGeom prst="rect">
            <a:avLst/>
          </a:prstGeom>
          <a:noFill/>
        </p:spPr>
        <p:txBody>
          <a:bodyPr wrap="square" rtlCol="0">
            <a:spAutoFit/>
          </a:bodyPr>
          <a:p>
            <a:r>
              <a:rPr lang="pt-BR" altLang="en-US"/>
              <a:t>Roberto Lima</a:t>
            </a:r>
            <a:endParaRPr lang="pt-BR"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7" grpId="0"/>
      <p:bldP spid="14" grpId="1"/>
      <p:bldP spid="13" grpId="1"/>
      <p:bldP spid="7" grpId="1"/>
      <p:bldP spid="16" grpId="0"/>
      <p:bldP spid="15" grpId="0"/>
      <p:bldP spid="16" grpId="1"/>
      <p:bldP spid="1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Conteúdo 1"/>
          <p:cNvSpPr>
            <a:spLocks noGrp="1"/>
          </p:cNvSpPr>
          <p:nvPr>
            <p:ph idx="1"/>
          </p:nvPr>
        </p:nvSpPr>
        <p:spPr/>
        <p:txBody>
          <a:bodyPr/>
          <a:p>
            <a:r>
              <a:rPr lang="pt-BR" altLang="en-US"/>
              <a:t>" não é uma escolha, mas lutar por respeito, dignidade e cidadania é um ato de coragem diária."</a:t>
            </a:r>
            <a:endParaRPr lang="pt-BR" altLang="en-US"/>
          </a:p>
        </p:txBody>
      </p:sp>
      <p:sp>
        <p:nvSpPr>
          <p:cNvPr id="3" name="Título 2"/>
          <p:cNvSpPr>
            <a:spLocks noGrp="1"/>
          </p:cNvSpPr>
          <p:nvPr>
            <p:ph type="title"/>
          </p:nvPr>
        </p:nvSpPr>
        <p:spPr/>
        <p:txBody>
          <a:bodyPr/>
          <a:p>
            <a:pPr algn="ctr"/>
            <a:r>
              <a:rPr lang="pt-BR" altLang="en-US">
                <a:sym typeface="+mn-ea"/>
              </a:rPr>
              <a:t>“Ser trans”</a:t>
            </a:r>
            <a:endParaRPr lang="pt-BR" altLang="en-US"/>
          </a:p>
        </p:txBody>
      </p:sp>
      <p:sp>
        <p:nvSpPr>
          <p:cNvPr id="4" name="Retângulo 3"/>
          <p:cNvSpPr/>
          <p:nvPr/>
        </p:nvSpPr>
        <p:spPr>
          <a:xfrm>
            <a:off x="2805748" y="2829560"/>
            <a:ext cx="6579870" cy="1568450"/>
          </a:xfrm>
          <a:prstGeom prst="rect">
            <a:avLst/>
          </a:prstGeom>
          <a:noFill/>
          <a:ln>
            <a:noFill/>
          </a:ln>
        </p:spPr>
        <p:txBody>
          <a:bodyPr wrap="none" rtlCol="0" anchor="t">
            <a:spAutoFit/>
          </a:bodyPr>
          <a:p>
            <a:pPr algn="ctr"/>
            <a:r>
              <a:rPr lang="pt-BR" altLang="en-US" sz="9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OBRIGADA</a:t>
            </a:r>
            <a:endParaRPr lang="pt-BR" altLang="en-US" sz="9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m 2" descr="IMG_20240604_235742"/>
          <p:cNvPicPr>
            <a:picLocks noChangeAspect="1"/>
          </p:cNvPicPr>
          <p:nvPr/>
        </p:nvPicPr>
        <p:blipFill>
          <a:blip r:embed="rId1"/>
          <a:stretch>
            <a:fillRect/>
          </a:stretch>
        </p:blipFill>
        <p:spPr>
          <a:xfrm>
            <a:off x="1071880" y="386715"/>
            <a:ext cx="3493770" cy="5310505"/>
          </a:xfrm>
          <a:prstGeom prst="rect">
            <a:avLst/>
          </a:prstGeom>
        </p:spPr>
      </p:pic>
      <p:sp>
        <p:nvSpPr>
          <p:cNvPr id="4" name="Caixa de Texto 3"/>
          <p:cNvSpPr txBox="1"/>
          <p:nvPr/>
        </p:nvSpPr>
        <p:spPr>
          <a:xfrm>
            <a:off x="6114415" y="386715"/>
            <a:ext cx="4064000" cy="583565"/>
          </a:xfrm>
          <a:prstGeom prst="rect">
            <a:avLst/>
          </a:prstGeom>
          <a:noFill/>
        </p:spPr>
        <p:txBody>
          <a:bodyPr wrap="square" rtlCol="0">
            <a:spAutoFit/>
            <a:scene3d>
              <a:camera prst="orthographicFront"/>
              <a:lightRig rig="threePt" dir="t"/>
            </a:scene3d>
          </a:bodyPr>
          <a:p>
            <a:pPr algn="ctr"/>
            <a:r>
              <a:rPr lang="pt-BR" altLang="en-US" sz="3200">
                <a:ln w="22225">
                  <a:solidFill>
                    <a:schemeClr val="accent2"/>
                  </a:solidFill>
                  <a:prstDash val="solid"/>
                </a:ln>
                <a:solidFill>
                  <a:schemeClr val="accent2">
                    <a:lumMod val="40000"/>
                    <a:lumOff val="60000"/>
                  </a:schemeClr>
                </a:solidFill>
                <a:effectLst/>
                <a:latin typeface="Ink Free" panose="03080402000500000000" charset="0"/>
                <a:cs typeface="Ink Free" panose="03080402000500000000" charset="0"/>
              </a:rPr>
              <a:t>Analia Alves</a:t>
            </a:r>
            <a:endParaRPr lang="pt-BR" altLang="en-US" sz="3200">
              <a:ln w="22225">
                <a:solidFill>
                  <a:schemeClr val="accent2"/>
                </a:solidFill>
                <a:prstDash val="solid"/>
              </a:ln>
              <a:solidFill>
                <a:schemeClr val="accent2">
                  <a:lumMod val="40000"/>
                  <a:lumOff val="60000"/>
                </a:schemeClr>
              </a:solidFill>
              <a:effectLst/>
              <a:latin typeface="Ink Free" panose="03080402000500000000" charset="0"/>
              <a:cs typeface="Ink Free" panose="03080402000500000000" charset="0"/>
            </a:endParaRPr>
          </a:p>
        </p:txBody>
      </p:sp>
      <p:sp>
        <p:nvSpPr>
          <p:cNvPr id="5" name="Caixa de Texto 4"/>
          <p:cNvSpPr txBox="1"/>
          <p:nvPr/>
        </p:nvSpPr>
        <p:spPr>
          <a:xfrm>
            <a:off x="6243955" y="1437640"/>
            <a:ext cx="4064000" cy="3415030"/>
          </a:xfrm>
          <a:prstGeom prst="rect">
            <a:avLst/>
          </a:prstGeom>
          <a:noFill/>
        </p:spPr>
        <p:txBody>
          <a:bodyPr wrap="square" rtlCol="0">
            <a:spAutoFit/>
          </a:bodyPr>
          <a:p>
            <a:pPr algn="ctr"/>
            <a:r>
              <a:rPr lang="pt-BR" altLang="en-US"/>
              <a:t>Formada:</a:t>
            </a:r>
            <a:endParaRPr lang="pt-BR" altLang="en-US"/>
          </a:p>
          <a:p>
            <a:pPr algn="ctr"/>
            <a:endParaRPr lang="pt-BR" altLang="en-US"/>
          </a:p>
          <a:p>
            <a:pPr algn="ctr"/>
            <a:r>
              <a:rPr lang="pt-BR" altLang="en-US"/>
              <a:t>Recursos Humanos</a:t>
            </a:r>
            <a:endParaRPr lang="pt-BR" altLang="en-US"/>
          </a:p>
          <a:p>
            <a:pPr algn="ctr"/>
            <a:endParaRPr lang="pt-BR" altLang="en-US"/>
          </a:p>
          <a:p>
            <a:pPr algn="ctr"/>
            <a:r>
              <a:rPr lang="pt-BR" altLang="en-US"/>
              <a:t>Tec. Agropecuaria</a:t>
            </a:r>
            <a:endParaRPr lang="pt-BR" altLang="en-US"/>
          </a:p>
          <a:p>
            <a:pPr algn="ctr"/>
            <a:endParaRPr lang="pt-BR" altLang="en-US"/>
          </a:p>
          <a:p>
            <a:pPr algn="ctr"/>
            <a:r>
              <a:rPr lang="pt-BR" altLang="en-US"/>
              <a:t>Amo Jogar Games</a:t>
            </a:r>
            <a:br>
              <a:rPr lang="pt-BR" altLang="en-US"/>
            </a:br>
            <a:endParaRPr lang="pt-BR" altLang="en-US"/>
          </a:p>
          <a:p>
            <a:pPr algn="ctr"/>
            <a:r>
              <a:rPr lang="pt-BR" altLang="en-US"/>
              <a:t>Adoro a Cor Roxa</a:t>
            </a:r>
            <a:endParaRPr lang="pt-BR" altLang="en-US"/>
          </a:p>
          <a:p>
            <a:pPr algn="ctr"/>
            <a:endParaRPr lang="pt-BR" altLang="en-US"/>
          </a:p>
          <a:p>
            <a:pPr algn="ctr"/>
            <a:r>
              <a:rPr lang="pt-BR" altLang="en-US"/>
              <a:t>Descobri a Paixao em Gráficos </a:t>
            </a:r>
            <a:endParaRPr lang="pt-BR" altLang="en-US"/>
          </a:p>
          <a:p>
            <a:pPr algn="ctr"/>
            <a:endParaRPr lang="pt-B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Conteúdo 1"/>
          <p:cNvSpPr>
            <a:spLocks noGrp="1"/>
          </p:cNvSpPr>
          <p:nvPr>
            <p:ph idx="1"/>
          </p:nvPr>
        </p:nvSpPr>
        <p:spPr/>
        <p:txBody>
          <a:bodyPr/>
          <a:p>
            <a:r>
              <a:rPr lang="pt-BR" altLang="en-US" sz="1800">
                <a:sym typeface="+mn-ea"/>
              </a:rPr>
              <a:t>https://www.terra.com.br/vida-e-estilo/comportamento/transexuais-contam-historias-de-vida-nunca-quis-ser-p,ae7cdef9a3a16410VgnVCM3000009af154d0RCRD.html?utm_source=clipboard</a:t>
            </a:r>
            <a:endParaRPr lang="pt-BR" altLang="en-US" sz="1800">
              <a:sym typeface="+mn-ea"/>
            </a:endParaRPr>
          </a:p>
          <a:p>
            <a:endParaRPr lang="pt-BR" altLang="en-US" sz="1800">
              <a:sym typeface="+mn-ea"/>
            </a:endParaRPr>
          </a:p>
          <a:p>
            <a:r>
              <a:rPr lang="pt-BR" altLang="en-US" sz="1800">
                <a:sym typeface="+mn-ea"/>
              </a:rPr>
              <a:t>https://queer.ig.com.br/2023-10-15/minha-filha-foi-empurrada-para-a-marginalizacao-denuncia-transfobia-escolar.html</a:t>
            </a:r>
            <a:endParaRPr lang="pt-BR" altLang="en-US" sz="1800"/>
          </a:p>
          <a:p>
            <a:endParaRPr lang="pt-BR" altLang="en-US" sz="1800">
              <a:sym typeface="+mn-ea"/>
            </a:endParaRPr>
          </a:p>
          <a:p>
            <a:endParaRPr lang="pt-BR" altLang="en-US" sz="1800">
              <a:sym typeface="+mn-ea"/>
            </a:endParaRPr>
          </a:p>
          <a:p>
            <a:r>
              <a:rPr lang="pt-BR" altLang="en-US" sz="1800"/>
              <a:t>https://diariodonordeste.verdesmares.com.br/ceara/pessoas-trans-do-ceara-se-destacam-da-saude-as-passarelas-vale-lutar-cada-segundo-1.3471804</a:t>
            </a:r>
            <a:endParaRPr lang="pt-BR" altLang="en-US" sz="1800"/>
          </a:p>
        </p:txBody>
      </p:sp>
      <p:sp>
        <p:nvSpPr>
          <p:cNvPr id="3" name="Título 2"/>
          <p:cNvSpPr>
            <a:spLocks noGrp="1"/>
          </p:cNvSpPr>
          <p:nvPr>
            <p:ph type="title"/>
          </p:nvPr>
        </p:nvSpPr>
        <p:spPr/>
        <p:txBody>
          <a:bodyPr/>
          <a:p>
            <a:pPr algn="ctr"/>
            <a:r>
              <a:rPr lang="pt-BR" altLang="en-US"/>
              <a:t>Fontes</a:t>
            </a:r>
            <a:endParaRPr lang="pt-BR"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História 1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Espaço Reservado para Conteúdo 2"/>
          <p:cNvSpPr>
            <a:spLocks noGrp="1"/>
          </p:cNvSpPr>
          <p:nvPr>
            <p:ph idx="1"/>
          </p:nvPr>
        </p:nvSpPr>
        <p:spPr>
          <a:xfrm>
            <a:off x="227965" y="453390"/>
            <a:ext cx="11735435" cy="4841875"/>
          </a:xfrm>
        </p:spPr>
        <p:txBody>
          <a:bodyPr/>
          <a:p>
            <a:r>
              <a:rPr lang="pt-BR" altLang="en-US" sz="2000"/>
              <a:t>A experiência de pessoas trans e travestis na sociedade brasileira, se, por um lado, revela a força potente da diversidade, por outro é uma história marcada por exclusões e violências. </a:t>
            </a:r>
            <a:endParaRPr lang="pt-BR" altLang="en-US" sz="2000"/>
          </a:p>
          <a:p>
            <a:endParaRPr lang="pt-BR" altLang="en-US" sz="2000"/>
          </a:p>
          <a:p>
            <a:r>
              <a:rPr lang="pt-BR" altLang="en-US" sz="2000"/>
              <a:t>A saúde é um direito de todos, mas as pessoas trans e travestis enfrentam desafios para ter acesso a serviços de saúde de qualidade, e deve ser humanizada e respeitar o uso do nome social.</a:t>
            </a:r>
            <a:endParaRPr lang="pt-BR" altLang="en-US" sz="2000"/>
          </a:p>
          <a:p>
            <a:endParaRPr lang="pt-BR" altLang="en-US" sz="2000"/>
          </a:p>
          <a:p>
            <a:r>
              <a:rPr lang="pt-BR" altLang="en-US" sz="2000">
                <a:sym typeface="+mn-ea"/>
              </a:rPr>
              <a:t>Nesse sentido, cabe perguntar quais papéis se desempenham para a manutenção de estruturas excludentes e como as áreas atuantes pode se transformar em um espaço de inclusão, defesa e garantia de direitos para pessoas trans e travestis.</a:t>
            </a:r>
            <a:endParaRPr lang="pt-BR"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istória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1756390" y="6276340"/>
            <a:ext cx="100330" cy="134620"/>
          </a:xfrm>
        </p:spPr>
        <p:txBody>
          <a:bodyPr/>
          <a:p>
            <a:r>
              <a:rPr lang="pt-BR" altLang="en-US"/>
              <a:t>..</a:t>
            </a:r>
            <a:endParaRPr lang="pt-BR" altLang="en-US"/>
          </a:p>
        </p:txBody>
      </p:sp>
      <p:sp>
        <p:nvSpPr>
          <p:cNvPr id="3" name="Espaço Reservado para Conteúdo 2"/>
          <p:cNvSpPr>
            <a:spLocks noGrp="1"/>
          </p:cNvSpPr>
          <p:nvPr>
            <p:ph idx="1"/>
          </p:nvPr>
        </p:nvSpPr>
        <p:spPr>
          <a:xfrm>
            <a:off x="423545" y="401955"/>
            <a:ext cx="6374130" cy="5508625"/>
          </a:xfrm>
        </p:spPr>
        <p:txBody>
          <a:bodyPr>
            <a:normAutofit/>
          </a:bodyPr>
          <a:p>
            <a:pPr algn="ctr"/>
            <a:r>
              <a:rPr lang="pt-BR" altLang="en-US" sz="2220"/>
              <a:t>“Quando eu entro [no curso de] Pedagogia, é muito em um movimento de entender meu processo de escolarização e tudo ao que eu fui submetida. Naquele momento, não havia uma portaria de nome social. Inclusive quando cheguei à direção escolar para falar do meu nome social, eles perguntaram: “Mas o que é isso?”. Eu expliquei para eles que era um nome pelo qual eu queria ser chamada e que isso seria importante para minha escolarização. Eles disseram que Maria Clara não existia, que não havia por que me chamarem por aquele nome quando na minha certidão de nascimento era outro nome”.</a:t>
            </a:r>
            <a:endParaRPr lang="pt-BR" altLang="en-US" sz="2220"/>
          </a:p>
        </p:txBody>
      </p:sp>
      <p:pic>
        <p:nvPicPr>
          <p:cNvPr id="6" name="Imagem 5" descr="Maria_Clara_Araújo_Dos_Passos"/>
          <p:cNvPicPr>
            <a:picLocks noChangeAspect="1"/>
          </p:cNvPicPr>
          <p:nvPr/>
        </p:nvPicPr>
        <p:blipFill>
          <a:blip r:embed="rId1"/>
          <a:stretch>
            <a:fillRect/>
          </a:stretch>
        </p:blipFill>
        <p:spPr>
          <a:xfrm>
            <a:off x="7557770" y="401955"/>
            <a:ext cx="3990975" cy="5591175"/>
          </a:xfrm>
          <a:prstGeom prst="rect">
            <a:avLst/>
          </a:prstGeom>
        </p:spPr>
      </p:pic>
      <p:sp>
        <p:nvSpPr>
          <p:cNvPr id="4" name="Caixa de Texto 3"/>
          <p:cNvSpPr txBox="1"/>
          <p:nvPr/>
        </p:nvSpPr>
        <p:spPr>
          <a:xfrm>
            <a:off x="7557770" y="6042660"/>
            <a:ext cx="4064000" cy="368300"/>
          </a:xfrm>
          <a:prstGeom prst="rect">
            <a:avLst/>
          </a:prstGeom>
          <a:noFill/>
        </p:spPr>
        <p:txBody>
          <a:bodyPr wrap="square" rtlCol="0">
            <a:spAutoFit/>
          </a:bodyPr>
          <a:p>
            <a:pPr algn="ctr"/>
            <a:r>
              <a:rPr lang="pt-BR" altLang="en-US">
                <a:latin typeface="Ink Free" panose="03080402000500000000" charset="0"/>
                <a:cs typeface="Ink Free" panose="03080402000500000000" charset="0"/>
              </a:rPr>
              <a:t>Maria Clara Araujo </a:t>
            </a:r>
            <a:endParaRPr lang="pt-BR" altLang="en-US">
              <a:latin typeface="Ink Free" panose="03080402000500000000" charset="0"/>
              <a:cs typeface="Ink Free" panose="030804020005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História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História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m 2" descr="ch3ghqjaj7nxcb2g2tqj06oqs"/>
          <p:cNvPicPr>
            <a:picLocks noChangeAspect="1"/>
          </p:cNvPicPr>
          <p:nvPr/>
        </p:nvPicPr>
        <p:blipFill>
          <a:blip r:embed="rId1"/>
          <a:stretch>
            <a:fillRect/>
          </a:stretch>
        </p:blipFill>
        <p:spPr>
          <a:xfrm>
            <a:off x="6983730" y="79375"/>
            <a:ext cx="5147310" cy="2862580"/>
          </a:xfrm>
          <a:prstGeom prst="rect">
            <a:avLst/>
          </a:prstGeom>
        </p:spPr>
      </p:pic>
      <p:sp>
        <p:nvSpPr>
          <p:cNvPr id="4" name="Caixa de Texto 3"/>
          <p:cNvSpPr txBox="1"/>
          <p:nvPr/>
        </p:nvSpPr>
        <p:spPr>
          <a:xfrm>
            <a:off x="173355" y="127635"/>
            <a:ext cx="6715125" cy="589915"/>
          </a:xfrm>
          <a:prstGeom prst="rect">
            <a:avLst/>
          </a:prstGeom>
          <a:noFill/>
        </p:spPr>
        <p:txBody>
          <a:bodyPr wrap="square" rtlCol="0">
            <a:noAutofit/>
          </a:bodyPr>
          <a:p>
            <a:pPr algn="ctr"/>
            <a:r>
              <a:rPr lang="pt-BR" altLang="en-US" sz="2400">
                <a:latin typeface="Ink Free" panose="03080402000500000000" charset="0"/>
                <a:cs typeface="Ink Free" panose="03080402000500000000" charset="0"/>
              </a:rPr>
              <a:t>“Minha filha foi empurrada à marginalização”</a:t>
            </a:r>
            <a:endParaRPr lang="pt-BR" altLang="en-US" sz="2400">
              <a:latin typeface="Ink Free" panose="03080402000500000000" charset="0"/>
              <a:cs typeface="Ink Free" panose="03080402000500000000" charset="0"/>
            </a:endParaRPr>
          </a:p>
        </p:txBody>
      </p:sp>
      <p:sp>
        <p:nvSpPr>
          <p:cNvPr id="6" name="Caixa de Texto 5"/>
          <p:cNvSpPr txBox="1"/>
          <p:nvPr/>
        </p:nvSpPr>
        <p:spPr>
          <a:xfrm>
            <a:off x="4040505" y="584835"/>
            <a:ext cx="2245995" cy="368300"/>
          </a:xfrm>
          <a:prstGeom prst="rect">
            <a:avLst/>
          </a:prstGeom>
          <a:noFill/>
        </p:spPr>
        <p:txBody>
          <a:bodyPr wrap="square" rtlCol="0">
            <a:spAutoFit/>
          </a:bodyPr>
          <a:p>
            <a:r>
              <a:rPr lang="pt-BR" altLang="en-US"/>
              <a:t>Angélica Evangelista</a:t>
            </a:r>
            <a:endParaRPr lang="pt-BR" altLang="en-US"/>
          </a:p>
        </p:txBody>
      </p:sp>
      <p:sp>
        <p:nvSpPr>
          <p:cNvPr id="7" name="Caixa de Texto 6"/>
          <p:cNvSpPr txBox="1"/>
          <p:nvPr/>
        </p:nvSpPr>
        <p:spPr>
          <a:xfrm>
            <a:off x="173355" y="1463040"/>
            <a:ext cx="6715125" cy="1198880"/>
          </a:xfrm>
          <a:prstGeom prst="rect">
            <a:avLst/>
          </a:prstGeom>
          <a:noFill/>
        </p:spPr>
        <p:txBody>
          <a:bodyPr wrap="square" rtlCol="0">
            <a:spAutoFit/>
          </a:bodyPr>
          <a:p>
            <a:r>
              <a:rPr lang="pt-BR" altLang="en-US"/>
              <a:t>A professora de português, em particular, se recusava a tratar a aluna pelo pronome feminino e a chamava pelo nome registrado, expondo a garota e causando-lhe constrangimento em sala de aula.</a:t>
            </a:r>
            <a:endParaRPr lang="pt-BR" altLang="en-US"/>
          </a:p>
        </p:txBody>
      </p:sp>
      <p:sp>
        <p:nvSpPr>
          <p:cNvPr id="8" name="Caixa de Texto 7"/>
          <p:cNvSpPr txBox="1"/>
          <p:nvPr/>
        </p:nvSpPr>
        <p:spPr>
          <a:xfrm>
            <a:off x="242570" y="2941955"/>
            <a:ext cx="6741160" cy="460375"/>
          </a:xfrm>
          <a:prstGeom prst="rect">
            <a:avLst/>
          </a:prstGeom>
          <a:noFill/>
        </p:spPr>
        <p:txBody>
          <a:bodyPr wrap="square" rtlCol="0">
            <a:spAutoFit/>
          </a:bodyPr>
          <a:p>
            <a:pPr algn="ctr"/>
            <a:r>
              <a:rPr lang="pt-BR" altLang="en-US" sz="2400">
                <a:latin typeface="Ink Free" panose="03080402000500000000" charset="0"/>
                <a:cs typeface="Ink Free" panose="03080402000500000000" charset="0"/>
              </a:rPr>
              <a:t>"vira macho" ou "deixa de ser bichinha" </a:t>
            </a:r>
            <a:endParaRPr lang="pt-BR" altLang="en-US" sz="2400">
              <a:latin typeface="Ink Free" panose="03080402000500000000" charset="0"/>
              <a:cs typeface="Ink Free" panose="03080402000500000000" charset="0"/>
            </a:endParaRPr>
          </a:p>
        </p:txBody>
      </p:sp>
      <p:sp>
        <p:nvSpPr>
          <p:cNvPr id="9" name="Caixa de Texto 8"/>
          <p:cNvSpPr txBox="1"/>
          <p:nvPr/>
        </p:nvSpPr>
        <p:spPr>
          <a:xfrm>
            <a:off x="173355" y="3756660"/>
            <a:ext cx="11956415" cy="922020"/>
          </a:xfrm>
          <a:prstGeom prst="rect">
            <a:avLst/>
          </a:prstGeom>
          <a:noFill/>
        </p:spPr>
        <p:txBody>
          <a:bodyPr wrap="square" rtlCol="0">
            <a:spAutoFit/>
          </a:bodyPr>
          <a:p>
            <a:r>
              <a:rPr lang="pt-BR" altLang="en-US"/>
              <a:t>Angélica desabafa dizendo que a escola sempre ofereceu respostas evasivas, como “precisamos de tempo para orientar os professores” . Para a mãe, a direção escolar não demonstrou esforço para que os direitos de sua filha fossem respeitados</a:t>
            </a:r>
            <a:endParaRPr lang="pt-BR" altLang="en-US"/>
          </a:p>
        </p:txBody>
      </p:sp>
      <p:sp>
        <p:nvSpPr>
          <p:cNvPr id="10" name="Caixa de Texto 9"/>
          <p:cNvSpPr txBox="1"/>
          <p:nvPr/>
        </p:nvSpPr>
        <p:spPr>
          <a:xfrm>
            <a:off x="3146425" y="5391150"/>
            <a:ext cx="4996180" cy="735330"/>
          </a:xfrm>
          <a:prstGeom prst="rect">
            <a:avLst/>
          </a:prstGeom>
          <a:noFill/>
        </p:spPr>
        <p:txBody>
          <a:bodyPr wrap="square" rtlCol="0">
            <a:noAutofit/>
          </a:bodyPr>
          <a:p>
            <a:pPr algn="ctr"/>
            <a:r>
              <a:rPr lang="pt-BR" altLang="en-US" sz="2800">
                <a:latin typeface="Ink Free" panose="03080402000500000000" charset="0"/>
                <a:cs typeface="Ink Free" panose="03080402000500000000" charset="0"/>
                <a:sym typeface="+mn-ea"/>
              </a:rPr>
              <a:t>“sua filha precisa ser forte”</a:t>
            </a:r>
            <a:endParaRPr lang="pt-BR" altLang="en-US" sz="2800">
              <a:latin typeface="Ink Free" panose="03080402000500000000" charset="0"/>
              <a:cs typeface="Ink Free" panose="030804020005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TEMPLATE_THUMBS_INDEX" val="1、9"/>
  <p:tag name="KSO_WM_TEMPLATE_SUBCATEGORY" val="29"/>
  <p:tag name="KSO_WM_TEMPLATE_COLOR_TYPE" val="0"/>
  <p:tag name="KSO_WM_TAG_VERSION" val="3.0"/>
  <p:tag name="KSO_WM_BEAUTIFY_FLAG" val="#wm#"/>
  <p:tag name="KSO_WM_TEMPLATE_INDEX" val="20238443"/>
  <p:tag name="KSO_WM_TEMPLATE_CATEGORY" val="custom"/>
  <p:tag name="KSO_WM_TEMPLATE_MASTER_TYPE" val="0"/>
  <p:tag name="KSO_WM_SPECIAL_SOURCE" val="bdnull"/>
</p:tagLst>
</file>

<file path=ppt/tags/tag104.xml><?xml version="1.0" encoding="utf-8"?>
<p:tagLst xmlns:p="http://schemas.openxmlformats.org/presentationml/2006/main">
  <p:tag name="KSO_WM_UNIT_TYPE" val="a"/>
  <p:tag name="KSO_WM_UNIT_INDEX" val="1"/>
  <p:tag name="KSO_WM_BEAUTIFY_FLAG" val="#wm#"/>
  <p:tag name="KSO_WM_TAG_VERSION" val="3.0"/>
  <p:tag name="KSO_WM_UNIT_ID" val="custom20238443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443"/>
  <p:tag name="KSO_WM_TEMPLATE_CATEGORY" val="custom"/>
  <p:tag name="KSO_WM_UNIT_ISCONTENTSTITLE" val="0"/>
  <p:tag name="KSO_WM_UNIT_PRESET_TEXT" val="The title goes here"/>
</p:tagLst>
</file>

<file path=ppt/tags/tag105.xml><?xml version="1.0" encoding="utf-8"?>
<p:tagLst xmlns:p="http://schemas.openxmlformats.org/presentationml/2006/main">
  <p:tag name="KSO_WM_UNIT_TYPE" val="f"/>
  <p:tag name="KSO_WM_UNIT_SUBTYPE" val="g"/>
  <p:tag name="KSO_WM_UNIT_INDEX" val="3"/>
  <p:tag name="KSO_WM_BEAUTIFY_FLAG" val="#wm#"/>
  <p:tag name="KSO_WM_TAG_VERSION" val="3.0"/>
  <p:tag name="KSO_WM_UNIT_ID" val="custom20238443_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443"/>
  <p:tag name="KSO_WM_TEMPLATE_CATEGORY" val="custom"/>
  <p:tag name="KSO_WM_UNIT_PRESET_TEXT" val="Click here to add text"/>
</p:tagLst>
</file>

<file path=ppt/tags/tag106.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8443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443"/>
  <p:tag name="KSO_WM_TEMPLATE_CATEGORY" val="custom"/>
  <p:tag name="KSO_WM_UNIT_PRESET_TEXT" val="Name"/>
</p:tagLst>
</file>

<file path=ppt/tags/tag107.xml><?xml version="1.0" encoding="utf-8"?>
<p:tagLst xmlns:p="http://schemas.openxmlformats.org/presentationml/2006/main">
  <p:tag name="KSO_WM_TEMPLATE_THUMBS_INDEX" val="1、9"/>
  <p:tag name="KSO_WM_SLIDE_TYPE" val="title"/>
  <p:tag name="KSO_WM_TEMPLATE_SUBCATEGORY" val="29"/>
  <p:tag name="KSO_WM_TEMPLATE_COLOR_TYPE" val="0"/>
  <p:tag name="KSO_WM_TAG_VERSION" val="3.0"/>
  <p:tag name="KSO_WM_SLIDE_SUBTYPE" val="pureTxt"/>
  <p:tag name="KSO_WM_SLIDE_ITEM_CNT" val="0"/>
  <p:tag name="KSO_WM_BEAUTIFY_FLAG" val="#wm#"/>
  <p:tag name="KSO_WM_TEMPLATE_INDEX" val="20238443"/>
  <p:tag name="KSO_WM_TEMPLATE_CATEGORY" val="custom"/>
  <p:tag name="KSO_WM_SLIDE_INDEX" val="1"/>
  <p:tag name="KSO_WM_SLIDE_ID" val="custom20238443_1"/>
  <p:tag name="KSO_WM_TEMPLATE_MASTER_TYPE" val="0"/>
  <p:tag name="KSO_WM_SLIDE_LAYOUT" val="a_f"/>
  <p:tag name="KSO_WM_SLIDE_LAYOUT_CNT" val="1_3"/>
  <p:tag name="KSO_WM_SPECIAL_SOURCE" val="bdnull"/>
</p:tagLst>
</file>

<file path=ppt/tags/tag11.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TYPE" val="i"/>
  <p:tag name="KSO_WM_UNIT_INDEX" val="10"/>
  <p:tag name="KSO_WM_BEAUTIFY_FLAG" val="#wm#"/>
  <p:tag name="KSO_WM_TAG_VERSION" val="3.0"/>
  <p:tag name="KSO_WM_UNIT_ID" val="_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4"/>
</p:tagLst>
</file>

<file path=ppt/tags/tag15.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40"/>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3.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6.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4"/>
</p:tagLst>
</file>

<file path=ppt/tags/tag45.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9"/>
</p:tagLst>
</file>

<file path=ppt/tags/tag46.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5"/>
</p:tagLst>
</file>

<file path=ppt/tags/tag4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0"/>
</p:tagLst>
</file>

<file path=ppt/tags/tag51.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0"/>
</p:tagLst>
</file>

<file path=ppt/tags/tag5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56.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文本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20"/>
</p:tagLst>
</file>

<file path=ppt/tags/tag57.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VALUE" val="162"/>
</p:tagLst>
</file>

<file path=ppt/tags/tag58.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文本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20"/>
</p:tagLst>
</file>

<file path=ppt/tags/tag59.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VALUE" val="162"/>
</p:tagLst>
</file>

<file path=ppt/tags/tag6.xml><?xml version="1.0" encoding="utf-8"?>
<p:tagLst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6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6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6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70.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408"/>
</p:tagLst>
</file>

<file path=ppt/tags/tag7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7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8.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80.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a"/>
  <p:tag name="KSO_WM_UNIT_INDEX" val="1"/>
  <p:tag name="KSO_WM_BEAUTIFY_FLAG" val="#wm#"/>
  <p:tag name="KSO_WM_TAG_VERSION" val="3.0"/>
  <p:tag name="KSO_WM_UNIT_PRESET_TEXT" val="编辑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84.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8443"/>
</p:tagLst>
</file>

<file path=ppt/tags/tag99.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8443"/>
</p:tagLst>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6388</Words>
  <Application>WPS Presentation</Application>
  <PresentationFormat>Widescreen</PresentationFormat>
  <Paragraphs>106</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Ink Free</vt:lpstr>
      <vt:lpstr>Lato</vt:lpstr>
      <vt:lpstr>Microsoft YaHei</vt:lpstr>
      <vt:lpstr>Arial Unicode MS</vt:lpstr>
      <vt:lpstr>Manrope ExtraBold</vt:lpstr>
      <vt:lpstr>Calibri</vt:lpstr>
      <vt:lpstr>Roboto Condensed</vt:lpstr>
      <vt:lpstr>Segoe Print</vt:lpstr>
      <vt:lpstr>Office Theme</vt:lpstr>
      <vt:lpstr>Cidadania Precária: Educação, Trabalho e Saúde para a População Trans</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“Nunca quis ser puta, meu sonho era ser médica” </vt:lpstr>
      <vt:lpstr>PowerPoint 演示文稿</vt:lpstr>
      <vt:lpstr>PowerPoint 演示文稿</vt:lpstr>
      <vt:lpstr>PowerPoint 演示文稿</vt:lpstr>
      <vt:lpstr>PowerPoint 演示文稿</vt:lpstr>
      <vt:lpstr>PowerPoint 演示文稿</vt:lpstr>
      <vt:lpstr>“Ser trans”</vt:lpstr>
      <vt:lpstr>Fontes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Ninfa Celina</cp:lastModifiedBy>
  <cp:revision>3</cp:revision>
  <dcterms:created xsi:type="dcterms:W3CDTF">2024-10-11T01:11:00Z</dcterms:created>
  <dcterms:modified xsi:type="dcterms:W3CDTF">2024-10-13T14:43:18Z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62279C54197E45B8B12449DD3C5EB6DF_12</vt:lpwstr>
  </property>
  <property fmtid="{D5CDD505-2E9C-101B-9397-08002B2CF9AE}" pid="3" name="KSOProductBuildVer">
    <vt:lpwstr>1046-12.2.0.18283</vt:lpwstr>
  </property>
</Properties>
</file>