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li Martins  Duarte" userId="a661c75cab8edc57" providerId="LiveId" clId="{AA0DC51D-A35B-494D-810B-CD7C1C82EA4C}"/>
    <pc:docChg chg="modSld">
      <pc:chgData name="Manuelli Martins  Duarte" userId="a661c75cab8edc57" providerId="LiveId" clId="{AA0DC51D-A35B-494D-810B-CD7C1C82EA4C}" dt="2024-10-10T01:41:36.650" v="297" actId="20577"/>
      <pc:docMkLst>
        <pc:docMk/>
      </pc:docMkLst>
      <pc:sldChg chg="modSp mod">
        <pc:chgData name="Manuelli Martins  Duarte" userId="a661c75cab8edc57" providerId="LiveId" clId="{AA0DC51D-A35B-494D-810B-CD7C1C82EA4C}" dt="2024-10-10T01:41:36.650" v="297" actId="20577"/>
        <pc:sldMkLst>
          <pc:docMk/>
          <pc:sldMk cId="777207456" sldId="261"/>
        </pc:sldMkLst>
        <pc:spChg chg="mod">
          <ac:chgData name="Manuelli Martins  Duarte" userId="a661c75cab8edc57" providerId="LiveId" clId="{AA0DC51D-A35B-494D-810B-CD7C1C82EA4C}" dt="2024-10-10T01:41:36.650" v="297" actId="20577"/>
          <ac:spMkLst>
            <pc:docMk/>
            <pc:sldMk cId="777207456" sldId="261"/>
            <ac:spMk id="5" creationId="{FAAF65B8-D42C-A8D8-6C82-ACA0F7D36AB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5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1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9,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4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60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67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waqi786/mental-health-and-technology-usage-dataset?resource=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F4E4D1-22F0-D23D-7FD8-F2F7C806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78" y="840658"/>
            <a:ext cx="6341806" cy="5471651"/>
          </a:xfrm>
        </p:spPr>
        <p:txBody>
          <a:bodyPr>
            <a:normAutofit/>
          </a:bodyPr>
          <a:lstStyle/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curso: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 – Reprograma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Manuelli Martins Duarte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E1D76A5A-12D0-2169-B888-FDF2D0C3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24" r="1350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35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D7C15-D376-C2E5-953D-3C21D770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DDDA11-E5C2-DE02-57E8-52CC8F71F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C494F-0363-15D5-8064-7F4169A4A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8926A-C419-85BB-6C83-4DE636E78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78" y="840658"/>
            <a:ext cx="6341806" cy="5471651"/>
          </a:xfrm>
        </p:spPr>
        <p:txBody>
          <a:bodyPr>
            <a:normAutofit/>
          </a:bodyPr>
          <a:lstStyle/>
          <a:p>
            <a:endParaRPr lang="pt-BR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Objetivos:</a:t>
            </a:r>
          </a:p>
          <a:p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Compreender a percepção dos entrevistados sobre seu estado mental em relação ao tempo dedicada a telas.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Verificar o padrão de horas dedicadas a horas de sono e atividade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Verificar a percepção sobre o impacto no trabalho em relação ao uso de telas.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FC73AD75-22E1-96D7-EE80-A4F46FC8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24" r="1350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65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2B4D2-E9E5-FE57-5568-C334863D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A862F8-8336-5650-C808-57FCBD79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EAAEE-BE76-04EB-D75D-1509DA961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A5996-9EF5-E16B-D904-02BA1530A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0658"/>
            <a:ext cx="7005484" cy="5471651"/>
          </a:xfrm>
        </p:spPr>
        <p:txBody>
          <a:bodyPr>
            <a:normAutofit/>
          </a:bodyPr>
          <a:lstStyle/>
          <a:p>
            <a:endParaRPr lang="pt-BR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  A fonte de dados:</a:t>
            </a: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Disponível no site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https://www.kaggle.com/datasets/waqi786/mental-health-and-technology-usage-dataset?resource=download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Conjunto de dados sobre saúde mental e uso de tecnologia.</a:t>
            </a:r>
          </a:p>
          <a:p>
            <a:pPr marL="180000" algn="l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 base é completa (sem dados nulos).</a:t>
            </a:r>
          </a:p>
          <a:p>
            <a:pPr marL="180000" algn="l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Modos de identificação dos entrevistados:</a:t>
            </a: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Número de identificação; </a:t>
            </a: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gênero: feminino, masculino, outros;</a:t>
            </a:r>
          </a:p>
          <a:p>
            <a:pPr marL="180000" algn="l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faixas etárias.</a:t>
            </a: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ED490E1C-7334-D862-A76D-D0040CCF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824" r="1350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106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9C5A8-2632-03A7-9CE3-45A4CD9F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DCDC64-AC0B-E1F7-594B-2CBD2C27C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EA855-E0CD-5A91-ACF9-53E13BFA6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57CB1-4C26-58DD-A673-E7A4A41E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0658"/>
            <a:ext cx="7005484" cy="5471651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</a:p>
          <a:p>
            <a:pPr marL="180000" algn="just"/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algn="just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Após a utilização de análises exploratória da base, foi utilizada a função </a:t>
            </a:r>
            <a:r>
              <a:rPr lang="pt-BR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crosstab</a:t>
            </a:r>
            <a:r>
              <a:rPr lang="pt-BR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do pandas para criar uma tabela de frequência cruzada entre duas ou mais colunas.</a:t>
            </a:r>
          </a:p>
          <a:p>
            <a:pPr marL="180000" algn="just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Foram cruzados dados como gênero e nível de percepção da saúde mental e tempo dedicado a telas a fim de obter uma visualização geral das informações.</a:t>
            </a:r>
          </a:p>
          <a:p>
            <a:pPr marL="180000" algn="just"/>
            <a:r>
              <a:rPr lang="pt-BR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Foi gerado data frame(s) para identificar a média de horas dedicadas a horas de sono e atividade físicas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2D989D2A-15E1-D47F-6BAD-AC6C44D6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24" r="1350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078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6E6F0-E254-01E8-A266-5632AA9C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Painel</a:t>
            </a:r>
            <a:r>
              <a:rPr lang="en-US" dirty="0"/>
              <a:t> do tableau</a:t>
            </a:r>
          </a:p>
        </p:txBody>
      </p:sp>
      <p:pic>
        <p:nvPicPr>
          <p:cNvPr id="13" name="Espaço Reservado para Conteúdo 12" descr="Uma imagem contendo Gráfico&#10;&#10;Descrição gerada automaticamente">
            <a:extLst>
              <a:ext uri="{FF2B5EF4-FFF2-40B4-BE49-F238E27FC236}">
                <a16:creationId xmlns:a16="http://schemas.microsoft.com/office/drawing/2014/main" id="{D869C309-3CB2-3C7B-5EFF-8BB1147FF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77186"/>
            <a:ext cx="10534650" cy="47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6FCCA140-6660-812B-4D0B-9466F006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7824" r="13507" b="1"/>
          <a:stretch/>
        </p:blipFill>
        <p:spPr>
          <a:xfrm>
            <a:off x="8096865" y="0"/>
            <a:ext cx="4011561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AF65B8-D42C-A8D8-6C82-ACA0F7D36AB7}"/>
              </a:ext>
            </a:extLst>
          </p:cNvPr>
          <p:cNvSpPr txBox="1"/>
          <p:nvPr/>
        </p:nvSpPr>
        <p:spPr>
          <a:xfrm>
            <a:off x="766916" y="648929"/>
            <a:ext cx="69022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Conclusão da análise </a:t>
            </a:r>
          </a:p>
          <a:p>
            <a:pPr algn="ctr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de acordo com os entrevistados que passam mais tempo usando tecnologia/telas.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 mulheres em sua maioria descrevem estarem estressadas,  apesar disso classificam o estado mental como bom.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o gênero masculino o nível de estresse está entre médio e baixo com a percepção do estado mental ruim.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gênero outros,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resultados possuem mais relação entre o nível de estresse entre médio com a percepção do estado mental(razoável).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grupos de gênero identificam o uso de telas como possuindo impacto negativo para o trabalho.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 possuem médias muito próximas sobre horas dedicadas a horas de sono e atividades físicas.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Foi realizado agrupamento por faixas etárias pelo Tableau e foi possível identificar que a faixa entre 59-65 destina menos horas comparado as outras.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2074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357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Apresentação do PowerPoint</vt:lpstr>
      <vt:lpstr>Apresentação do PowerPoint</vt:lpstr>
      <vt:lpstr>Apresentação do PowerPoint</vt:lpstr>
      <vt:lpstr>Apresentação do PowerPoint</vt:lpstr>
      <vt:lpstr>Painel do tableau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Manuelli Martins  Duarte</dc:creator>
  <cp:lastModifiedBy>Manuelli Martins  Duarte</cp:lastModifiedBy>
  <cp:revision>1</cp:revision>
  <dcterms:created xsi:type="dcterms:W3CDTF">2024-10-08T16:31:47Z</dcterms:created>
  <dcterms:modified xsi:type="dcterms:W3CDTF">2024-10-10T01:41:44Z</dcterms:modified>
</cp:coreProperties>
</file>