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7" r:id="rId3"/>
    <p:sldId id="262" r:id="rId4"/>
    <p:sldId id="289" r:id="rId5"/>
    <p:sldId id="272" r:id="rId6"/>
    <p:sldId id="278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A7025-051D-47C4-B16C-E2AE6BAB1C83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A152-F983-4A4D-8A7D-97F2E0AB2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01D2-4B55-48A7-9EDC-C30B158065FA}" type="datetimeFigureOut">
              <a:rPr lang="en-US" smtClean="0"/>
              <a:t>11/7/2010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C37F-8703-4847-8069-C2F89BF6B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s.cs.washington.edu/jsr3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227647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7200" b="1" dirty="0" smtClean="0">
                <a:solidFill>
                  <a:srgbClr val="FF0000"/>
                </a:solidFill>
              </a:rPr>
              <a:t>Building and using</a:t>
            </a:r>
          </a:p>
          <a:p>
            <a:pPr lvl="0" algn="ctr">
              <a:spcBef>
                <a:spcPct val="0"/>
              </a:spcBef>
            </a:pPr>
            <a:r>
              <a:rPr lang="en-US" sz="7200" b="1" dirty="0" smtClean="0">
                <a:solidFill>
                  <a:srgbClr val="FF0000"/>
                </a:solidFill>
              </a:rPr>
              <a:t>pluggable type systems</a:t>
            </a:r>
            <a:endParaRPr kumimoji="0" lang="nl-NL" sz="72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22671" y="4400548"/>
            <a:ext cx="4625529" cy="1122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smtClean="0"/>
              <a:t>Michael D. Ernst</a:t>
            </a:r>
          </a:p>
          <a:p>
            <a:pPr algn="ctr"/>
            <a:r>
              <a:rPr lang="en-US" sz="2400" dirty="0" smtClean="0"/>
              <a:t>University of Washington               </a:t>
            </a:r>
            <a:endParaRPr lang="en-US" sz="20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@NonNull</a:t>
            </a:r>
            <a:r>
              <a:rPr lang="en-US" sz="2000" dirty="0">
                <a:solidFill>
                  <a:schemeClr val="tx1"/>
                </a:solidFill>
              </a:rPr>
              <a:t> String&gt; lst;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ubtitel 2"/>
          <p:cNvSpPr txBox="1">
            <a:spLocks/>
          </p:cNvSpPr>
          <p:nvPr/>
        </p:nvSpPr>
        <p:spPr>
          <a:xfrm>
            <a:off x="4800600" y="4400548"/>
            <a:ext cx="4362922" cy="1122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smtClean="0"/>
              <a:t>Mahmood Ali</a:t>
            </a:r>
          </a:p>
          <a:p>
            <a:pPr algn="ctr"/>
            <a:r>
              <a:rPr lang="en-US" sz="2400" dirty="0" smtClean="0"/>
              <a:t>MIT    </a:t>
            </a:r>
            <a:endParaRPr lang="en-US" sz="2000" dirty="0" smtClean="0"/>
          </a:p>
        </p:txBody>
      </p:sp>
      <p:sp>
        <p:nvSpPr>
          <p:cNvPr id="7" name="Subtitel 2"/>
          <p:cNvSpPr txBox="1">
            <a:spLocks/>
          </p:cNvSpPr>
          <p:nvPr/>
        </p:nvSpPr>
        <p:spPr>
          <a:xfrm>
            <a:off x="76200" y="5522896"/>
            <a:ext cx="8991600" cy="1106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 smtClean="0"/>
              <a:t>The Checker Framework</a:t>
            </a:r>
          </a:p>
          <a:p>
            <a:pPr algn="ctr"/>
            <a:r>
              <a:rPr lang="en-US" sz="2800" dirty="0" smtClean="0"/>
              <a:t>http://types.cs.washington.edu/</a:t>
            </a:r>
          </a:p>
        </p:txBody>
      </p:sp>
    </p:spTree>
    <p:extLst>
      <p:ext uri="{BB962C8B-B14F-4D97-AF65-F5344CB8AC3E}">
        <p14:creationId xmlns:p14="http://schemas.microsoft.com/office/powerpoint/2010/main" val="15308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Type checking </a:t>
            </a:r>
            <a:r>
              <a:rPr lang="en-GB" dirty="0" smtClean="0"/>
              <a:t>prevents </a:t>
            </a:r>
            <a:r>
              <a:rPr lang="en-GB" dirty="0" smtClean="0">
                <a:solidFill>
                  <a:srgbClr val="FF0000"/>
                </a:solidFill>
              </a:rPr>
              <a:t>too few </a:t>
            </a:r>
            <a:r>
              <a:rPr lang="en-GB" dirty="0" smtClean="0"/>
              <a:t>bugs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dereferences 			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@NonNull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Mutation and side-effects 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@Immutable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Concurrency:  locking						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@GuardedBy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		@Encrypted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tainting		</a:t>
            </a:r>
            <a:r>
              <a:rPr lang="en-US" sz="2400" dirty="0" smtClean="0"/>
              <a:t>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				@Linear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400" dirty="0" smtClean="0"/>
              <a:t>Equality tests 		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4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 syntax,	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signature format</a:t>
            </a:r>
            <a:r>
              <a:rPr lang="en-US" sz="2400" dirty="0"/>
              <a:t>			</a:t>
            </a:r>
            <a:r>
              <a:rPr lang="en-US" sz="2400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@FullyQualified</a:t>
            </a:r>
            <a:endParaRPr lang="en-US" sz="2400" dirty="0"/>
          </a:p>
          <a:p>
            <a:pPr lvl="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Typestate (e.g., open/closed files)</a:t>
            </a:r>
            <a:r>
              <a:rPr lang="en-US" sz="2400" b="1" noProof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@State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your own checker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23086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8261" y="3845"/>
            <a:ext cx="4133062" cy="377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GB" sz="1600" dirty="0" smtClean="0"/>
              <a:t>Type checking has been wildly successful, but…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3875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</a:t>
            </a:r>
            <a:r>
              <a:rPr lang="en-US" dirty="0" smtClean="0">
                <a:solidFill>
                  <a:srgbClr val="FF0000"/>
                </a:solidFill>
              </a:rPr>
              <a:t>Pluggable</a:t>
            </a:r>
            <a:r>
              <a:rPr lang="en-US" dirty="0" smtClean="0"/>
              <a:t>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81800" cy="3200400"/>
          </a:xfrm>
        </p:spPr>
        <p:txBody>
          <a:bodyPr>
            <a:normAutofit fontScale="77500" lnSpcReduction="20000"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Design a custom type system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Write type qualifiers in code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date = new Date(0);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date.setTime(70);</a:t>
            </a:r>
            <a:endParaRPr lang="en-US" sz="2400" b="1" dirty="0" smtClean="0">
              <a:latin typeface="Courier New" pitchFamily="49" charset="0"/>
              <a:ea typeface="Helvetica Neue" charset="0"/>
              <a:cs typeface="Courier New" pitchFamily="49" charset="0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Type checker warns</a:t>
            </a:r>
            <a:br>
              <a:rPr lang="en-GB" dirty="0" smtClean="0"/>
            </a:br>
            <a:r>
              <a:rPr lang="en-GB" dirty="0" smtClean="0"/>
              <a:t>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3500" y="5334000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javac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NullnessChecker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MyFile.java:149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allVars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692062"/>
            <a:ext cx="4601924" cy="2590800"/>
          </a:xfrm>
          <a:prstGeom prst="rect">
            <a:avLst/>
          </a:prstGeom>
          <a:noFill/>
        </p:spPr>
      </p:pic>
      <p:sp>
        <p:nvSpPr>
          <p:cNvPr id="8" name="Rounded Rectangular Callout 7"/>
          <p:cNvSpPr/>
          <p:nvPr/>
        </p:nvSpPr>
        <p:spPr>
          <a:xfrm>
            <a:off x="2895600" y="2971800"/>
            <a:ext cx="1219200" cy="612648"/>
          </a:xfrm>
          <a:prstGeom prst="wedgeRoundRectCallout">
            <a:avLst>
              <a:gd name="adj1" fmla="val -67940"/>
              <a:gd name="adj2" fmla="val -830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time error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Full type system</a:t>
            </a:r>
          </a:p>
          <a:p>
            <a:pPr lvl="1"/>
            <a:r>
              <a:rPr lang="en-US" sz="3000" dirty="0" smtClean="0"/>
              <a:t>Inheritance</a:t>
            </a:r>
          </a:p>
          <a:p>
            <a:pPr lvl="1"/>
            <a:r>
              <a:rPr lang="en-US" sz="3000" dirty="0" smtClean="0"/>
              <a:t>Overriding</a:t>
            </a:r>
          </a:p>
          <a:p>
            <a:pPr lvl="1"/>
            <a:r>
              <a:rPr lang="en-US" sz="3000" dirty="0" smtClean="0"/>
              <a:t>Generics (type and qualifier polymorphism)</a:t>
            </a:r>
          </a:p>
          <a:p>
            <a:r>
              <a:rPr lang="en-US" sz="3000" dirty="0" smtClean="0"/>
              <a:t>Local type inference</a:t>
            </a:r>
          </a:p>
          <a:p>
            <a:r>
              <a:rPr lang="en-US" sz="3000" dirty="0" smtClean="0"/>
              <a:t>Qualifier defaults</a:t>
            </a:r>
          </a:p>
          <a:p>
            <a:r>
              <a:rPr lang="en-US" sz="3000" dirty="0" smtClean="0"/>
              <a:t>Warning suppression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Tool integration:  javac,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Global inference tools:  nullness, mutability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Effective </a:t>
            </a:r>
            <a:r>
              <a:rPr lang="en-US" dirty="0" smtClean="0"/>
              <a:t>and easy to 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Effective:  found </a:t>
            </a:r>
            <a:r>
              <a:rPr lang="en-US" dirty="0" smtClean="0">
                <a:solidFill>
                  <a:srgbClr val="FF0000"/>
                </a:solidFill>
              </a:rPr>
              <a:t>&gt;300 bugs</a:t>
            </a:r>
            <a:r>
              <a:rPr lang="en-US" dirty="0" smtClean="0"/>
              <a:t>, in the JDK, Google Collections, Lucene, Xerces, ASM, SVNKit, 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Easy to use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by students in the first CS majors class at UW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My group has annotated 3 million lines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not verbose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than 1 per 75 lines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1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getPosts(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javac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BasicChecker -Aquals=Untainted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@TypeQualifier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@SubtypeOf(Unqualified.class)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@ImplicitFor(trees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7752248" y="762000"/>
            <a:ext cx="1219200" cy="991845"/>
          </a:xfrm>
          <a:prstGeom prst="wedgeRoundRectCallout">
            <a:avLst>
              <a:gd name="adj1" fmla="val -87775"/>
              <a:gd name="adj2" fmla="val 404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complete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76200"/>
            <a:ext cx="304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Writing a </a:t>
            </a:r>
            <a:r>
              <a:rPr lang="en-US" sz="2400" dirty="0" smtClean="0">
                <a:solidFill>
                  <a:srgbClr val="FF0000"/>
                </a:solidFill>
              </a:rPr>
              <a:t>new checker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248400"/>
            <a:ext cx="8837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type-checkers are very easy to write; complicated ones are possible to write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8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8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smtClean="0"/>
              <a:t>Featureful,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29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352</Words>
  <Application>Microsoft Office PowerPoint</Application>
  <PresentationFormat>On-screen Show (4:3)</PresentationFormat>
  <Paragraphs>81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Type checking prevents too few bugs</vt:lpstr>
      <vt:lpstr>Solution:  Pluggable type systems</vt:lpstr>
      <vt:lpstr>Features</vt:lpstr>
      <vt:lpstr>Results:  Effective and easy to use</vt:lpstr>
      <vt:lpstr>Taint checker</vt:lpstr>
      <vt:lpstr>Pluggable type-checking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8</cp:revision>
  <dcterms:created xsi:type="dcterms:W3CDTF">2010-11-08T02:13:01Z</dcterms:created>
  <dcterms:modified xsi:type="dcterms:W3CDTF">2010-11-08T04:06:04Z</dcterms:modified>
</cp:coreProperties>
</file>