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5F62F-D164-4F30-BCC6-F3A813184762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CC874-94C8-47DB-A3DC-8CA6CAFAFB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0123-A815-41CD-B8C2-24B963D1717D}" type="datetimeFigureOut">
              <a:rPr lang="en-US" smtClean="0"/>
              <a:t>10/29/2009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6FC1-BD0C-41F2-877E-64EEAE688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.cs.washington.edu/jsr3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Preventing bugs</a:t>
            </a:r>
            <a:br>
              <a:rPr lang="en-US" b="1" dirty="0" smtClean="0"/>
            </a:br>
            <a:r>
              <a:rPr lang="en-US" b="1" dirty="0" smtClean="0"/>
              <a:t>with pluggable type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Michael D. Ernst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http://types.cs.washington.edu/jsr308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04800" y="304800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Scales to &gt; 200,000 LOC</a:t>
            </a:r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Comparison:  other Nullness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600200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81000" y="5177294"/>
            <a:ext cx="83820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</a:t>
            </a:r>
            <a:r>
              <a:rPr lang="en-US" sz="2000" smtClean="0">
                <a:latin typeface="Calibri" pitchFamily="34" charset="0"/>
              </a:rPr>
              <a:t>our checker)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assertion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Full type systems:  inheritance, overriding, etc. </a:t>
            </a:r>
          </a:p>
          <a:p>
            <a:r>
              <a:rPr lang="en-US" smtClean="0"/>
              <a:t>Generics (type polymorphism)</a:t>
            </a:r>
          </a:p>
          <a:p>
            <a:pPr lvl="1"/>
            <a:r>
              <a:rPr lang="en-US" smtClean="0"/>
              <a:t>Also qualifier polymorphism</a:t>
            </a:r>
          </a:p>
          <a:p>
            <a:r>
              <a:rPr lang="en-US" smtClean="0"/>
              <a:t>Flow-sensitive type qualifier inference</a:t>
            </a:r>
          </a:p>
          <a:p>
            <a:r>
              <a:rPr lang="en-US" smtClean="0"/>
              <a:t>Qualifier defaults</a:t>
            </a:r>
          </a:p>
          <a:p>
            <a:r>
              <a:rPr lang="en-US" smtClean="0"/>
              <a:t>Warning suppression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9143603" cy="45513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Ant, Maven, Eclipse,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</a:t>
            </a:r>
            <a:r>
              <a:rPr lang="en-US" smtClean="0"/>
              <a:t>lines</a:t>
            </a:r>
            <a:r>
              <a:rPr lang="en-US" i="1" smtClean="0"/>
              <a:t>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124 annotations in 220KLOC </a:t>
            </a:r>
            <a:r>
              <a:rPr lang="en-US" sz="2500" dirty="0" smtClean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</a:t>
            </a:r>
            <a:r>
              <a:rPr lang="en-US" dirty="0" err="1" smtClean="0"/>
              <a:t>nullness</a:t>
            </a:r>
            <a:r>
              <a:rPr lang="en-US" dirty="0" smtClean="0"/>
              <a:t>, mutability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2" y="1831975"/>
            <a:ext cx="8729947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Typically, only 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‘t’=‘t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‘t’=‘t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 rules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Other 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27432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	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98239" y="5082891"/>
            <a:ext cx="3877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java.lang.NullPointerException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introduction rules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7825" y="1295400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 rules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562600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8788003" cy="4551363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 introduction rules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Other type rules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15000" y="13716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synchronized(expr)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265988" y="2819400"/>
            <a:ext cx="1420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Warn if expr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may be null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7086600" y="2057400"/>
            <a:ext cx="11430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Java 7 syntax for type annotations</a:t>
            </a:r>
          </a:p>
          <a:p>
            <a:pPr lvl="1" eaLnBrk="1" hangingPunct="1"/>
            <a:r>
              <a:rPr lang="en-US" dirty="0" smtClean="0"/>
              <a:t>Write in comments during transition to Java 7</a:t>
            </a:r>
          </a:p>
          <a:p>
            <a:pPr eaLnBrk="1" hangingPunct="1"/>
            <a:r>
              <a:rPr lang="en-US" dirty="0" smtClean="0"/>
              <a:t>Checker Framework 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/>
            <a:r>
              <a:rPr lang="en-US" dirty="0" smtClean="0"/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pPr eaLnBrk="1" hangingPunct="1"/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://types.cs.washington.edu/jsr308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</a:p>
          <a:p>
            <a:pPr lvl="1" eaLnBrk="1" hangingPunct="1">
              <a:lnSpc>
                <a:spcPct val="150000"/>
              </a:lnSpc>
            </a:pPr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smtClean="0"/>
              <a:t>pluggable types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8563031" cy="45513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checkers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Null dereferences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Mutation </a:t>
            </a:r>
            <a:r>
              <a:rPr lang="en-US" dirty="0" smtClean="0"/>
              <a:t>and side-effects</a:t>
            </a:r>
          </a:p>
          <a:p>
            <a:pPr>
              <a:defRPr/>
            </a:pPr>
            <a:r>
              <a:rPr lang="en-US" dirty="0" smtClean="0"/>
              <a:t>Equality tests</a:t>
            </a:r>
          </a:p>
          <a:p>
            <a:pPr>
              <a:defRPr/>
            </a:pPr>
            <a:r>
              <a:rPr lang="en-US" dirty="0" smtClean="0"/>
              <a:t>Locking</a:t>
            </a:r>
          </a:p>
          <a:p>
            <a:pPr>
              <a:defRPr/>
            </a:pPr>
            <a:r>
              <a:rPr lang="en-US" dirty="0" smtClean="0"/>
              <a:t>Security</a:t>
            </a:r>
            <a:r>
              <a:rPr lang="en-US" dirty="0" smtClean="0"/>
              <a:t>: encryption, tainting, access control</a:t>
            </a:r>
          </a:p>
          <a:p>
            <a:pPr>
              <a:defRPr/>
            </a:pPr>
            <a:r>
              <a:rPr lang="en-US" dirty="0" smtClean="0"/>
              <a:t>Aliasing</a:t>
            </a:r>
          </a:p>
          <a:p>
            <a:pPr>
              <a:defRPr/>
            </a:pPr>
            <a:r>
              <a:rPr lang="en-US" dirty="0" smtClean="0"/>
              <a:t>Strings:  localization, </a:t>
            </a:r>
            <a:r>
              <a:rPr lang="en-US" dirty="0" err="1" smtClean="0"/>
              <a:t>regex</a:t>
            </a:r>
            <a:r>
              <a:rPr lang="en-US" dirty="0" smtClean="0"/>
              <a:t> syntax, ...</a:t>
            </a:r>
          </a:p>
          <a:p>
            <a:pPr>
              <a:defRPr/>
            </a:pPr>
            <a:r>
              <a:rPr lang="en-US" dirty="0" err="1" smtClean="0"/>
              <a:t>Typestate</a:t>
            </a:r>
            <a:r>
              <a:rPr lang="en-US" dirty="0" smtClean="0"/>
              <a:t> (e.g., open/closed files)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You </a:t>
            </a:r>
            <a:r>
              <a:rPr lang="en-US" dirty="0" smtClean="0"/>
              <a:t>can write your own!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checkers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Designed as compiler plug-ins (i.e., annotation processors)</a:t>
            </a:r>
          </a:p>
          <a:p>
            <a:r>
              <a:rPr lang="en-US" dirty="0" smtClean="0"/>
              <a:t>Use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–processor </a:t>
            </a:r>
            <a:r>
              <a:rPr lang="en-US" sz="2200" b="1" u="sng" dirty="0" err="1" smtClean="0"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MyFile.java</a:t>
            </a:r>
          </a:p>
          <a:p>
            <a:pPr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2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2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2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available!</a:t>
            </a:r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Catch me anytime today or tomorrow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909</Words>
  <Application>Microsoft Office PowerPoint</Application>
  <PresentationFormat>On-screen Show (4:3)</PresentationFormat>
  <Paragraphs>229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Preventing bugs with pluggable type checking</vt:lpstr>
      <vt:lpstr>Motivation </vt:lpstr>
      <vt:lpstr>Java’s type checking is too weak</vt:lpstr>
      <vt:lpstr>Some errors are silent</vt:lpstr>
      <vt:lpstr>Solution:  Pluggable type systems</vt:lpstr>
      <vt:lpstr>Benefits of pluggable types</vt:lpstr>
      <vt:lpstr>Sample checkers</vt:lpstr>
      <vt:lpstr>Using checkers</vt:lpstr>
      <vt:lpstr>Demos available!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SQL injection attack</vt:lpstr>
      <vt:lpstr>Taint checker</vt:lpstr>
      <vt:lpstr>Defining a type system</vt:lpstr>
      <vt:lpstr>Defining a type system</vt:lpstr>
      <vt:lpstr>Defining a type system</vt:lpstr>
      <vt:lpstr>Defining a type system</vt:lpstr>
      <vt:lpstr>Defining a type system</vt:lpstr>
      <vt:lpstr>Pluggable type-checking</vt:lpstr>
    </vt:vector>
  </TitlesOfParts>
  <Company>uw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bugs with pluggable type checking</dc:title>
  <dc:creator>cse</dc:creator>
  <cp:lastModifiedBy>cse</cp:lastModifiedBy>
  <cp:revision>2</cp:revision>
  <dcterms:created xsi:type="dcterms:W3CDTF">2009-10-29T17:00:19Z</dcterms:created>
  <dcterms:modified xsi:type="dcterms:W3CDTF">2009-10-29T17:19:45Z</dcterms:modified>
</cp:coreProperties>
</file>