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C0"/>
    <a:srgbClr val="F8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1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1F6E-D709-493A-A730-2CB08755FA6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1BFC-E367-4EAC-83C7-31832A5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DD3E6657-6714-3D64-5318-0B21651F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33"/>
            <a:ext cx="7315200" cy="299244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D66C9F0-F0AE-7DC8-F3A7-5E1A78F6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31569"/>
            <a:ext cx="7315200" cy="3816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3A31E-29BF-A740-DB86-64FBEF74679E}"/>
              </a:ext>
            </a:extLst>
          </p:cNvPr>
          <p:cNvSpPr txBox="1"/>
          <p:nvPr/>
        </p:nvSpPr>
        <p:spPr>
          <a:xfrm>
            <a:off x="166687" y="1882"/>
            <a:ext cx="427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(A) </a:t>
            </a:r>
            <a:r>
              <a:rPr lang="en-US" sz="1400" u="sng" dirty="0"/>
              <a:t>SARS-CoV-2 </a:t>
            </a:r>
            <a:r>
              <a:rPr lang="en-US" sz="1400" i="1" u="sng" dirty="0" err="1"/>
              <a:t>BsaI</a:t>
            </a:r>
            <a:r>
              <a:rPr lang="en-US" sz="1400" i="1" u="sng" dirty="0"/>
              <a:t>/</a:t>
            </a:r>
            <a:r>
              <a:rPr lang="en-US" sz="1400" i="1" u="sng" dirty="0" err="1"/>
              <a:t>BsmBI</a:t>
            </a:r>
            <a:r>
              <a:rPr lang="en-US" sz="1400" i="1" u="sng" dirty="0"/>
              <a:t> </a:t>
            </a:r>
            <a:r>
              <a:rPr lang="en-US" sz="1400" u="sng" dirty="0"/>
              <a:t>restriction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C44F3-E1ED-C69F-B6B4-AE17A1E0B776}"/>
              </a:ext>
            </a:extLst>
          </p:cNvPr>
          <p:cNvSpPr/>
          <p:nvPr/>
        </p:nvSpPr>
        <p:spPr>
          <a:xfrm>
            <a:off x="0" y="3039134"/>
            <a:ext cx="1352550" cy="187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7549E-250E-A88F-DE6E-E82F6D9891F1}"/>
              </a:ext>
            </a:extLst>
          </p:cNvPr>
          <p:cNvSpPr/>
          <p:nvPr/>
        </p:nvSpPr>
        <p:spPr>
          <a:xfrm>
            <a:off x="1819275" y="3029402"/>
            <a:ext cx="1352550" cy="187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68CD5-346A-83A5-8AB8-A4C945765E22}"/>
              </a:ext>
            </a:extLst>
          </p:cNvPr>
          <p:cNvSpPr/>
          <p:nvPr/>
        </p:nvSpPr>
        <p:spPr>
          <a:xfrm>
            <a:off x="2495550" y="3029402"/>
            <a:ext cx="1352550" cy="187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22F37-FAFE-5947-83E2-2432E6D69A56}"/>
              </a:ext>
            </a:extLst>
          </p:cNvPr>
          <p:cNvSpPr txBox="1"/>
          <p:nvPr/>
        </p:nvSpPr>
        <p:spPr>
          <a:xfrm>
            <a:off x="71437" y="2916075"/>
            <a:ext cx="35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(B) </a:t>
            </a:r>
            <a:r>
              <a:rPr lang="en-US" sz="1400" u="sng" dirty="0"/>
              <a:t>SARS </a:t>
            </a:r>
            <a:r>
              <a:rPr lang="en-US" sz="1400" u="sng" dirty="0" err="1"/>
              <a:t>CoV</a:t>
            </a:r>
            <a:r>
              <a:rPr lang="en-US" sz="1400" u="sng" dirty="0"/>
              <a:t> </a:t>
            </a:r>
            <a:r>
              <a:rPr lang="en-US" sz="1400" i="1" u="sng" dirty="0" err="1"/>
              <a:t>BsaI</a:t>
            </a:r>
            <a:r>
              <a:rPr lang="en-US" sz="1400" i="1" u="sng" dirty="0"/>
              <a:t>/</a:t>
            </a:r>
            <a:r>
              <a:rPr lang="en-US" sz="1400" i="1" u="sng" dirty="0" err="1"/>
              <a:t>BsmBI</a:t>
            </a:r>
            <a:r>
              <a:rPr lang="en-US" sz="1400" i="1" u="sng" dirty="0"/>
              <a:t> </a:t>
            </a:r>
            <a:r>
              <a:rPr lang="en-US" sz="1400" u="sng" dirty="0"/>
              <a:t>Restriction maps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A6E66-96A4-3BCD-B198-773A53B0F2C5}"/>
              </a:ext>
            </a:extLst>
          </p:cNvPr>
          <p:cNvSpPr txBox="1"/>
          <p:nvPr/>
        </p:nvSpPr>
        <p:spPr>
          <a:xfrm>
            <a:off x="3631623" y="3013006"/>
            <a:ext cx="361214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dirty="0"/>
              <a:t>(C) </a:t>
            </a:r>
            <a:r>
              <a:rPr lang="en-US" sz="900" u="sng" dirty="0"/>
              <a:t>Max fragment lengths: SARS-CoV-2 + known Engineered </a:t>
            </a:r>
            <a:r>
              <a:rPr lang="en-US" sz="900" u="sng" dirty="0" err="1"/>
              <a:t>CoVs</a:t>
            </a:r>
            <a:endParaRPr lang="en-US" sz="900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848BB-2EB2-D4D5-F0B3-70FDF4806280}"/>
              </a:ext>
            </a:extLst>
          </p:cNvPr>
          <p:cNvSpPr/>
          <p:nvPr/>
        </p:nvSpPr>
        <p:spPr>
          <a:xfrm>
            <a:off x="3657600" y="4940573"/>
            <a:ext cx="85725" cy="236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DC7AA-2700-32E0-5DD6-C95B1B325609}"/>
              </a:ext>
            </a:extLst>
          </p:cNvPr>
          <p:cNvCxnSpPr/>
          <p:nvPr/>
        </p:nvCxnSpPr>
        <p:spPr>
          <a:xfrm>
            <a:off x="71437" y="2887500"/>
            <a:ext cx="7119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9E034-D6E2-41CC-A85B-91608ADC3FF8}"/>
              </a:ext>
            </a:extLst>
          </p:cNvPr>
          <p:cNvSpPr/>
          <p:nvPr/>
        </p:nvSpPr>
        <p:spPr>
          <a:xfrm>
            <a:off x="3848100" y="5038089"/>
            <a:ext cx="2788227" cy="118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3D31D-C0E6-FEEB-D2B0-030B29ACFAAE}"/>
              </a:ext>
            </a:extLst>
          </p:cNvPr>
          <p:cNvSpPr txBox="1"/>
          <p:nvPr/>
        </p:nvSpPr>
        <p:spPr>
          <a:xfrm>
            <a:off x="3595258" y="4972244"/>
            <a:ext cx="36346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(D) </a:t>
            </a:r>
            <a:r>
              <a:rPr lang="en-US" sz="900" u="sng" dirty="0"/>
              <a:t>Standard deviations below wild type expectation</a:t>
            </a:r>
            <a:r>
              <a:rPr lang="en-US" sz="1100" b="1" dirty="0"/>
              <a:t>  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DF7B6-B41E-509A-2A17-27644B55451D}"/>
              </a:ext>
            </a:extLst>
          </p:cNvPr>
          <p:cNvSpPr txBox="1"/>
          <p:nvPr/>
        </p:nvSpPr>
        <p:spPr>
          <a:xfrm>
            <a:off x="1344598" y="6752234"/>
            <a:ext cx="2307536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Restriction </a:t>
            </a:r>
            <a:r>
              <a:rPr lang="en-US" sz="1000" dirty="0" err="1"/>
              <a:t>Ezyme</a:t>
            </a:r>
            <a:r>
              <a:rPr lang="en-US" sz="1000" dirty="0"/>
              <a:t>:        </a:t>
            </a:r>
            <a:r>
              <a:rPr lang="en-US" sz="1000" i="1" dirty="0" err="1"/>
              <a:t>BsaI</a:t>
            </a:r>
            <a:r>
              <a:rPr lang="en-US" sz="1000" i="1" dirty="0"/>
              <a:t>           </a:t>
            </a:r>
            <a:r>
              <a:rPr lang="en-US" sz="1000" i="1" dirty="0" err="1"/>
              <a:t>BsmBI</a:t>
            </a:r>
            <a:endParaRPr lang="en-US" sz="900" u="sn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60FEAD-DFC4-8A2E-1582-0D1974327857}"/>
              </a:ext>
            </a:extLst>
          </p:cNvPr>
          <p:cNvSpPr/>
          <p:nvPr/>
        </p:nvSpPr>
        <p:spPr>
          <a:xfrm>
            <a:off x="2477507" y="6822183"/>
            <a:ext cx="114802" cy="109968"/>
          </a:xfrm>
          <a:prstGeom prst="ellipse">
            <a:avLst/>
          </a:prstGeom>
          <a:solidFill>
            <a:srgbClr val="F8736A"/>
          </a:solidFill>
          <a:ln>
            <a:solidFill>
              <a:srgbClr val="F87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69F6A2-12E5-9A8A-8F16-EB06ED272761}"/>
              </a:ext>
            </a:extLst>
          </p:cNvPr>
          <p:cNvSpPr/>
          <p:nvPr/>
        </p:nvSpPr>
        <p:spPr>
          <a:xfrm>
            <a:off x="3011067" y="6822183"/>
            <a:ext cx="114802" cy="109968"/>
          </a:xfrm>
          <a:prstGeom prst="ellipse">
            <a:avLst/>
          </a:prstGeom>
          <a:solidFill>
            <a:srgbClr val="00BAC0"/>
          </a:solidFill>
          <a:ln>
            <a:solidFill>
              <a:srgbClr val="00B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Washburne</dc:creator>
  <cp:lastModifiedBy>Alex Washburne</cp:lastModifiedBy>
  <cp:revision>3</cp:revision>
  <dcterms:created xsi:type="dcterms:W3CDTF">2022-10-15T18:44:37Z</dcterms:created>
  <dcterms:modified xsi:type="dcterms:W3CDTF">2022-10-15T20:00:43Z</dcterms:modified>
</cp:coreProperties>
</file>