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C3361-FFFF-47A5-93F9-0DDD2E1AE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D878B-810E-4741-ABF6-7890D0D30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8CD41-7AA4-4219-A7B2-8AA0E59B9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18DF9-F520-4720-AD3D-988C9CBA987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099B0-49E2-4BC4-817B-2B496619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AB0D3-9845-45DB-8BFA-F737C3375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6452-7F0D-418F-9DE1-EA539C3A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61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00E4F-4D11-4B75-9F51-358E408AA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91B1A-E3F9-4097-9652-AAE2B708F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E16CC-F1E6-4605-8724-D0DDF0129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18DF9-F520-4720-AD3D-988C9CBA987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B8AC9-561E-49DC-B9CC-E6575F780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A77C-4F0E-41C2-8F98-6A39E80AB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6452-7F0D-418F-9DE1-EA539C3A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7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3466BB-66C9-49D4-B877-0752E73EFB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E470E-4F52-4181-8529-E732674FD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9626A-90C8-4DCD-807A-D69ED84E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18DF9-F520-4720-AD3D-988C9CBA987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D79E9-2213-477F-970E-3B1FA93F2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58A53-5F12-4281-87F7-1A0064F1E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6452-7F0D-418F-9DE1-EA539C3A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50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981E-E6D8-4E62-B75B-3AA91F356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A3FC2-9E46-4AD7-B59C-10EDE0DE2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5A374-3677-44B6-BCD3-9AEB29313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18DF9-F520-4720-AD3D-988C9CBA987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340D3-8C0E-48FB-9B69-DD8E42D87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03A36-67CF-4AC7-BA46-8165089B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6452-7F0D-418F-9DE1-EA539C3A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6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36FF5-C872-4C79-8CDF-3EE6AC489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9865E-5043-4F09-BDB0-076D2C66C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BD1F3-915D-44F4-A174-B92D56F9B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18DF9-F520-4720-AD3D-988C9CBA987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DFB2C-5A8B-45CE-93F9-779136A18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FF814-CE28-4674-850E-D3673E5E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6452-7F0D-418F-9DE1-EA539C3A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9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CFB53-E646-43E4-BF09-1DAE0A0AE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DE9EE-D698-49A9-9AA2-5646112895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64C24-58BF-498D-B85C-15DDDB172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1BF3A-AC3B-45DE-AB6A-470C08319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18DF9-F520-4720-AD3D-988C9CBA987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BE6A5-C919-45F4-B2C8-5AD2C51E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1651A-2C75-4116-B03B-8956E77BA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6452-7F0D-418F-9DE1-EA539C3A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9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60EC-F255-4036-90B3-0F4060246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B5AAD-F0C2-4A22-BF37-A6D165BED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BCDF3-AA4C-4C49-BA50-421F62B8C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F7592A-61AC-4BEA-A3A7-AF6E5C7465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6050B3-56E6-48A1-BE09-2448AF3996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AEF5EE-0FDD-4184-AD98-57E66D40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18DF9-F520-4720-AD3D-988C9CBA987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BAC4EC-4D14-4068-BF9A-499E2A86B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E5FE44-1211-4FCA-9339-4938EEA56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6452-7F0D-418F-9DE1-EA539C3A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79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E9C88-7A7B-4430-825F-C162996C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8FD1F8-7441-4D66-AB7B-821BD4D49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18DF9-F520-4720-AD3D-988C9CBA987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68A3E0-25AF-4739-9F8D-696184911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CEDB59-FECA-4359-AD06-89255E714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6452-7F0D-418F-9DE1-EA539C3A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92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FF9E8C-C2E9-464A-92A3-CE29A5FA7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18DF9-F520-4720-AD3D-988C9CBA987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E6EDDE-380A-4E3A-8BF8-0BAA93B37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C70B9-2CE2-4DA2-89DA-C2115B4CA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6452-7F0D-418F-9DE1-EA539C3A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50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A132C-EFBD-4200-BD8F-BB9830339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0F49E-9AFB-4C2F-B1FF-ACEF5044E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ACC148-009C-4C41-A3DF-F386CBB23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856D7-EE2C-4B4B-9A7A-B091FC284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18DF9-F520-4720-AD3D-988C9CBA987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6FD94-194B-42C0-9620-C23604550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921CE-B07D-4B4F-879C-164414E15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6452-7F0D-418F-9DE1-EA539C3A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2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29D0C-94F7-493D-B3C4-0D9B2655B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FF748E-4196-472D-9A2D-4B0C9D76C9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57AC2-877B-4D21-A58B-450A21E46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5ABA2-1C63-4A7E-9349-3509D549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18DF9-F520-4720-AD3D-988C9CBA987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7B1C8-9EF5-4237-AF41-DE2BDF539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395EB-9D6B-4EE7-8A62-73EDF5A97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6452-7F0D-418F-9DE1-EA539C3A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6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6694F7-5FCE-450D-8884-9667F2377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BD4C3-529B-4A53-ABD9-EC7006342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1E1A8-26FB-40A8-B1FF-DA7CE48CE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18DF9-F520-4720-AD3D-988C9CBA987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7EB4C-D6C7-426A-BF6F-D6F8E4ED5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89558-8F43-42D1-8B28-96C3CA091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26452-7F0D-418F-9DE1-EA539C3A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0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2E302BC7-0921-4391-89C9-27CD55657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944" y="1598156"/>
            <a:ext cx="6064734" cy="4410716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798158A6-4E26-40A1-BCEF-410C6938A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69" y="1598157"/>
            <a:ext cx="6064733" cy="4410715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E414FE65-F24C-4373-98E2-53D629964D79}"/>
              </a:ext>
            </a:extLst>
          </p:cNvPr>
          <p:cNvSpPr/>
          <p:nvPr/>
        </p:nvSpPr>
        <p:spPr>
          <a:xfrm rot="16200000">
            <a:off x="-337631" y="3708121"/>
            <a:ext cx="1492496" cy="2827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8ED14C-22D4-493F-A29E-8A98351E5D72}"/>
              </a:ext>
            </a:extLst>
          </p:cNvPr>
          <p:cNvSpPr txBox="1"/>
          <p:nvPr/>
        </p:nvSpPr>
        <p:spPr>
          <a:xfrm>
            <a:off x="1194556" y="1013381"/>
            <a:ext cx="4416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/>
              <a:t>New York Counties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9311DE-A5EC-451E-A145-81D8CC8F112F}"/>
              </a:ext>
            </a:extLst>
          </p:cNvPr>
          <p:cNvSpPr txBox="1"/>
          <p:nvPr/>
        </p:nvSpPr>
        <p:spPr>
          <a:xfrm>
            <a:off x="7106711" y="1013381"/>
            <a:ext cx="4416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/>
              <a:t>Arizona Counties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80F666-D2CB-4447-A134-259CB5879D98}"/>
              </a:ext>
            </a:extLst>
          </p:cNvPr>
          <p:cNvSpPr txBox="1"/>
          <p:nvPr/>
        </p:nvSpPr>
        <p:spPr>
          <a:xfrm>
            <a:off x="612396" y="5779862"/>
            <a:ext cx="66273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10</a:t>
            </a:r>
            <a:r>
              <a:rPr lang="en-US" sz="2000" baseline="30000" dirty="0"/>
              <a:t>-6</a:t>
            </a:r>
            <a:endParaRPr 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231820-6EF7-412E-8A8F-2476D8843170}"/>
              </a:ext>
            </a:extLst>
          </p:cNvPr>
          <p:cNvSpPr txBox="1"/>
          <p:nvPr/>
        </p:nvSpPr>
        <p:spPr>
          <a:xfrm>
            <a:off x="2107034" y="5771473"/>
            <a:ext cx="66273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10</a:t>
            </a:r>
            <a:r>
              <a:rPr lang="en-US" sz="2000" baseline="30000" dirty="0"/>
              <a:t>-5</a:t>
            </a: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603F46-7D37-462B-B6A8-C32EC89971A5}"/>
              </a:ext>
            </a:extLst>
          </p:cNvPr>
          <p:cNvSpPr txBox="1"/>
          <p:nvPr/>
        </p:nvSpPr>
        <p:spPr>
          <a:xfrm>
            <a:off x="5091240" y="5775261"/>
            <a:ext cx="66273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10</a:t>
            </a:r>
            <a:r>
              <a:rPr lang="en-US" sz="2000" baseline="30000" dirty="0"/>
              <a:t>-3</a:t>
            </a:r>
            <a:endParaRPr lang="en-US" sz="2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DFECA1-C638-402C-9244-5B4F29E42518}"/>
              </a:ext>
            </a:extLst>
          </p:cNvPr>
          <p:cNvSpPr/>
          <p:nvPr/>
        </p:nvSpPr>
        <p:spPr>
          <a:xfrm>
            <a:off x="3070371" y="5890173"/>
            <a:ext cx="964734" cy="1186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AD0196-2AA2-4D94-BFA7-6272117FB0F6}"/>
              </a:ext>
            </a:extLst>
          </p:cNvPr>
          <p:cNvSpPr txBox="1"/>
          <p:nvPr/>
        </p:nvSpPr>
        <p:spPr>
          <a:xfrm>
            <a:off x="3596602" y="5783650"/>
            <a:ext cx="66273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10</a:t>
            </a:r>
            <a:r>
              <a:rPr lang="en-US" sz="2000" baseline="30000" dirty="0"/>
              <a:t>-4</a:t>
            </a:r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446A2B-2384-466E-B9E3-79BECD809798}"/>
              </a:ext>
            </a:extLst>
          </p:cNvPr>
          <p:cNvSpPr txBox="1"/>
          <p:nvPr/>
        </p:nvSpPr>
        <p:spPr>
          <a:xfrm>
            <a:off x="6381494" y="5792690"/>
            <a:ext cx="66273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10</a:t>
            </a:r>
            <a:r>
              <a:rPr lang="en-US" sz="2000" baseline="30000" dirty="0"/>
              <a:t>-6</a:t>
            </a:r>
            <a:endParaRPr 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90B6CD-DD97-43FF-99CB-85A0D27D2632}"/>
              </a:ext>
            </a:extLst>
          </p:cNvPr>
          <p:cNvSpPr txBox="1"/>
          <p:nvPr/>
        </p:nvSpPr>
        <p:spPr>
          <a:xfrm>
            <a:off x="7876132" y="5784301"/>
            <a:ext cx="66273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10</a:t>
            </a:r>
            <a:r>
              <a:rPr lang="en-US" sz="2000" baseline="30000" dirty="0"/>
              <a:t>-5</a:t>
            </a:r>
            <a:endParaRPr lang="en-US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C84C11-699C-47E6-9286-F5518AA31A88}"/>
              </a:ext>
            </a:extLst>
          </p:cNvPr>
          <p:cNvSpPr txBox="1"/>
          <p:nvPr/>
        </p:nvSpPr>
        <p:spPr>
          <a:xfrm>
            <a:off x="10860338" y="5788089"/>
            <a:ext cx="66273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10</a:t>
            </a:r>
            <a:r>
              <a:rPr lang="en-US" sz="2000" baseline="30000" dirty="0"/>
              <a:t>-3</a:t>
            </a:r>
            <a:endParaRPr lang="en-US" sz="2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529B971-04D8-4A6C-AA42-EA3FD11D1CC3}"/>
              </a:ext>
            </a:extLst>
          </p:cNvPr>
          <p:cNvSpPr/>
          <p:nvPr/>
        </p:nvSpPr>
        <p:spPr>
          <a:xfrm>
            <a:off x="8839469" y="5877834"/>
            <a:ext cx="964734" cy="1186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1302DA-E54A-40D2-847A-66621EB2B163}"/>
              </a:ext>
            </a:extLst>
          </p:cNvPr>
          <p:cNvSpPr txBox="1"/>
          <p:nvPr/>
        </p:nvSpPr>
        <p:spPr>
          <a:xfrm>
            <a:off x="9365700" y="5796478"/>
            <a:ext cx="66273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10</a:t>
            </a:r>
            <a:r>
              <a:rPr lang="en-US" sz="2000" baseline="30000" dirty="0"/>
              <a:t>-4</a:t>
            </a:r>
            <a:endParaRPr lang="en-US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4EB8FC-D4C8-424C-8A48-2DEA6FF4157C}"/>
              </a:ext>
            </a:extLst>
          </p:cNvPr>
          <p:cNvSpPr txBox="1"/>
          <p:nvPr/>
        </p:nvSpPr>
        <p:spPr>
          <a:xfrm>
            <a:off x="3596602" y="6150411"/>
            <a:ext cx="5456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Deaths Per-Capita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ED034A-9457-4141-933F-53F233CEAF3C}"/>
              </a:ext>
            </a:extLst>
          </p:cNvPr>
          <p:cNvSpPr txBox="1"/>
          <p:nvPr/>
        </p:nvSpPr>
        <p:spPr>
          <a:xfrm>
            <a:off x="97990" y="5196421"/>
            <a:ext cx="54796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-0.1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7FE0A48-805D-4563-9EEA-0A1C860C2B8D}"/>
              </a:ext>
            </a:extLst>
          </p:cNvPr>
          <p:cNvSpPr txBox="1"/>
          <p:nvPr/>
        </p:nvSpPr>
        <p:spPr>
          <a:xfrm>
            <a:off x="97990" y="4587813"/>
            <a:ext cx="54796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1517EF5-92EC-436B-8569-1BFCC782AB8E}"/>
              </a:ext>
            </a:extLst>
          </p:cNvPr>
          <p:cNvSpPr txBox="1"/>
          <p:nvPr/>
        </p:nvSpPr>
        <p:spPr>
          <a:xfrm>
            <a:off x="97990" y="3954795"/>
            <a:ext cx="54796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0.1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B4663C-716F-4483-8D45-594F2CB11FE0}"/>
              </a:ext>
            </a:extLst>
          </p:cNvPr>
          <p:cNvSpPr txBox="1"/>
          <p:nvPr/>
        </p:nvSpPr>
        <p:spPr>
          <a:xfrm>
            <a:off x="96387" y="3325026"/>
            <a:ext cx="54796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0.2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2228D10-75F5-4A3D-8E14-9062ED0D9D78}"/>
              </a:ext>
            </a:extLst>
          </p:cNvPr>
          <p:cNvSpPr txBox="1"/>
          <p:nvPr/>
        </p:nvSpPr>
        <p:spPr>
          <a:xfrm>
            <a:off x="96387" y="2669963"/>
            <a:ext cx="54796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0.3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8E154CB-DB83-4C4E-AF57-C18784E57AF0}"/>
              </a:ext>
            </a:extLst>
          </p:cNvPr>
          <p:cNvSpPr txBox="1"/>
          <p:nvPr/>
        </p:nvSpPr>
        <p:spPr>
          <a:xfrm>
            <a:off x="96387" y="2036945"/>
            <a:ext cx="54796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0.4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9BE197-98BE-4C88-BB8B-A76307F8792E}"/>
              </a:ext>
            </a:extLst>
          </p:cNvPr>
          <p:cNvSpPr txBox="1"/>
          <p:nvPr/>
        </p:nvSpPr>
        <p:spPr>
          <a:xfrm rot="16200000">
            <a:off x="-2652074" y="3405843"/>
            <a:ext cx="545643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Growth Rate</a:t>
            </a:r>
          </a:p>
        </p:txBody>
      </p:sp>
    </p:spTree>
    <p:extLst>
      <p:ext uri="{BB962C8B-B14F-4D97-AF65-F5344CB8AC3E}">
        <p14:creationId xmlns:p14="http://schemas.microsoft.com/office/powerpoint/2010/main" val="1352929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10090</TotalTime>
  <Words>24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Washburne</dc:creator>
  <cp:lastModifiedBy>Alex Washburne</cp:lastModifiedBy>
  <cp:revision>4</cp:revision>
  <dcterms:created xsi:type="dcterms:W3CDTF">2020-09-02T18:10:22Z</dcterms:created>
  <dcterms:modified xsi:type="dcterms:W3CDTF">2020-09-09T18:21:01Z</dcterms:modified>
</cp:coreProperties>
</file>