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08" y="-2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F1BA-34EA-4C42-99F6-12B77C18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CDF7-12D2-4A8C-85FF-3DA6F819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CCEA-07B2-4BD0-830D-37E3988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5077-86F3-412D-81AD-641314B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B0A3-17FC-43A5-B225-C4297F6B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7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4F96-00A3-408D-87E5-5BC09BA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962A-87B4-4761-A9FE-F00B79BB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B31D-2092-4A41-A5F7-6F8456C1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3B33-A488-4078-B1E8-8A4C4533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D240-0461-49EA-89C4-259B14ED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9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DD8AC-7514-490F-B0D8-EE81D0FB0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8005-07E2-4A97-8935-949AB0D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A20E-1BA3-4528-BFB3-302254D6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0C70-8C1F-440F-B9DD-72DA655D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2AA3-CFBA-45A9-A934-77E48B78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4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94DC-7AF3-4955-A754-F01CD421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3E40-141E-4B85-8914-55D20CA4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26DC-0FAB-4E64-9F8F-5F8F56FC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5DB-F94B-44DD-88A3-B0AB9A0D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6E14-62BD-46F0-A78B-4D7585A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7FA-795C-44E5-9EF0-71A9E305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AD2D-F99E-4107-A7B3-66776095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6E69-7321-4E7D-84BD-190BECF2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7D43-F77B-4956-9E7C-66841A7C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F144-396E-4DE9-9CBD-647A427C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5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EB12-5998-474E-93BB-6074CB77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556F-D350-4CCC-9229-91CE7A2B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21A2-5D78-408A-B665-D3627A11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1BA0C-0A08-4A89-805A-058F70FE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B5FA-FD6B-4E70-BAA0-64EDDD7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01017-DCBC-4CD5-B372-F0A635B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54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0E2-8610-4B80-AC8D-37BE542E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04B-031E-4EEA-8539-A4341DCE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2C26-9C4C-4AD4-85E1-B2299CE6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236AA-47B0-484E-9B37-04406AE5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60728-E33C-4F95-B9A5-57F123228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6A474-2516-4C7E-A0E5-DFCB5E15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251CE-918B-4DEB-8285-162EFAED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918BE-D117-40F0-9D68-CF96C5D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0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CE7A-ACEE-4CA0-8108-EBF0BC60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8A97-E476-4794-81FD-93A1363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E3405-74E0-4FC1-B93D-2F189A1D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E4518-7035-40AE-A740-C612BF6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1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F1339-4E18-4B3E-ADA0-804E5C41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B80C0-B86A-4AEF-B86C-59084F31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333-F634-4D24-B01C-0A9E518B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9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56B6-7B39-49EB-A884-A22FFCDA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A0CB-09DC-4D0B-9CBB-17DCA5CD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F4EA-B0F1-4D5E-9DEB-B3C6511A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04F8-3687-4833-8540-A036BA2D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F04A-89C3-4886-9551-86E4C1BF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ED8C9-5994-4EC7-A1D5-76BD3905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7E0D-25E1-4808-ACD2-16220F8D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80242-DA83-40E5-883A-6CDD451D2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5DBF-4B4E-45E2-B6C8-DD699BF4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EDEB-73FA-4A52-87D6-758B08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5333-87FC-46B7-97D2-628BD616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F2EE2-02AB-4ECF-B598-365E8DDB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37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E71B1-32D8-4B81-B160-B537192C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378A-CD0E-42EE-B66B-EB75EF7A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4567-1F83-4A0B-BE54-5EB4AA581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1308-D8BE-4363-B21C-924CCEF2CF75}" type="datetimeFigureOut">
              <a:rPr lang="en-AU" smtClean="0"/>
              <a:t>28/09/2019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EF23-8DCB-4603-AD41-8FBB5B7D3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AB75-BA76-4994-B572-4D4594B37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EFBB-321C-4DCE-89B5-1AC55E691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45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A93EA-AAE8-467B-AF2A-D8A10268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45" y="1458815"/>
            <a:ext cx="6812692" cy="3790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F58BD1-E207-4FF2-92B2-597F436CEA9C}"/>
              </a:ext>
            </a:extLst>
          </p:cNvPr>
          <p:cNvCxnSpPr>
            <a:cxnSpLocks/>
          </p:cNvCxnSpPr>
          <p:nvPr/>
        </p:nvCxnSpPr>
        <p:spPr>
          <a:xfrm>
            <a:off x="5677727" y="4680489"/>
            <a:ext cx="916254" cy="29911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76CF75-61A5-43B0-9851-319281574805}"/>
              </a:ext>
            </a:extLst>
          </p:cNvPr>
          <p:cNvSpPr/>
          <p:nvPr/>
        </p:nvSpPr>
        <p:spPr>
          <a:xfrm>
            <a:off x="5571246" y="4593348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0CAF0-E662-4B54-BD32-E1161803600B}"/>
              </a:ext>
            </a:extLst>
          </p:cNvPr>
          <p:cNvSpPr/>
          <p:nvPr/>
        </p:nvSpPr>
        <p:spPr>
          <a:xfrm>
            <a:off x="6136161" y="4936909"/>
            <a:ext cx="1299399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TYRES &amp; WHEEL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319BEC-94F6-4833-8752-49297BEEED33}"/>
              </a:ext>
            </a:extLst>
          </p:cNvPr>
          <p:cNvSpPr/>
          <p:nvPr/>
        </p:nvSpPr>
        <p:spPr>
          <a:xfrm>
            <a:off x="5240388" y="4576349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358743-5682-463A-8F83-33789E5C49A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259111" y="4685717"/>
            <a:ext cx="14437" cy="11550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2C2002-3610-4CE3-8244-89BD2511C74F}"/>
              </a:ext>
            </a:extLst>
          </p:cNvPr>
          <p:cNvSpPr/>
          <p:nvPr/>
        </p:nvSpPr>
        <p:spPr>
          <a:xfrm>
            <a:off x="4974890" y="5707679"/>
            <a:ext cx="713623" cy="284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BREAKS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3D9B2E-1756-412D-9F18-18D2540E9302}"/>
              </a:ext>
            </a:extLst>
          </p:cNvPr>
          <p:cNvSpPr/>
          <p:nvPr/>
        </p:nvSpPr>
        <p:spPr>
          <a:xfrm>
            <a:off x="4950729" y="364852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8F7312-E2BD-4648-84B9-AA71A33C3BC5}"/>
              </a:ext>
            </a:extLst>
          </p:cNvPr>
          <p:cNvCxnSpPr>
            <a:cxnSpLocks/>
          </p:cNvCxnSpPr>
          <p:nvPr/>
        </p:nvCxnSpPr>
        <p:spPr>
          <a:xfrm flipV="1">
            <a:off x="3620266" y="3764333"/>
            <a:ext cx="1354624" cy="17194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19607E-552A-4682-BDA2-D703A51DC5ED}"/>
              </a:ext>
            </a:extLst>
          </p:cNvPr>
          <p:cNvSpPr/>
          <p:nvPr/>
        </p:nvSpPr>
        <p:spPr>
          <a:xfrm>
            <a:off x="2635758" y="5460881"/>
            <a:ext cx="1089485" cy="28462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SUSPENSION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34AD7-20C5-4333-9CAF-AE977A02AB3C}"/>
              </a:ext>
            </a:extLst>
          </p:cNvPr>
          <p:cNvCxnSpPr>
            <a:cxnSpLocks/>
          </p:cNvCxnSpPr>
          <p:nvPr/>
        </p:nvCxnSpPr>
        <p:spPr>
          <a:xfrm>
            <a:off x="6549262" y="3208869"/>
            <a:ext cx="886298" cy="13674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55DBB0-546F-4026-9C04-DBBC67E0FCF4}"/>
              </a:ext>
            </a:extLst>
          </p:cNvPr>
          <p:cNvSpPr/>
          <p:nvPr/>
        </p:nvSpPr>
        <p:spPr>
          <a:xfrm>
            <a:off x="6466596" y="310267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B9B22E-FB28-4340-A900-7BCC1CA257DD}"/>
              </a:ext>
            </a:extLst>
          </p:cNvPr>
          <p:cNvSpPr/>
          <p:nvPr/>
        </p:nvSpPr>
        <p:spPr>
          <a:xfrm>
            <a:off x="7270382" y="4511873"/>
            <a:ext cx="838715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MIRRORS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F0C921-31EE-41C0-BBCF-8305C03DB66E}"/>
              </a:ext>
            </a:extLst>
          </p:cNvPr>
          <p:cNvCxnSpPr/>
          <p:nvPr/>
        </p:nvCxnSpPr>
        <p:spPr>
          <a:xfrm>
            <a:off x="8556837" y="2912925"/>
            <a:ext cx="864973" cy="1729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061C67D-8125-4423-B2D1-16BE523EBE08}"/>
              </a:ext>
            </a:extLst>
          </p:cNvPr>
          <p:cNvSpPr/>
          <p:nvPr/>
        </p:nvSpPr>
        <p:spPr>
          <a:xfrm>
            <a:off x="8450356" y="2825784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0148B3-67CB-408E-A9AF-95B9F68A0A65}"/>
              </a:ext>
            </a:extLst>
          </p:cNvPr>
          <p:cNvSpPr/>
          <p:nvPr/>
        </p:nvSpPr>
        <p:spPr>
          <a:xfrm>
            <a:off x="8994097" y="2919346"/>
            <a:ext cx="1299399" cy="3350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EXHAUST EMMISSIONS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D1398-9222-4AC0-B853-638CC3DA5A67}"/>
              </a:ext>
            </a:extLst>
          </p:cNvPr>
          <p:cNvCxnSpPr>
            <a:cxnSpLocks/>
          </p:cNvCxnSpPr>
          <p:nvPr/>
        </p:nvCxnSpPr>
        <p:spPr>
          <a:xfrm flipV="1">
            <a:off x="8546644" y="2214771"/>
            <a:ext cx="681116" cy="5474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445D9C8-69DA-4837-9C37-F90ED7AF9962}"/>
              </a:ext>
            </a:extLst>
          </p:cNvPr>
          <p:cNvSpPr/>
          <p:nvPr/>
        </p:nvSpPr>
        <p:spPr>
          <a:xfrm>
            <a:off x="8434648" y="2737005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C525BB-AFCD-4F7F-B3C6-E513D2221F14}"/>
              </a:ext>
            </a:extLst>
          </p:cNvPr>
          <p:cNvSpPr/>
          <p:nvPr/>
        </p:nvSpPr>
        <p:spPr>
          <a:xfrm>
            <a:off x="8746581" y="2151160"/>
            <a:ext cx="1375449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EXHAUST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AA09F3-3488-400E-A1E1-4CBDA40FD866}"/>
              </a:ext>
            </a:extLst>
          </p:cNvPr>
          <p:cNvCxnSpPr>
            <a:cxnSpLocks/>
          </p:cNvCxnSpPr>
          <p:nvPr/>
        </p:nvCxnSpPr>
        <p:spPr>
          <a:xfrm>
            <a:off x="7893743" y="2729022"/>
            <a:ext cx="885081" cy="137325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A677DE3-70CE-46D6-A40B-96240E682F7D}"/>
              </a:ext>
            </a:extLst>
          </p:cNvPr>
          <p:cNvSpPr/>
          <p:nvPr/>
        </p:nvSpPr>
        <p:spPr>
          <a:xfrm>
            <a:off x="7806314" y="2627592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8B299B-E25C-41A1-8B4E-D0B1B328DC7A}"/>
              </a:ext>
            </a:extLst>
          </p:cNvPr>
          <p:cNvSpPr/>
          <p:nvPr/>
        </p:nvSpPr>
        <p:spPr>
          <a:xfrm>
            <a:off x="8433572" y="4023678"/>
            <a:ext cx="1096297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FUEL SYSTEM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7373A6-24A7-4396-95B5-1E94DA1D4781}"/>
              </a:ext>
            </a:extLst>
          </p:cNvPr>
          <p:cNvCxnSpPr>
            <a:cxnSpLocks/>
          </p:cNvCxnSpPr>
          <p:nvPr/>
        </p:nvCxnSpPr>
        <p:spPr>
          <a:xfrm>
            <a:off x="2887566" y="3028217"/>
            <a:ext cx="1039260" cy="495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9098E90-764B-4B2C-B2C1-2DA8997CEA07}"/>
              </a:ext>
            </a:extLst>
          </p:cNvPr>
          <p:cNvSpPr/>
          <p:nvPr/>
        </p:nvSpPr>
        <p:spPr>
          <a:xfrm>
            <a:off x="3910788" y="295391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414E8-3175-4427-A571-15BF617E294E}"/>
              </a:ext>
            </a:extLst>
          </p:cNvPr>
          <p:cNvSpPr/>
          <p:nvPr/>
        </p:nvSpPr>
        <p:spPr>
          <a:xfrm>
            <a:off x="2015880" y="2912350"/>
            <a:ext cx="898551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BONNET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6C21DD-698A-4848-8418-01A5DB2D2B93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7909326" y="1063602"/>
            <a:ext cx="399542" cy="9343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9EE58A3-C269-446C-AAEA-CF189E064598}"/>
              </a:ext>
            </a:extLst>
          </p:cNvPr>
          <p:cNvSpPr/>
          <p:nvPr/>
        </p:nvSpPr>
        <p:spPr>
          <a:xfrm>
            <a:off x="7800202" y="1979138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347B422-7233-4F06-A2BB-0A4B489C7F0C}"/>
              </a:ext>
            </a:extLst>
          </p:cNvPr>
          <p:cNvSpPr/>
          <p:nvPr/>
        </p:nvSpPr>
        <p:spPr>
          <a:xfrm>
            <a:off x="7746149" y="828513"/>
            <a:ext cx="1374847" cy="36862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VEHICLE STRUCTURE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CDB251-D695-48F4-A35B-C8D96BF1F9FF}"/>
              </a:ext>
            </a:extLst>
          </p:cNvPr>
          <p:cNvCxnSpPr>
            <a:cxnSpLocks/>
          </p:cNvCxnSpPr>
          <p:nvPr/>
        </p:nvCxnSpPr>
        <p:spPr>
          <a:xfrm flipH="1" flipV="1">
            <a:off x="6688190" y="931872"/>
            <a:ext cx="652902" cy="12030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1427407-1F8C-40C6-ACDB-BCB98EB64111}"/>
              </a:ext>
            </a:extLst>
          </p:cNvPr>
          <p:cNvSpPr/>
          <p:nvPr/>
        </p:nvSpPr>
        <p:spPr>
          <a:xfrm>
            <a:off x="7292120" y="2116743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B51926E-1550-486B-B3C3-9816D3057440}"/>
              </a:ext>
            </a:extLst>
          </p:cNvPr>
          <p:cNvSpPr/>
          <p:nvPr/>
        </p:nvSpPr>
        <p:spPr>
          <a:xfrm>
            <a:off x="6096000" y="709803"/>
            <a:ext cx="847723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SEATS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8C4010-FD38-438C-97DB-44570142C73C}"/>
              </a:ext>
            </a:extLst>
          </p:cNvPr>
          <p:cNvCxnSpPr>
            <a:cxnSpLocks/>
          </p:cNvCxnSpPr>
          <p:nvPr/>
        </p:nvCxnSpPr>
        <p:spPr>
          <a:xfrm flipH="1" flipV="1">
            <a:off x="4887468" y="1090895"/>
            <a:ext cx="212656" cy="87481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D7D409F-F816-4AB3-8694-5AD7CBFECF9A}"/>
              </a:ext>
            </a:extLst>
          </p:cNvPr>
          <p:cNvSpPr/>
          <p:nvPr/>
        </p:nvSpPr>
        <p:spPr>
          <a:xfrm>
            <a:off x="5056904" y="1959085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69DDD74-EE48-4832-A2F3-0E62557B0FA8}"/>
              </a:ext>
            </a:extLst>
          </p:cNvPr>
          <p:cNvSpPr/>
          <p:nvPr/>
        </p:nvSpPr>
        <p:spPr>
          <a:xfrm>
            <a:off x="4399694" y="967398"/>
            <a:ext cx="1299399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WINDSCREEN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DD1577-1405-4C42-B84B-303181D30985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952031" y="1304182"/>
            <a:ext cx="3075006" cy="154036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E34966D-DFA1-4A18-94AF-8B741A83361C}"/>
              </a:ext>
            </a:extLst>
          </p:cNvPr>
          <p:cNvSpPr/>
          <p:nvPr/>
        </p:nvSpPr>
        <p:spPr>
          <a:xfrm>
            <a:off x="6008314" y="2825784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1005864-ED4E-43AE-82F6-59EBC42FF96D}"/>
              </a:ext>
            </a:extLst>
          </p:cNvPr>
          <p:cNvSpPr/>
          <p:nvPr/>
        </p:nvSpPr>
        <p:spPr>
          <a:xfrm>
            <a:off x="2752466" y="1224828"/>
            <a:ext cx="1286170" cy="36805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STEERING &amp; HORNS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9EAB6E-1478-4D95-84F6-FF982575407B}"/>
              </a:ext>
            </a:extLst>
          </p:cNvPr>
          <p:cNvCxnSpPr>
            <a:cxnSpLocks/>
          </p:cNvCxnSpPr>
          <p:nvPr/>
        </p:nvCxnSpPr>
        <p:spPr>
          <a:xfrm>
            <a:off x="2964240" y="2214771"/>
            <a:ext cx="1471281" cy="49085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3F7D6E3-8A9C-4A3D-9F2E-A755EFCBC047}"/>
              </a:ext>
            </a:extLst>
          </p:cNvPr>
          <p:cNvSpPr/>
          <p:nvPr/>
        </p:nvSpPr>
        <p:spPr>
          <a:xfrm>
            <a:off x="4429989" y="2672939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6A435D-BD88-4E03-9EC0-C8D9A165E350}"/>
              </a:ext>
            </a:extLst>
          </p:cNvPr>
          <p:cNvSpPr/>
          <p:nvPr/>
        </p:nvSpPr>
        <p:spPr>
          <a:xfrm>
            <a:off x="1674072" y="2069230"/>
            <a:ext cx="1375449" cy="36805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WIPERS &amp; WASHERS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2F5927-E09E-4845-9B93-B3C73DFDA9D8}"/>
              </a:ext>
            </a:extLst>
          </p:cNvPr>
          <p:cNvCxnSpPr>
            <a:cxnSpLocks/>
          </p:cNvCxnSpPr>
          <p:nvPr/>
        </p:nvCxnSpPr>
        <p:spPr>
          <a:xfrm flipV="1">
            <a:off x="2506200" y="3459896"/>
            <a:ext cx="517826" cy="6166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1BB041-0A72-4C52-9C6A-B8B79076DCD4}"/>
              </a:ext>
            </a:extLst>
          </p:cNvPr>
          <p:cNvSpPr/>
          <p:nvPr/>
        </p:nvSpPr>
        <p:spPr>
          <a:xfrm>
            <a:off x="2982401" y="3364934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67B795-4457-46B6-97E8-95FFC88D2B0E}"/>
              </a:ext>
            </a:extLst>
          </p:cNvPr>
          <p:cNvSpPr/>
          <p:nvPr/>
        </p:nvSpPr>
        <p:spPr>
          <a:xfrm>
            <a:off x="1750122" y="3956853"/>
            <a:ext cx="872132" cy="2910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LIGHTS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FBC8667-F9C9-4146-8F72-051E9ED9C2D8}"/>
              </a:ext>
            </a:extLst>
          </p:cNvPr>
          <p:cNvSpPr/>
          <p:nvPr/>
        </p:nvSpPr>
        <p:spPr>
          <a:xfrm>
            <a:off x="4918322" y="3227066"/>
            <a:ext cx="127847" cy="1281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16ACBA-9325-4FBA-B3AF-EC7F3131C797}"/>
              </a:ext>
            </a:extLst>
          </p:cNvPr>
          <p:cNvCxnSpPr>
            <a:cxnSpLocks/>
          </p:cNvCxnSpPr>
          <p:nvPr/>
        </p:nvCxnSpPr>
        <p:spPr>
          <a:xfrm flipV="1">
            <a:off x="3530302" y="3342873"/>
            <a:ext cx="1412181" cy="1696548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A764E6-6C6F-43BE-BB60-DECADF73A612}"/>
              </a:ext>
            </a:extLst>
          </p:cNvPr>
          <p:cNvSpPr/>
          <p:nvPr/>
        </p:nvSpPr>
        <p:spPr>
          <a:xfrm>
            <a:off x="2300289" y="5001356"/>
            <a:ext cx="1310616" cy="31126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POWER STEERING FLUID</a:t>
            </a:r>
          </a:p>
        </p:txBody>
      </p:sp>
    </p:spTree>
    <p:extLst>
      <p:ext uri="{BB962C8B-B14F-4D97-AF65-F5344CB8AC3E}">
        <p14:creationId xmlns:p14="http://schemas.microsoft.com/office/powerpoint/2010/main" val="88406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freddie unciano</dc:creator>
  <cp:lastModifiedBy>freddie unciano</cp:lastModifiedBy>
  <cp:revision>5</cp:revision>
  <dcterms:created xsi:type="dcterms:W3CDTF">2019-09-22T14:50:11Z</dcterms:created>
  <dcterms:modified xsi:type="dcterms:W3CDTF">2019-09-28T05:29:48Z</dcterms:modified>
</cp:coreProperties>
</file>