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 amt="66000"/>
          </a:blip>
          <a:srcRect b="-17966" l="0" r="0" t="0"/>
          <a:stretch/>
        </p:blipFill>
        <p:spPr>
          <a:xfrm>
            <a:off x="0" y="7832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268500" y="840750"/>
            <a:ext cx="8607000" cy="148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3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 TAILOR-MADE WAF </a:t>
            </a:r>
            <a:endParaRPr sz="3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3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FOR LINUX WEB SERVERS</a:t>
            </a:r>
            <a:endParaRPr sz="3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4999900" y="2808025"/>
            <a:ext cx="3949800" cy="148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A FIREWALL WITH 8 EXTRA</a:t>
            </a:r>
            <a:endParaRPr sz="18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DEFENSE MODULES IN </a:t>
            </a:r>
            <a:endParaRPr sz="18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ONE SERVER SECURITY SUITE</a:t>
            </a:r>
            <a:endParaRPr sz="18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13" y="2549700"/>
            <a:ext cx="4008425" cy="20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413" y="3121197"/>
            <a:ext cx="1020800" cy="10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5056950" y="4008775"/>
            <a:ext cx="1187100" cy="479400"/>
          </a:xfrm>
          <a:prstGeom prst="roundRect">
            <a:avLst>
              <a:gd fmla="val 15472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Learn more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433400" y="4008775"/>
            <a:ext cx="2320500" cy="479400"/>
          </a:xfrm>
          <a:prstGeom prst="roundRect">
            <a:avLst>
              <a:gd fmla="val 15472" name="adj"/>
            </a:avLst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TRY IT NOW FOR FREE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6518000" y="4512900"/>
            <a:ext cx="2151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>
                <a:solidFill>
                  <a:srgbClr val="FFFFFF"/>
                </a:solidFill>
              </a:rPr>
              <a:t>No credit card required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7925" y="76200"/>
            <a:ext cx="9144000" cy="707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1983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00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ALL WAF FEATURES YOU NEED IN ONE PLACE</a:t>
            </a:r>
            <a:endParaRPr sz="300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42902"/>
            <a:ext cx="6623700" cy="400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OWASP Top10 coverage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Zero-day hotfixes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Virtual patching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Domain-based settings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Flexible deployment options </a:t>
            </a:r>
            <a:br>
              <a:rPr lang="hu" sz="1500"/>
            </a:br>
            <a:r>
              <a:rPr lang="hu" sz="1500"/>
              <a:t>(Log only/Active protection mode)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Emergency mode (</a:t>
            </a:r>
            <a:br>
              <a:rPr lang="hu" sz="1500"/>
            </a:br>
            <a:r>
              <a:rPr lang="hu" sz="1500"/>
              <a:t>Lockdown feature)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Minimal latency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Automated rule updates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Guaranteed low false-positive rate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Bot protection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BitNinja SIEM for monitoring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Collective intelligence</a:t>
            </a:r>
            <a:endParaRPr sz="1500"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31143" t="0"/>
          <a:stretch/>
        </p:blipFill>
        <p:spPr>
          <a:xfrm>
            <a:off x="4276925" y="1340250"/>
            <a:ext cx="4867074" cy="33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1A1A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30800" y="321675"/>
            <a:ext cx="9013200" cy="136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BitNinja combines 9 server security modules for full-stack protection</a:t>
            </a:r>
            <a:endParaRPr sz="2400"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75" y="969950"/>
            <a:ext cx="80200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106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Setting up BitNinja is easy, takes just 5 mins</a:t>
            </a:r>
            <a:endParaRPr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74950" y="3360300"/>
            <a:ext cx="8852400" cy="91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>
                <a:solidFill>
                  <a:srgbClr val="434343"/>
                </a:solidFill>
              </a:rPr>
              <a:t>1. </a:t>
            </a:r>
            <a:r>
              <a:rPr lang="hu" sz="1400">
                <a:solidFill>
                  <a:srgbClr val="434343"/>
                </a:solidFill>
              </a:rPr>
              <a:t>SSH to your server → 2. Run a one-line code → 3. Enjoy active protection!</a:t>
            </a:r>
            <a:endParaRPr sz="1400">
              <a:solidFill>
                <a:srgbClr val="434343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hu" sz="1400">
                <a:solidFill>
                  <a:srgbClr val="434343"/>
                </a:solidFill>
              </a:rPr>
              <a:t>And adjust settings on the BitNinja Dashboard (SIEM) as you wish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350" y="875850"/>
            <a:ext cx="3868625" cy="22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16506" l="0" r="0" t="0"/>
          <a:stretch/>
        </p:blipFill>
        <p:spPr>
          <a:xfrm>
            <a:off x="0" y="4280102"/>
            <a:ext cx="9144001" cy="11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"/>
            <a:ext cx="9144000" cy="33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30327"/>
            <a:ext cx="9144001" cy="220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