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4.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5.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6.xml" ContentType="application/vnd.openxmlformats-officedocument.theme+xml"/>
  <Override PartName="/ppt/slideLayouts/slideLayout17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1"/>
    <p:sldMasterId id="2147483870" r:id="rId2"/>
    <p:sldMasterId id="2147483906" r:id="rId3"/>
    <p:sldMasterId id="2147483942" r:id="rId4"/>
    <p:sldMasterId id="2147483751" r:id="rId5"/>
    <p:sldMasterId id="2147483859" r:id="rId6"/>
    <p:sldMasterId id="2147483868" r:id="rId7"/>
  </p:sldMasterIdLst>
  <p:notesMasterIdLst>
    <p:notesMasterId r:id="rId36"/>
  </p:notesMasterIdLst>
  <p:handoutMasterIdLst>
    <p:handoutMasterId r:id="rId37"/>
  </p:handoutMasterIdLst>
  <p:sldIdLst>
    <p:sldId id="257" r:id="rId8"/>
    <p:sldId id="281" r:id="rId9"/>
    <p:sldId id="789" r:id="rId10"/>
    <p:sldId id="790" r:id="rId11"/>
    <p:sldId id="803" r:id="rId12"/>
    <p:sldId id="804" r:id="rId13"/>
    <p:sldId id="805" r:id="rId14"/>
    <p:sldId id="806" r:id="rId15"/>
    <p:sldId id="807" r:id="rId16"/>
    <p:sldId id="808" r:id="rId17"/>
    <p:sldId id="809" r:id="rId18"/>
    <p:sldId id="810" r:id="rId19"/>
    <p:sldId id="811" r:id="rId20"/>
    <p:sldId id="812" r:id="rId21"/>
    <p:sldId id="825" r:id="rId22"/>
    <p:sldId id="826" r:id="rId23"/>
    <p:sldId id="813" r:id="rId24"/>
    <p:sldId id="814" r:id="rId25"/>
    <p:sldId id="815" r:id="rId26"/>
    <p:sldId id="816" r:id="rId27"/>
    <p:sldId id="817" r:id="rId28"/>
    <p:sldId id="818" r:id="rId29"/>
    <p:sldId id="819" r:id="rId30"/>
    <p:sldId id="820" r:id="rId31"/>
    <p:sldId id="821" r:id="rId32"/>
    <p:sldId id="822" r:id="rId33"/>
    <p:sldId id="823" r:id="rId34"/>
    <p:sldId id="82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YELLOW" id="{421119B9-56D2-824C-B5CE-7F0E6A8113FC}">
          <p14:sldIdLst>
            <p14:sldId id="257"/>
            <p14:sldId id="281"/>
            <p14:sldId id="789"/>
            <p14:sldId id="790"/>
            <p14:sldId id="803"/>
            <p14:sldId id="804"/>
            <p14:sldId id="805"/>
            <p14:sldId id="806"/>
            <p14:sldId id="807"/>
            <p14:sldId id="808"/>
            <p14:sldId id="809"/>
            <p14:sldId id="810"/>
            <p14:sldId id="811"/>
            <p14:sldId id="812"/>
            <p14:sldId id="825"/>
            <p14:sldId id="826"/>
            <p14:sldId id="813"/>
            <p14:sldId id="814"/>
            <p14:sldId id="815"/>
            <p14:sldId id="816"/>
            <p14:sldId id="817"/>
            <p14:sldId id="818"/>
            <p14:sldId id="819"/>
            <p14:sldId id="820"/>
            <p14:sldId id="821"/>
            <p14:sldId id="822"/>
            <p14:sldId id="823"/>
            <p14:sldId id="82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FFEB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240" autoAdjust="0"/>
  </p:normalViewPr>
  <p:slideViewPr>
    <p:cSldViewPr snapToGrid="0" snapToObjects="1">
      <p:cViewPr varScale="1">
        <p:scale>
          <a:sx n="87" d="100"/>
          <a:sy n="87" d="100"/>
        </p:scale>
        <p:origin x="480" y="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37620-2A00-864A-995B-4E7906C7AFD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F9FDC4-D027-B940-BB76-7FF4D3C7DC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BC17C6-02B3-AE43-9E08-A67A1BE095A9}" type="datetimeFigureOut">
              <a:rPr lang="en-GB" smtClean="0"/>
              <a:t>25/03/2025</a:t>
            </a:fld>
            <a:endParaRPr lang="en-GB"/>
          </a:p>
        </p:txBody>
      </p:sp>
      <p:sp>
        <p:nvSpPr>
          <p:cNvPr id="4" name="Footer Placeholder 3">
            <a:extLst>
              <a:ext uri="{FF2B5EF4-FFF2-40B4-BE49-F238E27FC236}">
                <a16:creationId xmlns:a16="http://schemas.microsoft.com/office/drawing/2014/main" id="{D1FF45EE-B432-394B-B140-7DBA8E7863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B484E32-9AE2-6244-9A09-B93A8D4138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FD1E7B-D27A-6648-94C5-159D85C3B106}" type="slidenum">
              <a:rPr lang="en-GB" smtClean="0"/>
              <a:t>‹#›</a:t>
            </a:fld>
            <a:endParaRPr lang="en-GB"/>
          </a:p>
        </p:txBody>
      </p:sp>
    </p:spTree>
    <p:extLst>
      <p:ext uri="{BB962C8B-B14F-4D97-AF65-F5344CB8AC3E}">
        <p14:creationId xmlns:p14="http://schemas.microsoft.com/office/powerpoint/2010/main" val="1802337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E5FC8-3CD7-E64B-90BF-F246F32DF2A1}" type="datetimeFigureOut">
              <a:rPr lang="en-GB" smtClean="0"/>
              <a:t>25/03/2025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18154-7734-3F40-80EB-A48166DB1DD3}" type="slidenum">
              <a:rPr lang="en-GB" smtClean="0"/>
              <a:t>‹#›</a:t>
            </a:fld>
            <a:endParaRPr lang="en-GB"/>
          </a:p>
        </p:txBody>
      </p:sp>
    </p:spTree>
    <p:extLst>
      <p:ext uri="{BB962C8B-B14F-4D97-AF65-F5344CB8AC3E}">
        <p14:creationId xmlns:p14="http://schemas.microsoft.com/office/powerpoint/2010/main" val="61879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noProof="1">
                <a:solidFill>
                  <a:prstClr val="black"/>
                </a:solidFill>
              </a:rPr>
              <a:t>© Copyright Showeet.com – Creative &amp; Free PowerPoint Templates</a:t>
            </a:r>
            <a:endParaRPr lang="en-US" noProof="1"/>
          </a:p>
          <a:p>
            <a:endParaRPr lang="en-GB" dirty="0"/>
          </a:p>
        </p:txBody>
      </p:sp>
      <p:sp>
        <p:nvSpPr>
          <p:cNvPr id="4" name="Slide Number Placeholder 3"/>
          <p:cNvSpPr>
            <a:spLocks noGrp="1"/>
          </p:cNvSpPr>
          <p:nvPr>
            <p:ph type="sldNum" sz="quarter" idx="5"/>
          </p:nvPr>
        </p:nvSpPr>
        <p:spPr/>
        <p:txBody>
          <a:bodyPr/>
          <a:lstStyle/>
          <a:p>
            <a:fld id="{A5218154-7734-3F40-80EB-A48166DB1DD3}" type="slidenum">
              <a:rPr lang="en-GB" smtClean="0"/>
              <a:t>1</a:t>
            </a:fld>
            <a:endParaRPr lang="en-GB"/>
          </a:p>
        </p:txBody>
      </p:sp>
    </p:spTree>
    <p:extLst>
      <p:ext uri="{BB962C8B-B14F-4D97-AF65-F5344CB8AC3E}">
        <p14:creationId xmlns:p14="http://schemas.microsoft.com/office/powerpoint/2010/main" val="1813761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10</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11</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12</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13</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14</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15</a:t>
            </a:fld>
            <a:endParaRPr lang="en-GB"/>
          </a:p>
        </p:txBody>
      </p:sp>
    </p:spTree>
    <p:extLst>
      <p:ext uri="{BB962C8B-B14F-4D97-AF65-F5344CB8AC3E}">
        <p14:creationId xmlns:p14="http://schemas.microsoft.com/office/powerpoint/2010/main" val="3795819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16</a:t>
            </a:fld>
            <a:endParaRPr lang="en-GB"/>
          </a:p>
        </p:txBody>
      </p:sp>
    </p:spTree>
    <p:extLst>
      <p:ext uri="{BB962C8B-B14F-4D97-AF65-F5344CB8AC3E}">
        <p14:creationId xmlns:p14="http://schemas.microsoft.com/office/powerpoint/2010/main" val="1171319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17</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18</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19</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20</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21</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22</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23</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24</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28</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3</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4</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5</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6</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7</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8</a:t>
            </a:fld>
            <a:endParaRPr lang="en-GB"/>
          </a:p>
        </p:txBody>
      </p:sp>
    </p:spTree>
    <p:extLst>
      <p:ext uri="{BB962C8B-B14F-4D97-AF65-F5344CB8AC3E}">
        <p14:creationId xmlns:p14="http://schemas.microsoft.com/office/powerpoint/2010/main" val="135782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1">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5"/>
          </p:nvPr>
        </p:nvSpPr>
        <p:spPr/>
        <p:txBody>
          <a:bodyPr/>
          <a:lstStyle/>
          <a:p>
            <a:fld id="{A5218154-7734-3F40-80EB-A48166DB1DD3}" type="slidenum">
              <a:rPr lang="en-GB" smtClean="0"/>
              <a:t>9</a:t>
            </a:fld>
            <a:endParaRPr lang="en-GB"/>
          </a:p>
        </p:txBody>
      </p:sp>
    </p:spTree>
    <p:extLst>
      <p:ext uri="{BB962C8B-B14F-4D97-AF65-F5344CB8AC3E}">
        <p14:creationId xmlns:p14="http://schemas.microsoft.com/office/powerpoint/2010/main" val="135782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howeet.com/" TargetMode="External"/><Relationship Id="rId1" Type="http://schemas.openxmlformats.org/officeDocument/2006/relationships/slideMaster" Target="../slideMasters/slideMaster6.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0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B629870-74EB-8946-A64E-5CE2A02D6DCA}"/>
              </a:ext>
            </a:extLst>
          </p:cNvPr>
          <p:cNvSpPr>
            <a:spLocks noGrp="1"/>
          </p:cNvSpPr>
          <p:nvPr>
            <p:ph type="pic" sz="quarter" idx="13"/>
          </p:nvPr>
        </p:nvSpPr>
        <p:spPr>
          <a:xfrm>
            <a:off x="9593985" y="1182688"/>
            <a:ext cx="4025179" cy="4360862"/>
          </a:xfrm>
          <a:custGeom>
            <a:avLst/>
            <a:gdLst>
              <a:gd name="connsiteX0" fmla="*/ 915045 w 4025179"/>
              <a:gd name="connsiteY0" fmla="*/ 0 h 4360862"/>
              <a:gd name="connsiteX1" fmla="*/ 927071 w 4025179"/>
              <a:gd name="connsiteY1" fmla="*/ 0 h 4360862"/>
              <a:gd name="connsiteX2" fmla="*/ 1040598 w 4025179"/>
              <a:gd name="connsiteY2" fmla="*/ 5539 h 4360862"/>
              <a:gd name="connsiteX3" fmla="*/ 1401158 w 4025179"/>
              <a:gd name="connsiteY3" fmla="*/ 125948 h 4360862"/>
              <a:gd name="connsiteX4" fmla="*/ 2479805 w 4025179"/>
              <a:gd name="connsiteY4" fmla="*/ 748869 h 4360862"/>
              <a:gd name="connsiteX5" fmla="*/ 3558646 w 4025179"/>
              <a:gd name="connsiteY5" fmla="*/ 1371566 h 4360862"/>
              <a:gd name="connsiteX6" fmla="*/ 4018417 w 4025179"/>
              <a:gd name="connsiteY6" fmla="*/ 2062739 h 4360862"/>
              <a:gd name="connsiteX7" fmla="*/ 4025179 w 4025179"/>
              <a:gd name="connsiteY7" fmla="*/ 2171810 h 4360862"/>
              <a:gd name="connsiteX8" fmla="*/ 4025179 w 4025179"/>
              <a:gd name="connsiteY8" fmla="*/ 2189083 h 4360862"/>
              <a:gd name="connsiteX9" fmla="*/ 4018417 w 4025179"/>
              <a:gd name="connsiteY9" fmla="*/ 2298154 h 4360862"/>
              <a:gd name="connsiteX10" fmla="*/ 3558646 w 4025179"/>
              <a:gd name="connsiteY10" fmla="*/ 2989327 h 4360862"/>
              <a:gd name="connsiteX11" fmla="*/ 2479805 w 4025179"/>
              <a:gd name="connsiteY11" fmla="*/ 3612024 h 4360862"/>
              <a:gd name="connsiteX12" fmla="*/ 1401158 w 4025179"/>
              <a:gd name="connsiteY12" fmla="*/ 4234944 h 4360862"/>
              <a:gd name="connsiteX13" fmla="*/ 1040598 w 4025179"/>
              <a:gd name="connsiteY13" fmla="*/ 4355354 h 4360862"/>
              <a:gd name="connsiteX14" fmla="*/ 927697 w 4025179"/>
              <a:gd name="connsiteY14" fmla="*/ 4360862 h 4360862"/>
              <a:gd name="connsiteX15" fmla="*/ 914677 w 4025179"/>
              <a:gd name="connsiteY15" fmla="*/ 4360862 h 4360862"/>
              <a:gd name="connsiteX16" fmla="*/ 800228 w 4025179"/>
              <a:gd name="connsiteY16" fmla="*/ 4351374 h 4360862"/>
              <a:gd name="connsiteX17" fmla="*/ 0 w 4025179"/>
              <a:gd name="connsiteY17" fmla="*/ 3426064 h 4360862"/>
              <a:gd name="connsiteX18" fmla="*/ 0 w 4025179"/>
              <a:gd name="connsiteY18" fmla="*/ 2180446 h 4360862"/>
              <a:gd name="connsiteX19" fmla="*/ 0 w 4025179"/>
              <a:gd name="connsiteY19" fmla="*/ 934829 h 4360862"/>
              <a:gd name="connsiteX20" fmla="*/ 800228 w 4025179"/>
              <a:gd name="connsiteY20" fmla="*/ 9519 h 436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25179" h="4360862">
                <a:moveTo>
                  <a:pt x="915045" y="0"/>
                </a:moveTo>
                <a:lnTo>
                  <a:pt x="927071" y="0"/>
                </a:lnTo>
                <a:lnTo>
                  <a:pt x="1040598" y="5539"/>
                </a:lnTo>
                <a:cubicBezTo>
                  <a:pt x="1162152" y="19609"/>
                  <a:pt x="1284391" y="58560"/>
                  <a:pt x="1401158" y="125948"/>
                </a:cubicBezTo>
                <a:lnTo>
                  <a:pt x="2479805" y="748869"/>
                </a:lnTo>
                <a:lnTo>
                  <a:pt x="3558646" y="1371566"/>
                </a:lnTo>
                <a:cubicBezTo>
                  <a:pt x="3831103" y="1528805"/>
                  <a:pt x="3984359" y="1789317"/>
                  <a:pt x="4018417" y="2062739"/>
                </a:cubicBezTo>
                <a:lnTo>
                  <a:pt x="4025179" y="2171810"/>
                </a:lnTo>
                <a:lnTo>
                  <a:pt x="4025179" y="2189083"/>
                </a:lnTo>
                <a:lnTo>
                  <a:pt x="4018417" y="2298154"/>
                </a:lnTo>
                <a:cubicBezTo>
                  <a:pt x="3984359" y="2571575"/>
                  <a:pt x="3831103" y="2832088"/>
                  <a:pt x="3558646" y="2989327"/>
                </a:cubicBezTo>
                <a:lnTo>
                  <a:pt x="2479805" y="3612024"/>
                </a:lnTo>
                <a:lnTo>
                  <a:pt x="1401158" y="4234944"/>
                </a:lnTo>
                <a:cubicBezTo>
                  <a:pt x="1284391" y="4302332"/>
                  <a:pt x="1162152" y="4341283"/>
                  <a:pt x="1040598" y="4355354"/>
                </a:cubicBezTo>
                <a:lnTo>
                  <a:pt x="927697" y="4360862"/>
                </a:lnTo>
                <a:lnTo>
                  <a:pt x="914677" y="4360862"/>
                </a:lnTo>
                <a:lnTo>
                  <a:pt x="800228" y="4351374"/>
                </a:lnTo>
                <a:cubicBezTo>
                  <a:pt x="367915" y="4287123"/>
                  <a:pt x="0" y="3920243"/>
                  <a:pt x="0" y="3426064"/>
                </a:cubicBezTo>
                <a:lnTo>
                  <a:pt x="0" y="2180446"/>
                </a:lnTo>
                <a:lnTo>
                  <a:pt x="0" y="934829"/>
                </a:lnTo>
                <a:cubicBezTo>
                  <a:pt x="0" y="440650"/>
                  <a:pt x="367915" y="73770"/>
                  <a:pt x="800228" y="9519"/>
                </a:cubicBezTo>
                <a:close/>
              </a:path>
            </a:pathLst>
          </a:custGeom>
          <a:solidFill>
            <a:schemeClr val="bg2">
              <a:lumMod val="90000"/>
            </a:schemeClr>
          </a:solidFill>
        </p:spPr>
        <p:txBody>
          <a:bodyPr wrap="square">
            <a:noAutofit/>
          </a:bodyPr>
          <a:lstStyle/>
          <a:p>
            <a:endParaRPr lang="en-GB"/>
          </a:p>
        </p:txBody>
      </p:sp>
      <p:sp>
        <p:nvSpPr>
          <p:cNvPr id="2" name="Date Placeholder 1">
            <a:extLst>
              <a:ext uri="{FF2B5EF4-FFF2-40B4-BE49-F238E27FC236}">
                <a16:creationId xmlns:a16="http://schemas.microsoft.com/office/drawing/2014/main" id="{922ECAED-FD22-6846-8164-C07561AC2A09}"/>
              </a:ext>
            </a:extLst>
          </p:cNvPr>
          <p:cNvSpPr>
            <a:spLocks noGrp="1"/>
          </p:cNvSpPr>
          <p:nvPr>
            <p:ph type="dt" sz="half" idx="10"/>
          </p:nvPr>
        </p:nvSpPr>
        <p:spPr/>
        <p:txBody>
          <a:bodyPr/>
          <a:lstStyle/>
          <a:p>
            <a:fld id="{176BC089-D443-8E46-9B20-F805C5ADFBEB}" type="datetimeFigureOut">
              <a:rPr lang="en-GB" smtClean="0"/>
              <a:t>25/03/2025</a:t>
            </a:fld>
            <a:endParaRPr lang="en-GB"/>
          </a:p>
        </p:txBody>
      </p:sp>
      <p:sp>
        <p:nvSpPr>
          <p:cNvPr id="3" name="Footer Placeholder 2">
            <a:extLst>
              <a:ext uri="{FF2B5EF4-FFF2-40B4-BE49-F238E27FC236}">
                <a16:creationId xmlns:a16="http://schemas.microsoft.com/office/drawing/2014/main" id="{195A717F-22C8-AC4C-8AC3-D0216408AB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68DE37-5FC8-1641-8974-DD8CDF20B2E7}"/>
              </a:ext>
            </a:extLst>
          </p:cNvPr>
          <p:cNvSpPr>
            <a:spLocks noGrp="1"/>
          </p:cNvSpPr>
          <p:nvPr>
            <p:ph type="sldNum" sz="quarter" idx="12"/>
          </p:nvPr>
        </p:nvSpPr>
        <p:spPr/>
        <p:txBody>
          <a:bodyPr/>
          <a:lstStyle/>
          <a:p>
            <a:fld id="{CE7809C5-EAA0-BC41-804F-8C0058248A03}" type="slidenum">
              <a:rPr lang="en-GB" smtClean="0"/>
              <a:t>‹#›</a:t>
            </a:fld>
            <a:endParaRPr lang="en-GB"/>
          </a:p>
        </p:txBody>
      </p:sp>
      <p:sp>
        <p:nvSpPr>
          <p:cNvPr id="7" name="Text Placeholder 2">
            <a:extLst>
              <a:ext uri="{FF2B5EF4-FFF2-40B4-BE49-F238E27FC236}">
                <a16:creationId xmlns:a16="http://schemas.microsoft.com/office/drawing/2014/main" id="{124D2B9F-4060-AF4A-805C-962332D5A61B}"/>
              </a:ext>
            </a:extLst>
          </p:cNvPr>
          <p:cNvSpPr>
            <a:spLocks noGrp="1"/>
          </p:cNvSpPr>
          <p:nvPr>
            <p:ph type="body" idx="1"/>
          </p:nvPr>
        </p:nvSpPr>
        <p:spPr>
          <a:xfrm>
            <a:off x="498232" y="3714013"/>
            <a:ext cx="3966357" cy="1500187"/>
          </a:xfrm>
        </p:spPr>
        <p:txBody>
          <a:bodyPr/>
          <a:lstStyle>
            <a:lvl1pPr marL="0" indent="0">
              <a:buNone/>
              <a:defRPr sz="2400" b="0" i="0">
                <a:solidFill>
                  <a:schemeClr val="accent5"/>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8" name="Shape">
            <a:extLst>
              <a:ext uri="{FF2B5EF4-FFF2-40B4-BE49-F238E27FC236}">
                <a16:creationId xmlns:a16="http://schemas.microsoft.com/office/drawing/2014/main" id="{22601DD0-3625-FF41-8C1D-1B48F34BD2EF}"/>
              </a:ext>
            </a:extLst>
          </p:cNvPr>
          <p:cNvSpPr/>
          <p:nvPr userDrawn="1"/>
        </p:nvSpPr>
        <p:spPr>
          <a:xfrm>
            <a:off x="4720695" y="473010"/>
            <a:ext cx="5334744" cy="578002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9" name="Shape">
            <a:extLst>
              <a:ext uri="{FF2B5EF4-FFF2-40B4-BE49-F238E27FC236}">
                <a16:creationId xmlns:a16="http://schemas.microsoft.com/office/drawing/2014/main" id="{C2B786A7-DF6B-1348-9D3A-FFE7E5A2C47F}"/>
              </a:ext>
            </a:extLst>
          </p:cNvPr>
          <p:cNvSpPr/>
          <p:nvPr userDrawn="1"/>
        </p:nvSpPr>
        <p:spPr>
          <a:xfrm rot="7200000">
            <a:off x="-1762985" y="179143"/>
            <a:ext cx="7139409" cy="773531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6" name="Title 15">
            <a:extLst>
              <a:ext uri="{FF2B5EF4-FFF2-40B4-BE49-F238E27FC236}">
                <a16:creationId xmlns:a16="http://schemas.microsoft.com/office/drawing/2014/main" id="{1CE6B6E6-73F9-E540-8A32-A72BA46DC3D9}"/>
              </a:ext>
            </a:extLst>
          </p:cNvPr>
          <p:cNvSpPr>
            <a:spLocks noGrp="1"/>
          </p:cNvSpPr>
          <p:nvPr>
            <p:ph type="title" hasCustomPrompt="1"/>
          </p:nvPr>
        </p:nvSpPr>
        <p:spPr>
          <a:xfrm>
            <a:off x="498231" y="1512282"/>
            <a:ext cx="3966356" cy="1916723"/>
          </a:xfrm>
        </p:spPr>
        <p:txBody>
          <a:bodyPr anchor="b" anchorCtr="0">
            <a:normAutofit/>
          </a:bodyPr>
          <a:lstStyle>
            <a:lvl1pPr>
              <a:defRPr sz="3600" b="1">
                <a:solidFill>
                  <a:schemeClr val="tx1"/>
                </a:solidFill>
                <a:latin typeface="+mn-lt"/>
              </a:defRPr>
            </a:lvl1pPr>
          </a:lstStyle>
          <a:p>
            <a:r>
              <a:rPr lang="en-US" dirty="0"/>
              <a:t>CLICK TO EDIT MASTER TITLE STYLE</a:t>
            </a:r>
          </a:p>
        </p:txBody>
      </p:sp>
    </p:spTree>
    <p:extLst>
      <p:ext uri="{BB962C8B-B14F-4D97-AF65-F5344CB8AC3E}">
        <p14:creationId xmlns:p14="http://schemas.microsoft.com/office/powerpoint/2010/main" val="327892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9F30FBA-13B6-5948-B215-61338FC9611C}"/>
              </a:ext>
            </a:extLst>
          </p:cNvPr>
          <p:cNvSpPr>
            <a:spLocks noGrp="1"/>
          </p:cNvSpPr>
          <p:nvPr>
            <p:ph type="pic" sz="quarter" idx="10"/>
          </p:nvPr>
        </p:nvSpPr>
        <p:spPr>
          <a:xfrm>
            <a:off x="970409" y="-3062350"/>
            <a:ext cx="10251187" cy="9461057"/>
          </a:xfrm>
          <a:custGeom>
            <a:avLst/>
            <a:gdLst>
              <a:gd name="connsiteX0" fmla="*/ 1314699 w 6131036"/>
              <a:gd name="connsiteY0" fmla="*/ 0 h 5658475"/>
              <a:gd name="connsiteX1" fmla="*/ 3065518 w 6131036"/>
              <a:gd name="connsiteY1" fmla="*/ 0 h 5658475"/>
              <a:gd name="connsiteX2" fmla="*/ 4816338 w 6131036"/>
              <a:gd name="connsiteY2" fmla="*/ 0 h 5658475"/>
              <a:gd name="connsiteX3" fmla="*/ 5953287 w 6131036"/>
              <a:gd name="connsiteY3" fmla="*/ 1969443 h 5658475"/>
              <a:gd name="connsiteX4" fmla="*/ 5077720 w 6131036"/>
              <a:gd name="connsiteY4" fmla="*/ 3485571 h 5658475"/>
              <a:gd name="connsiteX5" fmla="*/ 4202467 w 6131036"/>
              <a:gd name="connsiteY5" fmla="*/ 5001972 h 5658475"/>
              <a:gd name="connsiteX6" fmla="*/ 1928569 w 6131036"/>
              <a:gd name="connsiteY6" fmla="*/ 5001972 h 5658475"/>
              <a:gd name="connsiteX7" fmla="*/ 1053317 w 6131036"/>
              <a:gd name="connsiteY7" fmla="*/ 3485571 h 5658475"/>
              <a:gd name="connsiteX8" fmla="*/ 177750 w 6131036"/>
              <a:gd name="connsiteY8" fmla="*/ 1969443 h 5658475"/>
              <a:gd name="connsiteX9" fmla="*/ 1314699 w 6131036"/>
              <a:gd name="connsiteY9" fmla="*/ 0 h 56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1036" h="5658475">
                <a:moveTo>
                  <a:pt x="1314699" y="0"/>
                </a:moveTo>
                <a:lnTo>
                  <a:pt x="3065518" y="0"/>
                </a:lnTo>
                <a:lnTo>
                  <a:pt x="4816338" y="0"/>
                </a:lnTo>
                <a:cubicBezTo>
                  <a:pt x="5826680" y="0"/>
                  <a:pt x="6458458" y="1094105"/>
                  <a:pt x="5953287" y="1969443"/>
                </a:cubicBezTo>
                <a:lnTo>
                  <a:pt x="5077720" y="3485571"/>
                </a:lnTo>
                <a:lnTo>
                  <a:pt x="4202467" y="5001972"/>
                </a:lnTo>
                <a:cubicBezTo>
                  <a:pt x="3697296" y="5877310"/>
                  <a:pt x="2433740" y="5877310"/>
                  <a:pt x="1928569" y="5001972"/>
                </a:cubicBezTo>
                <a:lnTo>
                  <a:pt x="1053317" y="3485571"/>
                </a:lnTo>
                <a:lnTo>
                  <a:pt x="177750" y="1969443"/>
                </a:lnTo>
                <a:cubicBezTo>
                  <a:pt x="-327421" y="1094105"/>
                  <a:pt x="304357" y="0"/>
                  <a:pt x="1314699" y="0"/>
                </a:cubicBezTo>
                <a:close/>
              </a:path>
            </a:pathLst>
          </a:custGeom>
          <a:solidFill>
            <a:schemeClr val="bg2">
              <a:lumMod val="90000"/>
            </a:schemeClr>
          </a:solidFill>
        </p:spPr>
        <p:txBody>
          <a:bodyPr wrap="square">
            <a:noAutofit/>
          </a:bodyPr>
          <a:lstStyle/>
          <a:p>
            <a:endParaRPr lang="en-GB" dirty="0"/>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2764135" y="459299"/>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3807073" y="2634311"/>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9104280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3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026958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3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75429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0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B629870-74EB-8946-A64E-5CE2A02D6DCA}"/>
              </a:ext>
            </a:extLst>
          </p:cNvPr>
          <p:cNvSpPr>
            <a:spLocks noGrp="1"/>
          </p:cNvSpPr>
          <p:nvPr>
            <p:ph type="pic" sz="quarter" idx="13"/>
          </p:nvPr>
        </p:nvSpPr>
        <p:spPr>
          <a:xfrm>
            <a:off x="9593985" y="1182688"/>
            <a:ext cx="4025179" cy="4360862"/>
          </a:xfrm>
          <a:custGeom>
            <a:avLst/>
            <a:gdLst>
              <a:gd name="connsiteX0" fmla="*/ 915045 w 4025179"/>
              <a:gd name="connsiteY0" fmla="*/ 0 h 4360862"/>
              <a:gd name="connsiteX1" fmla="*/ 927071 w 4025179"/>
              <a:gd name="connsiteY1" fmla="*/ 0 h 4360862"/>
              <a:gd name="connsiteX2" fmla="*/ 1040598 w 4025179"/>
              <a:gd name="connsiteY2" fmla="*/ 5539 h 4360862"/>
              <a:gd name="connsiteX3" fmla="*/ 1401158 w 4025179"/>
              <a:gd name="connsiteY3" fmla="*/ 125948 h 4360862"/>
              <a:gd name="connsiteX4" fmla="*/ 2479805 w 4025179"/>
              <a:gd name="connsiteY4" fmla="*/ 748869 h 4360862"/>
              <a:gd name="connsiteX5" fmla="*/ 3558646 w 4025179"/>
              <a:gd name="connsiteY5" fmla="*/ 1371566 h 4360862"/>
              <a:gd name="connsiteX6" fmla="*/ 4018417 w 4025179"/>
              <a:gd name="connsiteY6" fmla="*/ 2062739 h 4360862"/>
              <a:gd name="connsiteX7" fmla="*/ 4025179 w 4025179"/>
              <a:gd name="connsiteY7" fmla="*/ 2171810 h 4360862"/>
              <a:gd name="connsiteX8" fmla="*/ 4025179 w 4025179"/>
              <a:gd name="connsiteY8" fmla="*/ 2189083 h 4360862"/>
              <a:gd name="connsiteX9" fmla="*/ 4018417 w 4025179"/>
              <a:gd name="connsiteY9" fmla="*/ 2298154 h 4360862"/>
              <a:gd name="connsiteX10" fmla="*/ 3558646 w 4025179"/>
              <a:gd name="connsiteY10" fmla="*/ 2989327 h 4360862"/>
              <a:gd name="connsiteX11" fmla="*/ 2479805 w 4025179"/>
              <a:gd name="connsiteY11" fmla="*/ 3612024 h 4360862"/>
              <a:gd name="connsiteX12" fmla="*/ 1401158 w 4025179"/>
              <a:gd name="connsiteY12" fmla="*/ 4234944 h 4360862"/>
              <a:gd name="connsiteX13" fmla="*/ 1040598 w 4025179"/>
              <a:gd name="connsiteY13" fmla="*/ 4355354 h 4360862"/>
              <a:gd name="connsiteX14" fmla="*/ 927697 w 4025179"/>
              <a:gd name="connsiteY14" fmla="*/ 4360862 h 4360862"/>
              <a:gd name="connsiteX15" fmla="*/ 914677 w 4025179"/>
              <a:gd name="connsiteY15" fmla="*/ 4360862 h 4360862"/>
              <a:gd name="connsiteX16" fmla="*/ 800228 w 4025179"/>
              <a:gd name="connsiteY16" fmla="*/ 4351374 h 4360862"/>
              <a:gd name="connsiteX17" fmla="*/ 0 w 4025179"/>
              <a:gd name="connsiteY17" fmla="*/ 3426064 h 4360862"/>
              <a:gd name="connsiteX18" fmla="*/ 0 w 4025179"/>
              <a:gd name="connsiteY18" fmla="*/ 2180446 h 4360862"/>
              <a:gd name="connsiteX19" fmla="*/ 0 w 4025179"/>
              <a:gd name="connsiteY19" fmla="*/ 934829 h 4360862"/>
              <a:gd name="connsiteX20" fmla="*/ 800228 w 4025179"/>
              <a:gd name="connsiteY20" fmla="*/ 9519 h 436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25179" h="4360862">
                <a:moveTo>
                  <a:pt x="915045" y="0"/>
                </a:moveTo>
                <a:lnTo>
                  <a:pt x="927071" y="0"/>
                </a:lnTo>
                <a:lnTo>
                  <a:pt x="1040598" y="5539"/>
                </a:lnTo>
                <a:cubicBezTo>
                  <a:pt x="1162152" y="19609"/>
                  <a:pt x="1284391" y="58560"/>
                  <a:pt x="1401158" y="125948"/>
                </a:cubicBezTo>
                <a:lnTo>
                  <a:pt x="2479805" y="748869"/>
                </a:lnTo>
                <a:lnTo>
                  <a:pt x="3558646" y="1371566"/>
                </a:lnTo>
                <a:cubicBezTo>
                  <a:pt x="3831103" y="1528805"/>
                  <a:pt x="3984359" y="1789317"/>
                  <a:pt x="4018417" y="2062739"/>
                </a:cubicBezTo>
                <a:lnTo>
                  <a:pt x="4025179" y="2171810"/>
                </a:lnTo>
                <a:lnTo>
                  <a:pt x="4025179" y="2189083"/>
                </a:lnTo>
                <a:lnTo>
                  <a:pt x="4018417" y="2298154"/>
                </a:lnTo>
                <a:cubicBezTo>
                  <a:pt x="3984359" y="2571575"/>
                  <a:pt x="3831103" y="2832088"/>
                  <a:pt x="3558646" y="2989327"/>
                </a:cubicBezTo>
                <a:lnTo>
                  <a:pt x="2479805" y="3612024"/>
                </a:lnTo>
                <a:lnTo>
                  <a:pt x="1401158" y="4234944"/>
                </a:lnTo>
                <a:cubicBezTo>
                  <a:pt x="1284391" y="4302332"/>
                  <a:pt x="1162152" y="4341283"/>
                  <a:pt x="1040598" y="4355354"/>
                </a:cubicBezTo>
                <a:lnTo>
                  <a:pt x="927697" y="4360862"/>
                </a:lnTo>
                <a:lnTo>
                  <a:pt x="914677" y="4360862"/>
                </a:lnTo>
                <a:lnTo>
                  <a:pt x="800228" y="4351374"/>
                </a:lnTo>
                <a:cubicBezTo>
                  <a:pt x="367915" y="4287123"/>
                  <a:pt x="0" y="3920243"/>
                  <a:pt x="0" y="3426064"/>
                </a:cubicBezTo>
                <a:lnTo>
                  <a:pt x="0" y="2180446"/>
                </a:lnTo>
                <a:lnTo>
                  <a:pt x="0" y="934829"/>
                </a:lnTo>
                <a:cubicBezTo>
                  <a:pt x="0" y="440650"/>
                  <a:pt x="367915" y="73770"/>
                  <a:pt x="800228" y="9519"/>
                </a:cubicBezTo>
                <a:close/>
              </a:path>
            </a:pathLst>
          </a:custGeom>
          <a:solidFill>
            <a:schemeClr val="bg2">
              <a:lumMod val="90000"/>
            </a:schemeClr>
          </a:solidFill>
        </p:spPr>
        <p:txBody>
          <a:bodyPr wrap="square">
            <a:noAutofit/>
          </a:bodyPr>
          <a:lstStyle/>
          <a:p>
            <a:endParaRPr lang="en-GB"/>
          </a:p>
        </p:txBody>
      </p:sp>
      <p:sp>
        <p:nvSpPr>
          <p:cNvPr id="2" name="Date Placeholder 1">
            <a:extLst>
              <a:ext uri="{FF2B5EF4-FFF2-40B4-BE49-F238E27FC236}">
                <a16:creationId xmlns:a16="http://schemas.microsoft.com/office/drawing/2014/main" id="{922ECAED-FD22-6846-8164-C07561AC2A0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195A717F-22C8-AC4C-8AC3-D0216408AB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A68DE37-5FC8-1641-8974-DD8CDF20B2E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 Placeholder 2">
            <a:extLst>
              <a:ext uri="{FF2B5EF4-FFF2-40B4-BE49-F238E27FC236}">
                <a16:creationId xmlns:a16="http://schemas.microsoft.com/office/drawing/2014/main" id="{124D2B9F-4060-AF4A-805C-962332D5A61B}"/>
              </a:ext>
            </a:extLst>
          </p:cNvPr>
          <p:cNvSpPr>
            <a:spLocks noGrp="1"/>
          </p:cNvSpPr>
          <p:nvPr>
            <p:ph type="body" idx="1"/>
          </p:nvPr>
        </p:nvSpPr>
        <p:spPr>
          <a:xfrm>
            <a:off x="498232" y="3714013"/>
            <a:ext cx="3966357" cy="1500187"/>
          </a:xfrm>
        </p:spPr>
        <p:txBody>
          <a:bodyPr/>
          <a:lstStyle>
            <a:lvl1pPr marL="0" indent="0">
              <a:buNone/>
              <a:defRPr sz="2400" b="0" i="0">
                <a:solidFill>
                  <a:schemeClr val="bg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8" name="Shape">
            <a:extLst>
              <a:ext uri="{FF2B5EF4-FFF2-40B4-BE49-F238E27FC236}">
                <a16:creationId xmlns:a16="http://schemas.microsoft.com/office/drawing/2014/main" id="{22601DD0-3625-FF41-8C1D-1B48F34BD2EF}"/>
              </a:ext>
            </a:extLst>
          </p:cNvPr>
          <p:cNvSpPr/>
          <p:nvPr userDrawn="1"/>
        </p:nvSpPr>
        <p:spPr>
          <a:xfrm>
            <a:off x="4720695" y="473010"/>
            <a:ext cx="5334744" cy="578002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Shape">
            <a:extLst>
              <a:ext uri="{FF2B5EF4-FFF2-40B4-BE49-F238E27FC236}">
                <a16:creationId xmlns:a16="http://schemas.microsoft.com/office/drawing/2014/main" id="{C2B786A7-DF6B-1348-9D3A-FFE7E5A2C47F}"/>
              </a:ext>
            </a:extLst>
          </p:cNvPr>
          <p:cNvSpPr/>
          <p:nvPr userDrawn="1"/>
        </p:nvSpPr>
        <p:spPr>
          <a:xfrm rot="7200000">
            <a:off x="-1762985" y="179143"/>
            <a:ext cx="7139409" cy="773531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Title 15">
            <a:extLst>
              <a:ext uri="{FF2B5EF4-FFF2-40B4-BE49-F238E27FC236}">
                <a16:creationId xmlns:a16="http://schemas.microsoft.com/office/drawing/2014/main" id="{1CE6B6E6-73F9-E540-8A32-A72BA46DC3D9}"/>
              </a:ext>
            </a:extLst>
          </p:cNvPr>
          <p:cNvSpPr>
            <a:spLocks noGrp="1"/>
          </p:cNvSpPr>
          <p:nvPr>
            <p:ph type="title" hasCustomPrompt="1"/>
          </p:nvPr>
        </p:nvSpPr>
        <p:spPr>
          <a:xfrm>
            <a:off x="498231" y="1512282"/>
            <a:ext cx="3966356" cy="1916723"/>
          </a:xfrm>
        </p:spPr>
        <p:txBody>
          <a:bodyPr anchor="b" anchorCtr="0">
            <a:normAutofit/>
          </a:bodyPr>
          <a:lstStyle>
            <a:lvl1pPr>
              <a:defRPr sz="3600" b="1">
                <a:solidFill>
                  <a:schemeClr val="tx1"/>
                </a:solidFill>
                <a:latin typeface="+mn-lt"/>
              </a:defRPr>
            </a:lvl1pPr>
          </a:lstStyle>
          <a:p>
            <a:r>
              <a:rPr lang="en-US" dirty="0"/>
              <a:t>CLICK TO EDIT MASTER TITLE STYLE</a:t>
            </a:r>
          </a:p>
        </p:txBody>
      </p:sp>
    </p:spTree>
    <p:extLst>
      <p:ext uri="{BB962C8B-B14F-4D97-AF65-F5344CB8AC3E}">
        <p14:creationId xmlns:p14="http://schemas.microsoft.com/office/powerpoint/2010/main" val="406243782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0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EADCEF97-7461-9048-AA54-B8FF2433BC83}"/>
              </a:ext>
            </a:extLst>
          </p:cNvPr>
          <p:cNvSpPr/>
          <p:nvPr userDrawn="1"/>
        </p:nvSpPr>
        <p:spPr>
          <a:xfrm>
            <a:off x="1963207" y="473010"/>
            <a:ext cx="5334744" cy="578002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Shape">
            <a:extLst>
              <a:ext uri="{FF2B5EF4-FFF2-40B4-BE49-F238E27FC236}">
                <a16:creationId xmlns:a16="http://schemas.microsoft.com/office/drawing/2014/main" id="{34B0415C-1D36-0A48-AE76-3A12AC8CA957}"/>
              </a:ext>
            </a:extLst>
          </p:cNvPr>
          <p:cNvSpPr/>
          <p:nvPr userDrawn="1"/>
        </p:nvSpPr>
        <p:spPr>
          <a:xfrm>
            <a:off x="6587587" y="1071563"/>
            <a:ext cx="4229860" cy="458292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4" name="Picture Placeholder 13">
            <a:extLst>
              <a:ext uri="{FF2B5EF4-FFF2-40B4-BE49-F238E27FC236}">
                <a16:creationId xmlns:a16="http://schemas.microsoft.com/office/drawing/2014/main" id="{6B629870-74EB-8946-A64E-5CE2A02D6DCA}"/>
              </a:ext>
            </a:extLst>
          </p:cNvPr>
          <p:cNvSpPr>
            <a:spLocks noGrp="1"/>
          </p:cNvSpPr>
          <p:nvPr>
            <p:ph type="pic" sz="quarter" idx="13"/>
          </p:nvPr>
        </p:nvSpPr>
        <p:spPr>
          <a:xfrm>
            <a:off x="-2600774" y="1182688"/>
            <a:ext cx="4025179" cy="4360862"/>
          </a:xfrm>
          <a:custGeom>
            <a:avLst/>
            <a:gdLst>
              <a:gd name="connsiteX0" fmla="*/ 915045 w 4025179"/>
              <a:gd name="connsiteY0" fmla="*/ 0 h 4360862"/>
              <a:gd name="connsiteX1" fmla="*/ 927071 w 4025179"/>
              <a:gd name="connsiteY1" fmla="*/ 0 h 4360862"/>
              <a:gd name="connsiteX2" fmla="*/ 1040598 w 4025179"/>
              <a:gd name="connsiteY2" fmla="*/ 5539 h 4360862"/>
              <a:gd name="connsiteX3" fmla="*/ 1401158 w 4025179"/>
              <a:gd name="connsiteY3" fmla="*/ 125948 h 4360862"/>
              <a:gd name="connsiteX4" fmla="*/ 2479805 w 4025179"/>
              <a:gd name="connsiteY4" fmla="*/ 748869 h 4360862"/>
              <a:gd name="connsiteX5" fmla="*/ 3558646 w 4025179"/>
              <a:gd name="connsiteY5" fmla="*/ 1371566 h 4360862"/>
              <a:gd name="connsiteX6" fmla="*/ 4018417 w 4025179"/>
              <a:gd name="connsiteY6" fmla="*/ 2062739 h 4360862"/>
              <a:gd name="connsiteX7" fmla="*/ 4025179 w 4025179"/>
              <a:gd name="connsiteY7" fmla="*/ 2171810 h 4360862"/>
              <a:gd name="connsiteX8" fmla="*/ 4025179 w 4025179"/>
              <a:gd name="connsiteY8" fmla="*/ 2189083 h 4360862"/>
              <a:gd name="connsiteX9" fmla="*/ 4018417 w 4025179"/>
              <a:gd name="connsiteY9" fmla="*/ 2298154 h 4360862"/>
              <a:gd name="connsiteX10" fmla="*/ 3558646 w 4025179"/>
              <a:gd name="connsiteY10" fmla="*/ 2989327 h 4360862"/>
              <a:gd name="connsiteX11" fmla="*/ 2479805 w 4025179"/>
              <a:gd name="connsiteY11" fmla="*/ 3612024 h 4360862"/>
              <a:gd name="connsiteX12" fmla="*/ 1401158 w 4025179"/>
              <a:gd name="connsiteY12" fmla="*/ 4234944 h 4360862"/>
              <a:gd name="connsiteX13" fmla="*/ 1040598 w 4025179"/>
              <a:gd name="connsiteY13" fmla="*/ 4355354 h 4360862"/>
              <a:gd name="connsiteX14" fmla="*/ 927697 w 4025179"/>
              <a:gd name="connsiteY14" fmla="*/ 4360862 h 4360862"/>
              <a:gd name="connsiteX15" fmla="*/ 914677 w 4025179"/>
              <a:gd name="connsiteY15" fmla="*/ 4360862 h 4360862"/>
              <a:gd name="connsiteX16" fmla="*/ 800228 w 4025179"/>
              <a:gd name="connsiteY16" fmla="*/ 4351374 h 4360862"/>
              <a:gd name="connsiteX17" fmla="*/ 0 w 4025179"/>
              <a:gd name="connsiteY17" fmla="*/ 3426064 h 4360862"/>
              <a:gd name="connsiteX18" fmla="*/ 0 w 4025179"/>
              <a:gd name="connsiteY18" fmla="*/ 2180446 h 4360862"/>
              <a:gd name="connsiteX19" fmla="*/ 0 w 4025179"/>
              <a:gd name="connsiteY19" fmla="*/ 934829 h 4360862"/>
              <a:gd name="connsiteX20" fmla="*/ 800228 w 4025179"/>
              <a:gd name="connsiteY20" fmla="*/ 9519 h 436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25179" h="4360862">
                <a:moveTo>
                  <a:pt x="915045" y="0"/>
                </a:moveTo>
                <a:lnTo>
                  <a:pt x="927071" y="0"/>
                </a:lnTo>
                <a:lnTo>
                  <a:pt x="1040598" y="5539"/>
                </a:lnTo>
                <a:cubicBezTo>
                  <a:pt x="1162152" y="19609"/>
                  <a:pt x="1284391" y="58560"/>
                  <a:pt x="1401158" y="125948"/>
                </a:cubicBezTo>
                <a:lnTo>
                  <a:pt x="2479805" y="748869"/>
                </a:lnTo>
                <a:lnTo>
                  <a:pt x="3558646" y="1371566"/>
                </a:lnTo>
                <a:cubicBezTo>
                  <a:pt x="3831103" y="1528805"/>
                  <a:pt x="3984359" y="1789317"/>
                  <a:pt x="4018417" y="2062739"/>
                </a:cubicBezTo>
                <a:lnTo>
                  <a:pt x="4025179" y="2171810"/>
                </a:lnTo>
                <a:lnTo>
                  <a:pt x="4025179" y="2189083"/>
                </a:lnTo>
                <a:lnTo>
                  <a:pt x="4018417" y="2298154"/>
                </a:lnTo>
                <a:cubicBezTo>
                  <a:pt x="3984359" y="2571575"/>
                  <a:pt x="3831103" y="2832088"/>
                  <a:pt x="3558646" y="2989327"/>
                </a:cubicBezTo>
                <a:lnTo>
                  <a:pt x="2479805" y="3612024"/>
                </a:lnTo>
                <a:lnTo>
                  <a:pt x="1401158" y="4234944"/>
                </a:lnTo>
                <a:cubicBezTo>
                  <a:pt x="1284391" y="4302332"/>
                  <a:pt x="1162152" y="4341283"/>
                  <a:pt x="1040598" y="4355354"/>
                </a:cubicBezTo>
                <a:lnTo>
                  <a:pt x="927697" y="4360862"/>
                </a:lnTo>
                <a:lnTo>
                  <a:pt x="914677" y="4360862"/>
                </a:lnTo>
                <a:lnTo>
                  <a:pt x="800228" y="4351374"/>
                </a:lnTo>
                <a:cubicBezTo>
                  <a:pt x="367915" y="4287123"/>
                  <a:pt x="0" y="3920243"/>
                  <a:pt x="0" y="3426064"/>
                </a:cubicBezTo>
                <a:lnTo>
                  <a:pt x="0" y="2180446"/>
                </a:lnTo>
                <a:lnTo>
                  <a:pt x="0" y="934829"/>
                </a:lnTo>
                <a:cubicBezTo>
                  <a:pt x="0" y="440650"/>
                  <a:pt x="367915" y="73770"/>
                  <a:pt x="800228" y="9519"/>
                </a:cubicBezTo>
                <a:close/>
              </a:path>
            </a:pathLst>
          </a:custGeom>
          <a:solidFill>
            <a:schemeClr val="bg2">
              <a:lumMod val="90000"/>
            </a:schemeClr>
          </a:solidFill>
        </p:spPr>
        <p:txBody>
          <a:bodyPr wrap="square">
            <a:noAutofit/>
          </a:bodyPr>
          <a:lstStyle/>
          <a:p>
            <a:endParaRPr lang="en-GB"/>
          </a:p>
        </p:txBody>
      </p:sp>
      <p:sp>
        <p:nvSpPr>
          <p:cNvPr id="2" name="Date Placeholder 1">
            <a:extLst>
              <a:ext uri="{FF2B5EF4-FFF2-40B4-BE49-F238E27FC236}">
                <a16:creationId xmlns:a16="http://schemas.microsoft.com/office/drawing/2014/main" id="{922ECAED-FD22-6846-8164-C07561AC2A0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195A717F-22C8-AC4C-8AC3-D0216408AB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A68DE37-5FC8-1641-8974-DD8CDF20B2E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itle 15">
            <a:extLst>
              <a:ext uri="{FF2B5EF4-FFF2-40B4-BE49-F238E27FC236}">
                <a16:creationId xmlns:a16="http://schemas.microsoft.com/office/drawing/2014/main" id="{8C9EB5E1-5911-364A-B2BA-23977F567556}"/>
              </a:ext>
            </a:extLst>
          </p:cNvPr>
          <p:cNvSpPr>
            <a:spLocks noGrp="1"/>
          </p:cNvSpPr>
          <p:nvPr>
            <p:ph type="title"/>
          </p:nvPr>
        </p:nvSpPr>
        <p:spPr>
          <a:xfrm>
            <a:off x="2198081" y="1512282"/>
            <a:ext cx="4577859" cy="1916723"/>
          </a:xfrm>
        </p:spPr>
        <p:txBody>
          <a:bodyPr anchor="b" anchorCtr="0">
            <a:normAutofit/>
          </a:bodyPr>
          <a:lstStyle>
            <a:lvl1pPr>
              <a:defRPr sz="3600" b="1">
                <a:solidFill>
                  <a:schemeClr val="tx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3844BC8E-1C44-674D-8A8B-8B1A6C18B9D9}"/>
              </a:ext>
            </a:extLst>
          </p:cNvPr>
          <p:cNvSpPr>
            <a:spLocks noGrp="1"/>
          </p:cNvSpPr>
          <p:nvPr>
            <p:ph type="body" idx="1"/>
          </p:nvPr>
        </p:nvSpPr>
        <p:spPr>
          <a:xfrm>
            <a:off x="2198079" y="3687289"/>
            <a:ext cx="3217984" cy="1658434"/>
          </a:xfrm>
        </p:spPr>
        <p:txBody>
          <a:bodyPr/>
          <a:lstStyle>
            <a:lvl1pPr marL="0" indent="0">
              <a:buNone/>
              <a:defRPr sz="2400" b="0" i="0">
                <a:solidFill>
                  <a:schemeClr val="bg1">
                    <a:lumMod val="75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0" name="Shape">
            <a:extLst>
              <a:ext uri="{FF2B5EF4-FFF2-40B4-BE49-F238E27FC236}">
                <a16:creationId xmlns:a16="http://schemas.microsoft.com/office/drawing/2014/main" id="{B2A4C5CC-B5C2-D740-9A62-F835A64B0A57}"/>
              </a:ext>
            </a:extLst>
          </p:cNvPr>
          <p:cNvSpPr/>
          <p:nvPr userDrawn="1"/>
        </p:nvSpPr>
        <p:spPr>
          <a:xfrm>
            <a:off x="901151" y="-3126933"/>
            <a:ext cx="11979967" cy="1297991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400032362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0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CAFD17-9586-DD47-8899-CDAA143B1C39}"/>
              </a:ext>
            </a:extLst>
          </p:cNvPr>
          <p:cNvSpPr>
            <a:spLocks noGrp="1"/>
          </p:cNvSpPr>
          <p:nvPr>
            <p:ph type="pic" sz="quarter" idx="10"/>
          </p:nvPr>
        </p:nvSpPr>
        <p:spPr>
          <a:xfrm>
            <a:off x="2463699" y="-4384334"/>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4826399" y="595486"/>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6577377" y="2770498"/>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11951939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0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A474E7C3-CE86-F64E-8AD2-CBDD1D85D92E}"/>
              </a:ext>
            </a:extLst>
          </p:cNvPr>
          <p:cNvSpPr>
            <a:spLocks noGrp="1"/>
          </p:cNvSpPr>
          <p:nvPr>
            <p:ph type="title"/>
          </p:nvPr>
        </p:nvSpPr>
        <p:spPr>
          <a:xfrm>
            <a:off x="831851" y="1609536"/>
            <a:ext cx="10515600" cy="2852737"/>
          </a:xfrm>
        </p:spPr>
        <p:txBody>
          <a:bodyPr anchor="b"/>
          <a:lstStyle>
            <a:lvl1pPr>
              <a:defRPr sz="6000">
                <a:solidFill>
                  <a:schemeClr val="tx1"/>
                </a:solidFill>
              </a:defRPr>
            </a:lvl1pPr>
          </a:lstStyle>
          <a:p>
            <a:r>
              <a:rPr lang="en-US" dirty="0"/>
              <a:t>Click to edit Master title style</a:t>
            </a:r>
          </a:p>
        </p:txBody>
      </p:sp>
      <p:sp>
        <p:nvSpPr>
          <p:cNvPr id="8" name="Text Placeholder 2">
            <a:extLst>
              <a:ext uri="{FF2B5EF4-FFF2-40B4-BE49-F238E27FC236}">
                <a16:creationId xmlns:a16="http://schemas.microsoft.com/office/drawing/2014/main" id="{D8A43978-4D57-C946-B151-E2CEBD7952D1}"/>
              </a:ext>
            </a:extLst>
          </p:cNvPr>
          <p:cNvSpPr>
            <a:spLocks noGrp="1"/>
          </p:cNvSpPr>
          <p:nvPr>
            <p:ph type="body" idx="1"/>
          </p:nvPr>
        </p:nvSpPr>
        <p:spPr>
          <a:xfrm>
            <a:off x="831851" y="4489261"/>
            <a:ext cx="10515600" cy="1500187"/>
          </a:xfrm>
        </p:spPr>
        <p:txBody>
          <a:bodyPr/>
          <a:lstStyle>
            <a:lvl1pPr marL="0" indent="0">
              <a:buNone/>
              <a:defRPr sz="240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792384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0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5B2D0A64-190A-E642-AF81-3707AF4FE095}"/>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B15BF99D-F0B5-A34F-8A5E-49E5FA17B8A3}"/>
              </a:ext>
            </a:extLst>
          </p:cNvPr>
          <p:cNvSpPr>
            <a:spLocks noGrp="1"/>
          </p:cNvSpPr>
          <p:nvPr>
            <p:ph idx="1"/>
          </p:nvPr>
        </p:nvSpPr>
        <p:spPr>
          <a:xfrm>
            <a:off x="838200" y="2103270"/>
            <a:ext cx="1051560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14B0B97E-7860-CE49-8A9C-06C580A2FF64}"/>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bg1"/>
                </a:solidFill>
              </a:defRPr>
            </a:lvl1pPr>
          </a:lstStyle>
          <a:p>
            <a:pPr lvl="0"/>
            <a:endParaRPr lang="en-US" dirty="0"/>
          </a:p>
        </p:txBody>
      </p:sp>
    </p:spTree>
    <p:extLst>
      <p:ext uri="{BB962C8B-B14F-4D97-AF65-F5344CB8AC3E}">
        <p14:creationId xmlns:p14="http://schemas.microsoft.com/office/powerpoint/2010/main" val="340022090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0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 Placeholder 7">
            <a:extLst>
              <a:ext uri="{FF2B5EF4-FFF2-40B4-BE49-F238E27FC236}">
                <a16:creationId xmlns:a16="http://schemas.microsoft.com/office/drawing/2014/main" id="{6821B0F8-C093-F54D-AD71-C92DBBA029D2}"/>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bg1"/>
                </a:solidFill>
              </a:defRPr>
            </a:lvl1pPr>
          </a:lstStyle>
          <a:p>
            <a:pPr lvl="0"/>
            <a:endParaRPr lang="en-US" dirty="0"/>
          </a:p>
        </p:txBody>
      </p:sp>
      <p:sp>
        <p:nvSpPr>
          <p:cNvPr id="11" name="Content Placeholder 2">
            <a:extLst>
              <a:ext uri="{FF2B5EF4-FFF2-40B4-BE49-F238E27FC236}">
                <a16:creationId xmlns:a16="http://schemas.microsoft.com/office/drawing/2014/main" id="{54D0D9C5-EB2B-E843-94CC-1D23D5685296}"/>
              </a:ext>
            </a:extLst>
          </p:cNvPr>
          <p:cNvSpPr>
            <a:spLocks noGrp="1"/>
          </p:cNvSpPr>
          <p:nvPr>
            <p:ph sz="half" idx="1"/>
          </p:nvPr>
        </p:nvSpPr>
        <p:spPr>
          <a:xfrm>
            <a:off x="838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2" name="Content Placeholder 3">
            <a:extLst>
              <a:ext uri="{FF2B5EF4-FFF2-40B4-BE49-F238E27FC236}">
                <a16:creationId xmlns:a16="http://schemas.microsoft.com/office/drawing/2014/main" id="{58FC9F59-BF63-DF43-927C-2A2656E07BDD}"/>
              </a:ext>
            </a:extLst>
          </p:cNvPr>
          <p:cNvSpPr>
            <a:spLocks noGrp="1"/>
          </p:cNvSpPr>
          <p:nvPr>
            <p:ph sz="half" idx="2"/>
          </p:nvPr>
        </p:nvSpPr>
        <p:spPr>
          <a:xfrm>
            <a:off x="6172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3" name="Title 1">
            <a:extLst>
              <a:ext uri="{FF2B5EF4-FFF2-40B4-BE49-F238E27FC236}">
                <a16:creationId xmlns:a16="http://schemas.microsoft.com/office/drawing/2014/main" id="{E25090ED-3B46-E642-B6F8-52F78C8EC852}"/>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5790443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0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A76E271D-D6A4-ED49-886A-0069C8C5809C}"/>
              </a:ext>
            </a:extLst>
          </p:cNvPr>
          <p:cNvSpPr>
            <a:spLocks noGrp="1"/>
          </p:cNvSpPr>
          <p:nvPr>
            <p:ph type="title"/>
          </p:nvPr>
        </p:nvSpPr>
        <p:spPr>
          <a:xfrm>
            <a:off x="838200" y="391692"/>
            <a:ext cx="10515600" cy="840230"/>
          </a:xfrm>
        </p:spPr>
        <p:txBody>
          <a:bodyPr lIns="0" rIns="0" anchor="b">
            <a:spAutoFit/>
          </a:bodyPr>
          <a:lstStyle>
            <a:lvl1pPr>
              <a:defRPr sz="5400">
                <a:solidFill>
                  <a:schemeClr val="tx1"/>
                </a:solidFill>
              </a:defRPr>
            </a:lvl1pPr>
          </a:lstStyle>
          <a:p>
            <a:r>
              <a:rPr lang="en-US" dirty="0"/>
              <a:t>Click to edit Master title style</a:t>
            </a:r>
          </a:p>
        </p:txBody>
      </p:sp>
      <p:sp>
        <p:nvSpPr>
          <p:cNvPr id="14" name="Text Placeholder 7">
            <a:extLst>
              <a:ext uri="{FF2B5EF4-FFF2-40B4-BE49-F238E27FC236}">
                <a16:creationId xmlns:a16="http://schemas.microsoft.com/office/drawing/2014/main" id="{B84DB4D7-0766-D948-8A03-0A828D3888F9}"/>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bg1"/>
                </a:solidFill>
              </a:defRPr>
            </a:lvl1pPr>
          </a:lstStyle>
          <a:p>
            <a:pPr lvl="0"/>
            <a:endParaRPr lang="en-US" dirty="0"/>
          </a:p>
        </p:txBody>
      </p:sp>
      <p:sp>
        <p:nvSpPr>
          <p:cNvPr id="15" name="Content Placeholder 2">
            <a:extLst>
              <a:ext uri="{FF2B5EF4-FFF2-40B4-BE49-F238E27FC236}">
                <a16:creationId xmlns:a16="http://schemas.microsoft.com/office/drawing/2014/main" id="{41E9DC25-523C-EE48-AEE5-C05353924DE8}"/>
              </a:ext>
            </a:extLst>
          </p:cNvPr>
          <p:cNvSpPr>
            <a:spLocks noGrp="1"/>
          </p:cNvSpPr>
          <p:nvPr>
            <p:ph sz="half" idx="1"/>
          </p:nvPr>
        </p:nvSpPr>
        <p:spPr>
          <a:xfrm>
            <a:off x="838205"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6" name="Content Placeholder 3">
            <a:extLst>
              <a:ext uri="{FF2B5EF4-FFF2-40B4-BE49-F238E27FC236}">
                <a16:creationId xmlns:a16="http://schemas.microsoft.com/office/drawing/2014/main" id="{D6C65D7D-FA41-0440-B523-C4ACF162EFC8}"/>
              </a:ext>
            </a:extLst>
          </p:cNvPr>
          <p:cNvSpPr>
            <a:spLocks noGrp="1"/>
          </p:cNvSpPr>
          <p:nvPr>
            <p:ph sz="half" idx="2"/>
          </p:nvPr>
        </p:nvSpPr>
        <p:spPr>
          <a:xfrm>
            <a:off x="4425866"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Content Placeholder 3">
            <a:extLst>
              <a:ext uri="{FF2B5EF4-FFF2-40B4-BE49-F238E27FC236}">
                <a16:creationId xmlns:a16="http://schemas.microsoft.com/office/drawing/2014/main" id="{18EFDF0A-C655-C64E-BC11-ACA37B14C29A}"/>
              </a:ext>
            </a:extLst>
          </p:cNvPr>
          <p:cNvSpPr>
            <a:spLocks noGrp="1"/>
          </p:cNvSpPr>
          <p:nvPr>
            <p:ph sz="half" idx="14"/>
          </p:nvPr>
        </p:nvSpPr>
        <p:spPr>
          <a:xfrm>
            <a:off x="7983258"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236107415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08">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1755853" y="-1273205"/>
            <a:ext cx="8680235" cy="9404054"/>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dirty="0"/>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2198079" y="1512282"/>
            <a:ext cx="6664568" cy="1916723"/>
          </a:xfrm>
        </p:spPr>
        <p:txBody>
          <a:bodyPr anchor="b" anchorCtr="0">
            <a:normAutofit/>
          </a:bodyPr>
          <a:lstStyle>
            <a:lvl1pP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2198081" y="3687294"/>
            <a:ext cx="4577859" cy="1658435"/>
          </a:xfrm>
        </p:spPr>
        <p:txBody>
          <a:bodyPr/>
          <a:lstStyle>
            <a:lvl1pPr marL="0" indent="0">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5" name="Shape">
            <a:extLst>
              <a:ext uri="{FF2B5EF4-FFF2-40B4-BE49-F238E27FC236}">
                <a16:creationId xmlns:a16="http://schemas.microsoft.com/office/drawing/2014/main" id="{5880D0D3-A659-FA42-A97F-C120C4E6ECC6}"/>
              </a:ext>
            </a:extLst>
          </p:cNvPr>
          <p:cNvSpPr/>
          <p:nvPr userDrawn="1"/>
        </p:nvSpPr>
        <p:spPr>
          <a:xfrm>
            <a:off x="1755855" y="-1751897"/>
            <a:ext cx="9563212" cy="1036143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209041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1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BC089-D443-8E46-9B20-F805C5ADFBEB}" type="datetimeFigureOut">
              <a:rPr lang="en-GB" smtClean="0"/>
              <a:t>25/03/2025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149976479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09">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334347DA-9DA8-CA4C-A532-153E4A813955}"/>
              </a:ext>
            </a:extLst>
          </p:cNvPr>
          <p:cNvSpPr>
            <a:spLocks noGrp="1"/>
          </p:cNvSpPr>
          <p:nvPr>
            <p:ph type="pic" sz="quarter" idx="13"/>
          </p:nvPr>
        </p:nvSpPr>
        <p:spPr>
          <a:xfrm>
            <a:off x="9387896" y="4446667"/>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21" name="Picture Placeholder 20">
            <a:extLst>
              <a:ext uri="{FF2B5EF4-FFF2-40B4-BE49-F238E27FC236}">
                <a16:creationId xmlns:a16="http://schemas.microsoft.com/office/drawing/2014/main" id="{337B7E46-C38B-7548-B493-43EF6815C1D5}"/>
              </a:ext>
            </a:extLst>
          </p:cNvPr>
          <p:cNvSpPr>
            <a:spLocks noGrp="1"/>
          </p:cNvSpPr>
          <p:nvPr>
            <p:ph type="pic" sz="quarter" idx="14"/>
          </p:nvPr>
        </p:nvSpPr>
        <p:spPr>
          <a:xfrm>
            <a:off x="6501212" y="344915"/>
            <a:ext cx="2130149" cy="1965966"/>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22" name="Picture Placeholder 21">
            <a:extLst>
              <a:ext uri="{FF2B5EF4-FFF2-40B4-BE49-F238E27FC236}">
                <a16:creationId xmlns:a16="http://schemas.microsoft.com/office/drawing/2014/main" id="{F7D44DAB-2DDB-7042-ABCF-65751B50EC88}"/>
              </a:ext>
            </a:extLst>
          </p:cNvPr>
          <p:cNvSpPr>
            <a:spLocks noGrp="1"/>
          </p:cNvSpPr>
          <p:nvPr>
            <p:ph type="pic" sz="quarter" idx="15"/>
          </p:nvPr>
        </p:nvSpPr>
        <p:spPr>
          <a:xfrm>
            <a:off x="3601868" y="4476191"/>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23" name="Picture Placeholder 22">
            <a:extLst>
              <a:ext uri="{FF2B5EF4-FFF2-40B4-BE49-F238E27FC236}">
                <a16:creationId xmlns:a16="http://schemas.microsoft.com/office/drawing/2014/main" id="{5B556E3D-F770-0E47-80F8-A6BAAC3F5008}"/>
              </a:ext>
            </a:extLst>
          </p:cNvPr>
          <p:cNvSpPr>
            <a:spLocks noGrp="1"/>
          </p:cNvSpPr>
          <p:nvPr>
            <p:ph type="pic" sz="quarter" idx="16"/>
          </p:nvPr>
        </p:nvSpPr>
        <p:spPr>
          <a:xfrm>
            <a:off x="627924" y="344915"/>
            <a:ext cx="2130149" cy="1965966"/>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6" name="Text Placeholder 7">
            <a:extLst>
              <a:ext uri="{FF2B5EF4-FFF2-40B4-BE49-F238E27FC236}">
                <a16:creationId xmlns:a16="http://schemas.microsoft.com/office/drawing/2014/main" id="{DB7A523D-BEB3-E44A-AEFE-8B5B61207AE6}"/>
              </a:ext>
            </a:extLst>
          </p:cNvPr>
          <p:cNvSpPr>
            <a:spLocks noGrp="1"/>
          </p:cNvSpPr>
          <p:nvPr>
            <p:ph type="body" sz="quarter" idx="18" hasCustomPrompt="1"/>
          </p:nvPr>
        </p:nvSpPr>
        <p:spPr>
          <a:xfrm>
            <a:off x="6370009" y="3188219"/>
            <a:ext cx="2440987" cy="552450"/>
          </a:xfrm>
        </p:spPr>
        <p:txBody>
          <a:bodyPr lIns="45720" rIns="0">
            <a:normAutofit/>
          </a:bodyPr>
          <a:lstStyle>
            <a:lvl1pPr marL="0" indent="0">
              <a:buNone/>
              <a:defRPr sz="2400">
                <a:solidFill>
                  <a:schemeClr val="bg1"/>
                </a:solidFill>
              </a:defRPr>
            </a:lvl1pPr>
          </a:lstStyle>
          <a:p>
            <a:pPr lvl="0"/>
            <a:r>
              <a:rPr lang="en-US" dirty="0"/>
              <a:t>Job Title Here</a:t>
            </a:r>
          </a:p>
        </p:txBody>
      </p:sp>
      <p:sp>
        <p:nvSpPr>
          <p:cNvPr id="7" name="Text Placeholder 7">
            <a:extLst>
              <a:ext uri="{FF2B5EF4-FFF2-40B4-BE49-F238E27FC236}">
                <a16:creationId xmlns:a16="http://schemas.microsoft.com/office/drawing/2014/main" id="{EAC8CA25-0FA9-5149-A8F3-A8003AEF2935}"/>
              </a:ext>
            </a:extLst>
          </p:cNvPr>
          <p:cNvSpPr>
            <a:spLocks noGrp="1"/>
          </p:cNvSpPr>
          <p:nvPr>
            <p:ph type="body" sz="quarter" idx="19"/>
          </p:nvPr>
        </p:nvSpPr>
        <p:spPr>
          <a:xfrm>
            <a:off x="6353385" y="3835490"/>
            <a:ext cx="2453039" cy="2557271"/>
          </a:xfrm>
        </p:spPr>
        <p:txBody>
          <a:bodyPr lIns="45720" rIns="0">
            <a:normAutofit/>
          </a:bodyPr>
          <a:lstStyle>
            <a:lvl1pPr marL="0" indent="0">
              <a:buNone/>
              <a:defRPr sz="2000">
                <a:solidFill>
                  <a:schemeClr val="tx1"/>
                </a:solidFill>
              </a:defRPr>
            </a:lvl1pPr>
          </a:lstStyle>
          <a:p>
            <a:pPr lvl="0"/>
            <a:endParaRPr lang="en-US" dirty="0"/>
          </a:p>
        </p:txBody>
      </p:sp>
      <p:sp>
        <p:nvSpPr>
          <p:cNvPr id="8" name="Text Placeholder 7">
            <a:extLst>
              <a:ext uri="{FF2B5EF4-FFF2-40B4-BE49-F238E27FC236}">
                <a16:creationId xmlns:a16="http://schemas.microsoft.com/office/drawing/2014/main" id="{B2BDAF86-A6B3-5A48-A401-8C9375E8FC68}"/>
              </a:ext>
            </a:extLst>
          </p:cNvPr>
          <p:cNvSpPr>
            <a:spLocks noGrp="1"/>
          </p:cNvSpPr>
          <p:nvPr>
            <p:ph type="body" sz="quarter" idx="21" hasCustomPrompt="1"/>
          </p:nvPr>
        </p:nvSpPr>
        <p:spPr>
          <a:xfrm>
            <a:off x="3443433" y="1176840"/>
            <a:ext cx="2440987" cy="552450"/>
          </a:xfrm>
        </p:spPr>
        <p:txBody>
          <a:bodyPr lIns="45720" rIns="0">
            <a:normAutofit/>
          </a:bodyPr>
          <a:lstStyle>
            <a:lvl1pPr marL="0" indent="0">
              <a:buNone/>
              <a:defRPr sz="2400">
                <a:solidFill>
                  <a:schemeClr val="bg1"/>
                </a:solidFill>
              </a:defRPr>
            </a:lvl1pPr>
          </a:lstStyle>
          <a:p>
            <a:pPr lvl="0"/>
            <a:r>
              <a:rPr lang="en-US" dirty="0"/>
              <a:t>Job Title Here</a:t>
            </a:r>
          </a:p>
        </p:txBody>
      </p:sp>
      <p:sp>
        <p:nvSpPr>
          <p:cNvPr id="9" name="Text Placeholder 7">
            <a:extLst>
              <a:ext uri="{FF2B5EF4-FFF2-40B4-BE49-F238E27FC236}">
                <a16:creationId xmlns:a16="http://schemas.microsoft.com/office/drawing/2014/main" id="{BD517946-3A6C-C24E-9FA4-9F612ABF0CD3}"/>
              </a:ext>
            </a:extLst>
          </p:cNvPr>
          <p:cNvSpPr>
            <a:spLocks noGrp="1"/>
          </p:cNvSpPr>
          <p:nvPr>
            <p:ph type="body" sz="quarter" idx="22"/>
          </p:nvPr>
        </p:nvSpPr>
        <p:spPr>
          <a:xfrm>
            <a:off x="3426809" y="1824106"/>
            <a:ext cx="2453039" cy="2390086"/>
          </a:xfrm>
        </p:spPr>
        <p:txBody>
          <a:bodyPr lIns="45720" rIns="0">
            <a:normAutofit/>
          </a:bodyPr>
          <a:lstStyle>
            <a:lvl1pPr marL="0" indent="0">
              <a:buNone/>
              <a:defRPr sz="2000">
                <a:solidFill>
                  <a:schemeClr val="tx1"/>
                </a:solidFill>
              </a:defRPr>
            </a:lvl1pPr>
          </a:lstStyle>
          <a:p>
            <a:pPr lvl="0"/>
            <a:endParaRPr lang="en-US" dirty="0"/>
          </a:p>
        </p:txBody>
      </p:sp>
      <p:sp>
        <p:nvSpPr>
          <p:cNvPr id="10" name="Text Placeholder 7">
            <a:extLst>
              <a:ext uri="{FF2B5EF4-FFF2-40B4-BE49-F238E27FC236}">
                <a16:creationId xmlns:a16="http://schemas.microsoft.com/office/drawing/2014/main" id="{BFE47E7A-CF72-8E47-8B73-509E19309E6C}"/>
              </a:ext>
            </a:extLst>
          </p:cNvPr>
          <p:cNvSpPr>
            <a:spLocks noGrp="1"/>
          </p:cNvSpPr>
          <p:nvPr>
            <p:ph type="body" sz="quarter" idx="24" hasCustomPrompt="1"/>
          </p:nvPr>
        </p:nvSpPr>
        <p:spPr>
          <a:xfrm>
            <a:off x="483105" y="3188219"/>
            <a:ext cx="2440987" cy="552450"/>
          </a:xfrm>
        </p:spPr>
        <p:txBody>
          <a:bodyPr lIns="45720" rIns="0">
            <a:normAutofit/>
          </a:bodyPr>
          <a:lstStyle>
            <a:lvl1pPr marL="0" indent="0">
              <a:buNone/>
              <a:defRPr sz="2400">
                <a:solidFill>
                  <a:schemeClr val="bg1"/>
                </a:solidFill>
              </a:defRPr>
            </a:lvl1pPr>
          </a:lstStyle>
          <a:p>
            <a:pPr lvl="0"/>
            <a:r>
              <a:rPr lang="en-US" dirty="0"/>
              <a:t>Job Title Here</a:t>
            </a:r>
          </a:p>
        </p:txBody>
      </p:sp>
      <p:sp>
        <p:nvSpPr>
          <p:cNvPr id="11" name="Text Placeholder 7">
            <a:extLst>
              <a:ext uri="{FF2B5EF4-FFF2-40B4-BE49-F238E27FC236}">
                <a16:creationId xmlns:a16="http://schemas.microsoft.com/office/drawing/2014/main" id="{A9F8B346-7E51-B742-93F4-FA79A47E1007}"/>
              </a:ext>
            </a:extLst>
          </p:cNvPr>
          <p:cNvSpPr>
            <a:spLocks noGrp="1"/>
          </p:cNvSpPr>
          <p:nvPr>
            <p:ph type="body" sz="quarter" idx="25"/>
          </p:nvPr>
        </p:nvSpPr>
        <p:spPr>
          <a:xfrm>
            <a:off x="466483" y="3835490"/>
            <a:ext cx="2453039" cy="2557271"/>
          </a:xfrm>
        </p:spPr>
        <p:txBody>
          <a:bodyPr lIns="45720" rIns="0">
            <a:normAutofit/>
          </a:bodyPr>
          <a:lstStyle>
            <a:lvl1pPr marL="0" indent="0">
              <a:buNone/>
              <a:defRPr sz="2000">
                <a:solidFill>
                  <a:schemeClr val="tx1"/>
                </a:solidFill>
              </a:defRPr>
            </a:lvl1pPr>
          </a:lstStyle>
          <a:p>
            <a:pPr lvl="0"/>
            <a:endParaRPr lang="en-US" dirty="0"/>
          </a:p>
        </p:txBody>
      </p:sp>
      <p:sp>
        <p:nvSpPr>
          <p:cNvPr id="12" name="Text Placeholder 7">
            <a:extLst>
              <a:ext uri="{FF2B5EF4-FFF2-40B4-BE49-F238E27FC236}">
                <a16:creationId xmlns:a16="http://schemas.microsoft.com/office/drawing/2014/main" id="{2C722356-2529-B84C-882E-B99F577FB0B2}"/>
              </a:ext>
            </a:extLst>
          </p:cNvPr>
          <p:cNvSpPr>
            <a:spLocks noGrp="1"/>
          </p:cNvSpPr>
          <p:nvPr>
            <p:ph type="body" sz="quarter" idx="27" hasCustomPrompt="1"/>
          </p:nvPr>
        </p:nvSpPr>
        <p:spPr>
          <a:xfrm>
            <a:off x="9245717" y="1176840"/>
            <a:ext cx="2440987" cy="552450"/>
          </a:xfrm>
        </p:spPr>
        <p:txBody>
          <a:bodyPr lIns="45720" rIns="0">
            <a:normAutofit/>
          </a:bodyPr>
          <a:lstStyle>
            <a:lvl1pPr marL="0" indent="0">
              <a:buNone/>
              <a:defRPr sz="2400">
                <a:solidFill>
                  <a:schemeClr val="bg1"/>
                </a:solidFill>
              </a:defRPr>
            </a:lvl1pPr>
          </a:lstStyle>
          <a:p>
            <a:pPr lvl="0"/>
            <a:r>
              <a:rPr lang="en-US" dirty="0"/>
              <a:t>Job Title Here</a:t>
            </a:r>
          </a:p>
        </p:txBody>
      </p:sp>
      <p:sp>
        <p:nvSpPr>
          <p:cNvPr id="13" name="Text Placeholder 7">
            <a:extLst>
              <a:ext uri="{FF2B5EF4-FFF2-40B4-BE49-F238E27FC236}">
                <a16:creationId xmlns:a16="http://schemas.microsoft.com/office/drawing/2014/main" id="{EDA92B9C-8940-5344-BEAE-2420F1277DEC}"/>
              </a:ext>
            </a:extLst>
          </p:cNvPr>
          <p:cNvSpPr>
            <a:spLocks noGrp="1"/>
          </p:cNvSpPr>
          <p:nvPr>
            <p:ph type="body" sz="quarter" idx="28"/>
          </p:nvPr>
        </p:nvSpPr>
        <p:spPr>
          <a:xfrm>
            <a:off x="9229093" y="1824111"/>
            <a:ext cx="2453039" cy="2390087"/>
          </a:xfrm>
        </p:spPr>
        <p:txBody>
          <a:bodyPr lIns="45720" rIns="0">
            <a:normAutofit/>
          </a:bodyPr>
          <a:lstStyle>
            <a:lvl1pPr marL="0" indent="0">
              <a:buNone/>
              <a:defRPr sz="2000">
                <a:solidFill>
                  <a:schemeClr val="tx1"/>
                </a:solidFill>
              </a:defRPr>
            </a:lvl1pPr>
          </a:lstStyle>
          <a:p>
            <a:pPr lvl="0"/>
            <a:endParaRPr lang="en-US" dirty="0"/>
          </a:p>
        </p:txBody>
      </p:sp>
      <p:sp>
        <p:nvSpPr>
          <p:cNvPr id="14" name="Text Placeholder 7">
            <a:extLst>
              <a:ext uri="{FF2B5EF4-FFF2-40B4-BE49-F238E27FC236}">
                <a16:creationId xmlns:a16="http://schemas.microsoft.com/office/drawing/2014/main" id="{73A39B5C-0E06-C646-8704-F3B7069A6EEA}"/>
              </a:ext>
            </a:extLst>
          </p:cNvPr>
          <p:cNvSpPr>
            <a:spLocks noGrp="1"/>
          </p:cNvSpPr>
          <p:nvPr>
            <p:ph type="body" sz="quarter" idx="29" hasCustomPrompt="1"/>
          </p:nvPr>
        </p:nvSpPr>
        <p:spPr>
          <a:xfrm>
            <a:off x="483105" y="2612471"/>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5" name="Text Placeholder 7">
            <a:extLst>
              <a:ext uri="{FF2B5EF4-FFF2-40B4-BE49-F238E27FC236}">
                <a16:creationId xmlns:a16="http://schemas.microsoft.com/office/drawing/2014/main" id="{E7AC773C-8174-6F40-A5F2-9F9AE4D42F53}"/>
              </a:ext>
            </a:extLst>
          </p:cNvPr>
          <p:cNvSpPr>
            <a:spLocks noGrp="1"/>
          </p:cNvSpPr>
          <p:nvPr>
            <p:ph type="body" sz="quarter" idx="30" hasCustomPrompt="1"/>
          </p:nvPr>
        </p:nvSpPr>
        <p:spPr>
          <a:xfrm>
            <a:off x="3438857" y="599148"/>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6" name="Text Placeholder 7">
            <a:extLst>
              <a:ext uri="{FF2B5EF4-FFF2-40B4-BE49-F238E27FC236}">
                <a16:creationId xmlns:a16="http://schemas.microsoft.com/office/drawing/2014/main" id="{65545589-E1A6-714E-8D61-5EC3CBFEBBD3}"/>
              </a:ext>
            </a:extLst>
          </p:cNvPr>
          <p:cNvSpPr>
            <a:spLocks noGrp="1"/>
          </p:cNvSpPr>
          <p:nvPr>
            <p:ph type="body" sz="quarter" idx="31" hasCustomPrompt="1"/>
          </p:nvPr>
        </p:nvSpPr>
        <p:spPr>
          <a:xfrm>
            <a:off x="6351893" y="2612471"/>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7" name="Text Placeholder 7">
            <a:extLst>
              <a:ext uri="{FF2B5EF4-FFF2-40B4-BE49-F238E27FC236}">
                <a16:creationId xmlns:a16="http://schemas.microsoft.com/office/drawing/2014/main" id="{96562F4C-49A2-A542-8FC8-2F90E0D76A4D}"/>
              </a:ext>
            </a:extLst>
          </p:cNvPr>
          <p:cNvSpPr>
            <a:spLocks noGrp="1"/>
          </p:cNvSpPr>
          <p:nvPr>
            <p:ph type="body" sz="quarter" idx="32" hasCustomPrompt="1"/>
          </p:nvPr>
        </p:nvSpPr>
        <p:spPr>
          <a:xfrm>
            <a:off x="9261345" y="601092"/>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8" name="Shape">
            <a:extLst>
              <a:ext uri="{FF2B5EF4-FFF2-40B4-BE49-F238E27FC236}">
                <a16:creationId xmlns:a16="http://schemas.microsoft.com/office/drawing/2014/main" id="{AA373174-7F7E-A749-BCFA-34CAAD2F4920}"/>
              </a:ext>
            </a:extLst>
          </p:cNvPr>
          <p:cNvSpPr/>
          <p:nvPr userDrawn="1"/>
        </p:nvSpPr>
        <p:spPr>
          <a:xfrm rot="5400000" flipH="1">
            <a:off x="3613795" y="4262302"/>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a:extLst>
              <a:ext uri="{FF2B5EF4-FFF2-40B4-BE49-F238E27FC236}">
                <a16:creationId xmlns:a16="http://schemas.microsoft.com/office/drawing/2014/main" id="{69D93F7F-BA5F-954D-8138-BAAF282D3AFB}"/>
              </a:ext>
            </a:extLst>
          </p:cNvPr>
          <p:cNvSpPr/>
          <p:nvPr userDrawn="1"/>
        </p:nvSpPr>
        <p:spPr>
          <a:xfrm rot="5400000" flipH="1">
            <a:off x="9399821" y="4218440"/>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a:extLst>
              <a:ext uri="{FF2B5EF4-FFF2-40B4-BE49-F238E27FC236}">
                <a16:creationId xmlns:a16="http://schemas.microsoft.com/office/drawing/2014/main" id="{5A57FAF8-4240-AA43-B282-33E3DCA278B3}"/>
              </a:ext>
            </a:extLst>
          </p:cNvPr>
          <p:cNvSpPr/>
          <p:nvPr userDrawn="1"/>
        </p:nvSpPr>
        <p:spPr>
          <a:xfrm rot="16200000" flipH="1">
            <a:off x="6513137" y="269511"/>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5" name="Shape">
            <a:extLst>
              <a:ext uri="{FF2B5EF4-FFF2-40B4-BE49-F238E27FC236}">
                <a16:creationId xmlns:a16="http://schemas.microsoft.com/office/drawing/2014/main" id="{CE6043A8-1528-824D-A855-56542656561A}"/>
              </a:ext>
            </a:extLst>
          </p:cNvPr>
          <p:cNvSpPr/>
          <p:nvPr userDrawn="1"/>
        </p:nvSpPr>
        <p:spPr>
          <a:xfrm rot="16200000" flipH="1">
            <a:off x="639853" y="268408"/>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100998233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33B02226-4CFA-9143-ACF4-84719890EC82}"/>
              </a:ext>
            </a:extLst>
          </p:cNvPr>
          <p:cNvSpPr/>
          <p:nvPr userDrawn="1"/>
        </p:nvSpPr>
        <p:spPr>
          <a:xfrm rot="16200000">
            <a:off x="3121477" y="4062233"/>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5" name="Shape">
            <a:extLst>
              <a:ext uri="{FF2B5EF4-FFF2-40B4-BE49-F238E27FC236}">
                <a16:creationId xmlns:a16="http://schemas.microsoft.com/office/drawing/2014/main" id="{84FCDF16-45C2-3641-8F33-94B9632037E2}"/>
              </a:ext>
            </a:extLst>
          </p:cNvPr>
          <p:cNvSpPr/>
          <p:nvPr userDrawn="1"/>
        </p:nvSpPr>
        <p:spPr>
          <a:xfrm rot="19800000">
            <a:off x="2249936" y="696181"/>
            <a:ext cx="2605923" cy="282343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6" name="Shape">
            <a:extLst>
              <a:ext uri="{FF2B5EF4-FFF2-40B4-BE49-F238E27FC236}">
                <a16:creationId xmlns:a16="http://schemas.microsoft.com/office/drawing/2014/main" id="{A58E80EC-67F9-A641-942E-01C809E87393}"/>
              </a:ext>
            </a:extLst>
          </p:cNvPr>
          <p:cNvSpPr/>
          <p:nvPr userDrawn="1"/>
        </p:nvSpPr>
        <p:spPr>
          <a:xfrm rot="16200000">
            <a:off x="5208365" y="653741"/>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7" name="Shape">
            <a:extLst>
              <a:ext uri="{FF2B5EF4-FFF2-40B4-BE49-F238E27FC236}">
                <a16:creationId xmlns:a16="http://schemas.microsoft.com/office/drawing/2014/main" id="{41E333B1-5013-B54D-81FF-B4D9A51FACF9}"/>
              </a:ext>
            </a:extLst>
          </p:cNvPr>
          <p:cNvSpPr/>
          <p:nvPr userDrawn="1"/>
        </p:nvSpPr>
        <p:spPr>
          <a:xfrm rot="5400000">
            <a:off x="5013013" y="3697974"/>
            <a:ext cx="2437935" cy="2641425"/>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8" name="Shape">
            <a:extLst>
              <a:ext uri="{FF2B5EF4-FFF2-40B4-BE49-F238E27FC236}">
                <a16:creationId xmlns:a16="http://schemas.microsoft.com/office/drawing/2014/main" id="{27FE05EB-4A11-5543-BA45-0195D08D8441}"/>
              </a:ext>
            </a:extLst>
          </p:cNvPr>
          <p:cNvSpPr/>
          <p:nvPr userDrawn="1"/>
        </p:nvSpPr>
        <p:spPr>
          <a:xfrm rot="9000000">
            <a:off x="743851" y="3487912"/>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a:extLst>
              <a:ext uri="{FF2B5EF4-FFF2-40B4-BE49-F238E27FC236}">
                <a16:creationId xmlns:a16="http://schemas.microsoft.com/office/drawing/2014/main" id="{D8E4C2AB-3F73-9F45-8048-530C08D4173D}"/>
              </a:ext>
            </a:extLst>
          </p:cNvPr>
          <p:cNvSpPr/>
          <p:nvPr userDrawn="1"/>
        </p:nvSpPr>
        <p:spPr>
          <a:xfrm rot="5400000">
            <a:off x="7664239" y="1016764"/>
            <a:ext cx="2484298" cy="269165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a:extLst>
              <a:ext uri="{FF2B5EF4-FFF2-40B4-BE49-F238E27FC236}">
                <a16:creationId xmlns:a16="http://schemas.microsoft.com/office/drawing/2014/main" id="{D34D6D29-5F8E-F449-8471-06F79A888A44}"/>
              </a:ext>
            </a:extLst>
          </p:cNvPr>
          <p:cNvSpPr/>
          <p:nvPr userDrawn="1"/>
        </p:nvSpPr>
        <p:spPr>
          <a:xfrm rot="16200000">
            <a:off x="7501371" y="3966801"/>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5" name="Shape">
            <a:extLst>
              <a:ext uri="{FF2B5EF4-FFF2-40B4-BE49-F238E27FC236}">
                <a16:creationId xmlns:a16="http://schemas.microsoft.com/office/drawing/2014/main" id="{4046E1C5-A352-CB41-9C2E-79FDEA17ECFC}"/>
              </a:ext>
            </a:extLst>
          </p:cNvPr>
          <p:cNvSpPr/>
          <p:nvPr userDrawn="1"/>
        </p:nvSpPr>
        <p:spPr>
          <a:xfrm rot="16200000">
            <a:off x="9422683" y="2693244"/>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32" name="Picture Placeholder 19">
            <a:extLst>
              <a:ext uri="{FF2B5EF4-FFF2-40B4-BE49-F238E27FC236}">
                <a16:creationId xmlns:a16="http://schemas.microsoft.com/office/drawing/2014/main" id="{9C21738B-1D0C-FC41-975A-B0168760E20B}"/>
              </a:ext>
            </a:extLst>
          </p:cNvPr>
          <p:cNvSpPr>
            <a:spLocks noGrp="1"/>
          </p:cNvSpPr>
          <p:nvPr>
            <p:ph type="pic" sz="quarter" idx="13"/>
          </p:nvPr>
        </p:nvSpPr>
        <p:spPr>
          <a:xfrm>
            <a:off x="3038232" y="3971981"/>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3" name="Picture Placeholder 21">
            <a:extLst>
              <a:ext uri="{FF2B5EF4-FFF2-40B4-BE49-F238E27FC236}">
                <a16:creationId xmlns:a16="http://schemas.microsoft.com/office/drawing/2014/main" id="{4A571AB3-0324-D041-BF57-897D2EE949F3}"/>
              </a:ext>
            </a:extLst>
          </p:cNvPr>
          <p:cNvSpPr>
            <a:spLocks noGrp="1"/>
          </p:cNvSpPr>
          <p:nvPr>
            <p:ph type="pic" sz="quarter" idx="15"/>
          </p:nvPr>
        </p:nvSpPr>
        <p:spPr>
          <a:xfrm>
            <a:off x="5116705" y="908594"/>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4" name="Picture Placeholder 19">
            <a:extLst>
              <a:ext uri="{FF2B5EF4-FFF2-40B4-BE49-F238E27FC236}">
                <a16:creationId xmlns:a16="http://schemas.microsoft.com/office/drawing/2014/main" id="{3961D252-CE8D-0542-9148-54D307ACC639}"/>
              </a:ext>
            </a:extLst>
          </p:cNvPr>
          <p:cNvSpPr>
            <a:spLocks noGrp="1"/>
          </p:cNvSpPr>
          <p:nvPr>
            <p:ph type="pic" sz="quarter" idx="17"/>
          </p:nvPr>
        </p:nvSpPr>
        <p:spPr>
          <a:xfrm>
            <a:off x="1001088" y="3186130"/>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dirty="0"/>
          </a:p>
        </p:txBody>
      </p:sp>
      <p:sp>
        <p:nvSpPr>
          <p:cNvPr id="35" name="Picture Placeholder 19">
            <a:extLst>
              <a:ext uri="{FF2B5EF4-FFF2-40B4-BE49-F238E27FC236}">
                <a16:creationId xmlns:a16="http://schemas.microsoft.com/office/drawing/2014/main" id="{BD824CAD-9054-7741-8087-52B90A3EBF13}"/>
              </a:ext>
            </a:extLst>
          </p:cNvPr>
          <p:cNvSpPr>
            <a:spLocks noGrp="1"/>
          </p:cNvSpPr>
          <p:nvPr>
            <p:ph type="pic" sz="quarter" idx="18"/>
          </p:nvPr>
        </p:nvSpPr>
        <p:spPr>
          <a:xfrm>
            <a:off x="7262992" y="3895257"/>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6" name="Picture Placeholder 19">
            <a:extLst>
              <a:ext uri="{FF2B5EF4-FFF2-40B4-BE49-F238E27FC236}">
                <a16:creationId xmlns:a16="http://schemas.microsoft.com/office/drawing/2014/main" id="{D72462E0-51D0-8B47-9698-FF5DC3BFD5C0}"/>
              </a:ext>
            </a:extLst>
          </p:cNvPr>
          <p:cNvSpPr>
            <a:spLocks noGrp="1"/>
          </p:cNvSpPr>
          <p:nvPr>
            <p:ph type="pic" sz="quarter" idx="19"/>
          </p:nvPr>
        </p:nvSpPr>
        <p:spPr>
          <a:xfrm>
            <a:off x="9195964" y="2827315"/>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7" name="Picture Placeholder 22">
            <a:extLst>
              <a:ext uri="{FF2B5EF4-FFF2-40B4-BE49-F238E27FC236}">
                <a16:creationId xmlns:a16="http://schemas.microsoft.com/office/drawing/2014/main" id="{B07D4300-E0F4-CE42-BB6D-66A058404490}"/>
              </a:ext>
            </a:extLst>
          </p:cNvPr>
          <p:cNvSpPr>
            <a:spLocks noGrp="1"/>
          </p:cNvSpPr>
          <p:nvPr>
            <p:ph type="pic" sz="quarter" idx="20"/>
          </p:nvPr>
        </p:nvSpPr>
        <p:spPr>
          <a:xfrm>
            <a:off x="2140677" y="1294877"/>
            <a:ext cx="2840947" cy="2621979"/>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38" name="Picture Placeholder 22">
            <a:extLst>
              <a:ext uri="{FF2B5EF4-FFF2-40B4-BE49-F238E27FC236}">
                <a16:creationId xmlns:a16="http://schemas.microsoft.com/office/drawing/2014/main" id="{CB322035-D307-684C-9BCE-97C792C482B1}"/>
              </a:ext>
            </a:extLst>
          </p:cNvPr>
          <p:cNvSpPr>
            <a:spLocks noGrp="1"/>
          </p:cNvSpPr>
          <p:nvPr>
            <p:ph type="pic" sz="quarter" idx="21"/>
          </p:nvPr>
        </p:nvSpPr>
        <p:spPr>
          <a:xfrm>
            <a:off x="7465029" y="1341176"/>
            <a:ext cx="2691659" cy="2484197"/>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39" name="Picture Placeholder 22">
            <a:extLst>
              <a:ext uri="{FF2B5EF4-FFF2-40B4-BE49-F238E27FC236}">
                <a16:creationId xmlns:a16="http://schemas.microsoft.com/office/drawing/2014/main" id="{5EA116BD-D9A6-244B-B2C4-6F67A48EAB73}"/>
              </a:ext>
            </a:extLst>
          </p:cNvPr>
          <p:cNvSpPr>
            <a:spLocks noGrp="1"/>
          </p:cNvSpPr>
          <p:nvPr>
            <p:ph type="pic" sz="quarter" idx="22"/>
          </p:nvPr>
        </p:nvSpPr>
        <p:spPr>
          <a:xfrm>
            <a:off x="4923800" y="3620347"/>
            <a:ext cx="2625935" cy="2423539"/>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20" name="Text Placeholder 7">
            <a:extLst>
              <a:ext uri="{FF2B5EF4-FFF2-40B4-BE49-F238E27FC236}">
                <a16:creationId xmlns:a16="http://schemas.microsoft.com/office/drawing/2014/main" id="{5FF2996E-B798-C941-B039-8FBF2793C412}"/>
              </a:ext>
            </a:extLst>
          </p:cNvPr>
          <p:cNvSpPr>
            <a:spLocks noGrp="1"/>
          </p:cNvSpPr>
          <p:nvPr>
            <p:ph type="body" sz="quarter" idx="23" hasCustomPrompt="1"/>
          </p:nvPr>
        </p:nvSpPr>
        <p:spPr>
          <a:xfrm>
            <a:off x="7720277" y="825671"/>
            <a:ext cx="2440987" cy="224929"/>
          </a:xfrm>
        </p:spPr>
        <p:txBody>
          <a:bodyPr lIns="45720" rIns="0">
            <a:normAutofit/>
          </a:bodyPr>
          <a:lstStyle>
            <a:lvl1pPr marL="0" indent="0" algn="ctr">
              <a:buNone/>
              <a:defRPr sz="1000">
                <a:solidFill>
                  <a:schemeClr val="bg1"/>
                </a:solidFill>
              </a:defRPr>
            </a:lvl1pPr>
          </a:lstStyle>
          <a:p>
            <a:pPr lvl="0"/>
            <a:r>
              <a:rPr lang="en-US" dirty="0"/>
              <a:t>Job Title Here</a:t>
            </a:r>
          </a:p>
        </p:txBody>
      </p:sp>
      <p:sp>
        <p:nvSpPr>
          <p:cNvPr id="21" name="Text Placeholder 7">
            <a:extLst>
              <a:ext uri="{FF2B5EF4-FFF2-40B4-BE49-F238E27FC236}">
                <a16:creationId xmlns:a16="http://schemas.microsoft.com/office/drawing/2014/main" id="{463A5812-9617-6641-B093-01B834881B5B}"/>
              </a:ext>
            </a:extLst>
          </p:cNvPr>
          <p:cNvSpPr>
            <a:spLocks noGrp="1"/>
          </p:cNvSpPr>
          <p:nvPr>
            <p:ph type="body" sz="quarter" idx="30" hasCustomPrompt="1"/>
          </p:nvPr>
        </p:nvSpPr>
        <p:spPr>
          <a:xfrm>
            <a:off x="7715701" y="464382"/>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2" name="Text Placeholder 7">
            <a:extLst>
              <a:ext uri="{FF2B5EF4-FFF2-40B4-BE49-F238E27FC236}">
                <a16:creationId xmlns:a16="http://schemas.microsoft.com/office/drawing/2014/main" id="{2DE08F00-96D9-BA42-BA31-E95FEA2E13D4}"/>
              </a:ext>
            </a:extLst>
          </p:cNvPr>
          <p:cNvSpPr>
            <a:spLocks noGrp="1"/>
          </p:cNvSpPr>
          <p:nvPr>
            <p:ph type="body" sz="quarter" idx="31" hasCustomPrompt="1"/>
          </p:nvPr>
        </p:nvSpPr>
        <p:spPr>
          <a:xfrm>
            <a:off x="7179505" y="6451150"/>
            <a:ext cx="2440987" cy="224929"/>
          </a:xfrm>
        </p:spPr>
        <p:txBody>
          <a:bodyPr lIns="45720" rIns="0">
            <a:normAutofit/>
          </a:bodyPr>
          <a:lstStyle>
            <a:lvl1pPr marL="0" indent="0" algn="ctr">
              <a:buNone/>
              <a:defRPr sz="1000">
                <a:solidFill>
                  <a:schemeClr val="bg1"/>
                </a:solidFill>
              </a:defRPr>
            </a:lvl1pPr>
          </a:lstStyle>
          <a:p>
            <a:pPr lvl="0"/>
            <a:r>
              <a:rPr lang="en-US" dirty="0"/>
              <a:t>Job Title Here</a:t>
            </a:r>
          </a:p>
        </p:txBody>
      </p:sp>
      <p:sp>
        <p:nvSpPr>
          <p:cNvPr id="23" name="Text Placeholder 7">
            <a:extLst>
              <a:ext uri="{FF2B5EF4-FFF2-40B4-BE49-F238E27FC236}">
                <a16:creationId xmlns:a16="http://schemas.microsoft.com/office/drawing/2014/main" id="{C931792A-36D6-8C44-8953-18CBDAE5A7C0}"/>
              </a:ext>
            </a:extLst>
          </p:cNvPr>
          <p:cNvSpPr>
            <a:spLocks noGrp="1"/>
          </p:cNvSpPr>
          <p:nvPr>
            <p:ph type="body" sz="quarter" idx="32" hasCustomPrompt="1"/>
          </p:nvPr>
        </p:nvSpPr>
        <p:spPr>
          <a:xfrm>
            <a:off x="7174929" y="6089856"/>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6" name="Text Placeholder 7">
            <a:extLst>
              <a:ext uri="{FF2B5EF4-FFF2-40B4-BE49-F238E27FC236}">
                <a16:creationId xmlns:a16="http://schemas.microsoft.com/office/drawing/2014/main" id="{24DDA799-70B2-2246-9037-479A49DCA2A6}"/>
              </a:ext>
            </a:extLst>
          </p:cNvPr>
          <p:cNvSpPr>
            <a:spLocks noGrp="1"/>
          </p:cNvSpPr>
          <p:nvPr>
            <p:ph type="body" sz="quarter" idx="33" hasCustomPrompt="1"/>
          </p:nvPr>
        </p:nvSpPr>
        <p:spPr>
          <a:xfrm>
            <a:off x="2150305" y="885310"/>
            <a:ext cx="2440987" cy="224929"/>
          </a:xfrm>
        </p:spPr>
        <p:txBody>
          <a:bodyPr lIns="45720" rIns="0">
            <a:normAutofit/>
          </a:bodyPr>
          <a:lstStyle>
            <a:lvl1pPr marL="0" indent="0" algn="ctr">
              <a:buNone/>
              <a:defRPr sz="1000">
                <a:solidFill>
                  <a:schemeClr val="bg1"/>
                </a:solidFill>
              </a:defRPr>
            </a:lvl1pPr>
          </a:lstStyle>
          <a:p>
            <a:pPr lvl="0"/>
            <a:r>
              <a:rPr lang="en-US" dirty="0"/>
              <a:t>Job Title Here</a:t>
            </a:r>
          </a:p>
        </p:txBody>
      </p:sp>
      <p:sp>
        <p:nvSpPr>
          <p:cNvPr id="27" name="Text Placeholder 7">
            <a:extLst>
              <a:ext uri="{FF2B5EF4-FFF2-40B4-BE49-F238E27FC236}">
                <a16:creationId xmlns:a16="http://schemas.microsoft.com/office/drawing/2014/main" id="{23617EFC-BA28-C841-B0F3-F7283EB27E9E}"/>
              </a:ext>
            </a:extLst>
          </p:cNvPr>
          <p:cNvSpPr>
            <a:spLocks noGrp="1"/>
          </p:cNvSpPr>
          <p:nvPr>
            <p:ph type="body" sz="quarter" idx="34" hasCustomPrompt="1"/>
          </p:nvPr>
        </p:nvSpPr>
        <p:spPr>
          <a:xfrm>
            <a:off x="2145729" y="524017"/>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8" name="Text Placeholder 7">
            <a:extLst>
              <a:ext uri="{FF2B5EF4-FFF2-40B4-BE49-F238E27FC236}">
                <a16:creationId xmlns:a16="http://schemas.microsoft.com/office/drawing/2014/main" id="{24885F0A-C343-F14B-9356-A28E40547342}"/>
              </a:ext>
            </a:extLst>
          </p:cNvPr>
          <p:cNvSpPr>
            <a:spLocks noGrp="1"/>
          </p:cNvSpPr>
          <p:nvPr>
            <p:ph type="body" sz="quarter" idx="35" hasCustomPrompt="1"/>
          </p:nvPr>
        </p:nvSpPr>
        <p:spPr>
          <a:xfrm>
            <a:off x="2885801" y="6508122"/>
            <a:ext cx="2440987" cy="224929"/>
          </a:xfrm>
        </p:spPr>
        <p:txBody>
          <a:bodyPr lIns="45720" rIns="0">
            <a:normAutofit/>
          </a:bodyPr>
          <a:lstStyle>
            <a:lvl1pPr marL="0" indent="0" algn="ctr">
              <a:buNone/>
              <a:defRPr sz="1000">
                <a:solidFill>
                  <a:schemeClr val="bg1"/>
                </a:solidFill>
              </a:defRPr>
            </a:lvl1pPr>
          </a:lstStyle>
          <a:p>
            <a:pPr lvl="0"/>
            <a:r>
              <a:rPr lang="en-US" dirty="0"/>
              <a:t>Job Title Here</a:t>
            </a:r>
          </a:p>
        </p:txBody>
      </p:sp>
      <p:sp>
        <p:nvSpPr>
          <p:cNvPr id="29" name="Text Placeholder 7">
            <a:extLst>
              <a:ext uri="{FF2B5EF4-FFF2-40B4-BE49-F238E27FC236}">
                <a16:creationId xmlns:a16="http://schemas.microsoft.com/office/drawing/2014/main" id="{31228740-B71F-4347-89F8-4401FB4D82F1}"/>
              </a:ext>
            </a:extLst>
          </p:cNvPr>
          <p:cNvSpPr>
            <a:spLocks noGrp="1"/>
          </p:cNvSpPr>
          <p:nvPr>
            <p:ph type="body" sz="quarter" idx="36" hasCustomPrompt="1"/>
          </p:nvPr>
        </p:nvSpPr>
        <p:spPr>
          <a:xfrm>
            <a:off x="2881225" y="6146828"/>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30" name="Text Placeholder 7">
            <a:extLst>
              <a:ext uri="{FF2B5EF4-FFF2-40B4-BE49-F238E27FC236}">
                <a16:creationId xmlns:a16="http://schemas.microsoft.com/office/drawing/2014/main" id="{EB6D8E46-25E7-F74B-A600-279A54A22BE2}"/>
              </a:ext>
            </a:extLst>
          </p:cNvPr>
          <p:cNvSpPr>
            <a:spLocks noGrp="1"/>
          </p:cNvSpPr>
          <p:nvPr>
            <p:ph type="body" sz="quarter" idx="37" hasCustomPrompt="1"/>
          </p:nvPr>
        </p:nvSpPr>
        <p:spPr>
          <a:xfrm>
            <a:off x="609741" y="5656093"/>
            <a:ext cx="2440987" cy="224929"/>
          </a:xfrm>
        </p:spPr>
        <p:txBody>
          <a:bodyPr lIns="45720" rIns="0">
            <a:normAutofit/>
          </a:bodyPr>
          <a:lstStyle>
            <a:lvl1pPr marL="0" indent="0" algn="ctr">
              <a:buNone/>
              <a:defRPr sz="1000">
                <a:solidFill>
                  <a:schemeClr val="bg1"/>
                </a:solidFill>
              </a:defRPr>
            </a:lvl1pPr>
          </a:lstStyle>
          <a:p>
            <a:pPr lvl="0"/>
            <a:r>
              <a:rPr lang="en-US" dirty="0"/>
              <a:t>Job Title Here</a:t>
            </a:r>
          </a:p>
        </p:txBody>
      </p:sp>
      <p:sp>
        <p:nvSpPr>
          <p:cNvPr id="31" name="Text Placeholder 7">
            <a:extLst>
              <a:ext uri="{FF2B5EF4-FFF2-40B4-BE49-F238E27FC236}">
                <a16:creationId xmlns:a16="http://schemas.microsoft.com/office/drawing/2014/main" id="{9D389DA1-8006-9742-A6B0-B9A53ECC7DA6}"/>
              </a:ext>
            </a:extLst>
          </p:cNvPr>
          <p:cNvSpPr>
            <a:spLocks noGrp="1"/>
          </p:cNvSpPr>
          <p:nvPr>
            <p:ph type="body" sz="quarter" idx="38" hasCustomPrompt="1"/>
          </p:nvPr>
        </p:nvSpPr>
        <p:spPr>
          <a:xfrm>
            <a:off x="605165" y="5294799"/>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0" name="Text Placeholder 7">
            <a:extLst>
              <a:ext uri="{FF2B5EF4-FFF2-40B4-BE49-F238E27FC236}">
                <a16:creationId xmlns:a16="http://schemas.microsoft.com/office/drawing/2014/main" id="{3D7BB568-BFBD-8C45-BFE8-87FE11C949FD}"/>
              </a:ext>
            </a:extLst>
          </p:cNvPr>
          <p:cNvSpPr>
            <a:spLocks noGrp="1"/>
          </p:cNvSpPr>
          <p:nvPr>
            <p:ph type="body" sz="quarter" idx="39" hasCustomPrompt="1"/>
          </p:nvPr>
        </p:nvSpPr>
        <p:spPr>
          <a:xfrm>
            <a:off x="9505261" y="5228711"/>
            <a:ext cx="2440987" cy="224929"/>
          </a:xfrm>
        </p:spPr>
        <p:txBody>
          <a:bodyPr lIns="45720" rIns="0">
            <a:normAutofit/>
          </a:bodyPr>
          <a:lstStyle>
            <a:lvl1pPr marL="0" indent="0" algn="ctr">
              <a:buNone/>
              <a:defRPr sz="1000">
                <a:solidFill>
                  <a:schemeClr val="bg1"/>
                </a:solidFill>
              </a:defRPr>
            </a:lvl1pPr>
          </a:lstStyle>
          <a:p>
            <a:pPr lvl="0"/>
            <a:r>
              <a:rPr lang="en-US" dirty="0"/>
              <a:t>Job Title Here</a:t>
            </a:r>
          </a:p>
        </p:txBody>
      </p:sp>
      <p:sp>
        <p:nvSpPr>
          <p:cNvPr id="41" name="Text Placeholder 7">
            <a:extLst>
              <a:ext uri="{FF2B5EF4-FFF2-40B4-BE49-F238E27FC236}">
                <a16:creationId xmlns:a16="http://schemas.microsoft.com/office/drawing/2014/main" id="{23AD0BC8-A660-7A45-A535-0F3C87BF7F86}"/>
              </a:ext>
            </a:extLst>
          </p:cNvPr>
          <p:cNvSpPr>
            <a:spLocks noGrp="1"/>
          </p:cNvSpPr>
          <p:nvPr>
            <p:ph type="body" sz="quarter" idx="40" hasCustomPrompt="1"/>
          </p:nvPr>
        </p:nvSpPr>
        <p:spPr>
          <a:xfrm>
            <a:off x="9500689" y="4867417"/>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2" name="Text Placeholder 7">
            <a:extLst>
              <a:ext uri="{FF2B5EF4-FFF2-40B4-BE49-F238E27FC236}">
                <a16:creationId xmlns:a16="http://schemas.microsoft.com/office/drawing/2014/main" id="{919D8F71-157E-7540-9B7F-5C8A26C250ED}"/>
              </a:ext>
            </a:extLst>
          </p:cNvPr>
          <p:cNvSpPr>
            <a:spLocks noGrp="1"/>
          </p:cNvSpPr>
          <p:nvPr>
            <p:ph type="body" sz="quarter" idx="41" hasCustomPrompt="1"/>
          </p:nvPr>
        </p:nvSpPr>
        <p:spPr>
          <a:xfrm>
            <a:off x="4977074" y="517905"/>
            <a:ext cx="2440987" cy="224929"/>
          </a:xfrm>
        </p:spPr>
        <p:txBody>
          <a:bodyPr lIns="45720" rIns="0">
            <a:normAutofit/>
          </a:bodyPr>
          <a:lstStyle>
            <a:lvl1pPr marL="0" indent="0" algn="ctr">
              <a:buNone/>
              <a:defRPr sz="1000">
                <a:solidFill>
                  <a:schemeClr val="bg1"/>
                </a:solidFill>
              </a:defRPr>
            </a:lvl1pPr>
          </a:lstStyle>
          <a:p>
            <a:pPr lvl="0"/>
            <a:r>
              <a:rPr lang="en-US" dirty="0"/>
              <a:t>Job Title Here</a:t>
            </a:r>
          </a:p>
        </p:txBody>
      </p:sp>
      <p:sp>
        <p:nvSpPr>
          <p:cNvPr id="43" name="Text Placeholder 7">
            <a:extLst>
              <a:ext uri="{FF2B5EF4-FFF2-40B4-BE49-F238E27FC236}">
                <a16:creationId xmlns:a16="http://schemas.microsoft.com/office/drawing/2014/main" id="{0FBAB95C-C6F4-A848-9D7F-BD9F0003884E}"/>
              </a:ext>
            </a:extLst>
          </p:cNvPr>
          <p:cNvSpPr>
            <a:spLocks noGrp="1"/>
          </p:cNvSpPr>
          <p:nvPr>
            <p:ph type="body" sz="quarter" idx="42" hasCustomPrompt="1"/>
          </p:nvPr>
        </p:nvSpPr>
        <p:spPr>
          <a:xfrm>
            <a:off x="4972501" y="156611"/>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4" name="Text Placeholder 7">
            <a:extLst>
              <a:ext uri="{FF2B5EF4-FFF2-40B4-BE49-F238E27FC236}">
                <a16:creationId xmlns:a16="http://schemas.microsoft.com/office/drawing/2014/main" id="{8128EFDD-D28A-ED4A-8AA5-7BE8F2309076}"/>
              </a:ext>
            </a:extLst>
          </p:cNvPr>
          <p:cNvSpPr>
            <a:spLocks noGrp="1"/>
          </p:cNvSpPr>
          <p:nvPr>
            <p:ph type="body" sz="quarter" idx="43" hasCustomPrompt="1"/>
          </p:nvPr>
        </p:nvSpPr>
        <p:spPr>
          <a:xfrm>
            <a:off x="4947257" y="3310459"/>
            <a:ext cx="2440987" cy="224929"/>
          </a:xfrm>
        </p:spPr>
        <p:txBody>
          <a:bodyPr lIns="45720" rIns="0">
            <a:normAutofit/>
          </a:bodyPr>
          <a:lstStyle>
            <a:lvl1pPr marL="0" indent="0" algn="ctr">
              <a:buNone/>
              <a:defRPr sz="1000">
                <a:solidFill>
                  <a:schemeClr val="bg1"/>
                </a:solidFill>
              </a:defRPr>
            </a:lvl1pPr>
          </a:lstStyle>
          <a:p>
            <a:pPr lvl="0"/>
            <a:r>
              <a:rPr lang="en-US" dirty="0"/>
              <a:t>Job Title Here</a:t>
            </a:r>
          </a:p>
        </p:txBody>
      </p:sp>
      <p:sp>
        <p:nvSpPr>
          <p:cNvPr id="45" name="Text Placeholder 7">
            <a:extLst>
              <a:ext uri="{FF2B5EF4-FFF2-40B4-BE49-F238E27FC236}">
                <a16:creationId xmlns:a16="http://schemas.microsoft.com/office/drawing/2014/main" id="{13A36D58-E9D3-E349-BE24-C506BE02548A}"/>
              </a:ext>
            </a:extLst>
          </p:cNvPr>
          <p:cNvSpPr>
            <a:spLocks noGrp="1"/>
          </p:cNvSpPr>
          <p:nvPr>
            <p:ph type="body" sz="quarter" idx="44" hasCustomPrompt="1"/>
          </p:nvPr>
        </p:nvSpPr>
        <p:spPr>
          <a:xfrm>
            <a:off x="4942685" y="2949165"/>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Tree>
    <p:extLst>
      <p:ext uri="{BB962C8B-B14F-4D97-AF65-F5344CB8AC3E}">
        <p14:creationId xmlns:p14="http://schemas.microsoft.com/office/powerpoint/2010/main" val="391951169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AAFFC0CF-8CDA-6F4B-9DBA-4410D3102B6B}"/>
              </a:ext>
            </a:extLst>
          </p:cNvPr>
          <p:cNvSpPr>
            <a:spLocks noGrp="1"/>
          </p:cNvSpPr>
          <p:nvPr>
            <p:ph type="pic" sz="quarter" idx="11"/>
          </p:nvPr>
        </p:nvSpPr>
        <p:spPr>
          <a:xfrm>
            <a:off x="4551989" y="3379232"/>
            <a:ext cx="3471143" cy="3761029"/>
          </a:xfrm>
          <a:custGeom>
            <a:avLst/>
            <a:gdLst>
              <a:gd name="connsiteX0" fmla="*/ 792833 w 3471143"/>
              <a:gd name="connsiteY0" fmla="*/ 123 h 3761029"/>
              <a:gd name="connsiteX1" fmla="*/ 1208138 w 3471143"/>
              <a:gd name="connsiteY1" fmla="*/ 109039 h 3761029"/>
              <a:gd name="connsiteX2" fmla="*/ 2138194 w 3471143"/>
              <a:gd name="connsiteY2" fmla="*/ 646148 h 3761029"/>
              <a:gd name="connsiteX3" fmla="*/ 3068417 w 3471143"/>
              <a:gd name="connsiteY3" fmla="*/ 1183064 h 3761029"/>
              <a:gd name="connsiteX4" fmla="*/ 3068417 w 3471143"/>
              <a:gd name="connsiteY4" fmla="*/ 2577966 h 3761029"/>
              <a:gd name="connsiteX5" fmla="*/ 2138194 w 3471143"/>
              <a:gd name="connsiteY5" fmla="*/ 3114882 h 3761029"/>
              <a:gd name="connsiteX6" fmla="*/ 1208138 w 3471143"/>
              <a:gd name="connsiteY6" fmla="*/ 3651991 h 3761029"/>
              <a:gd name="connsiteX7" fmla="*/ 0 w 3471143"/>
              <a:gd name="connsiteY7" fmla="*/ 2954540 h 3761029"/>
              <a:gd name="connsiteX8" fmla="*/ 0 w 3471143"/>
              <a:gd name="connsiteY8" fmla="*/ 1880515 h 3761029"/>
              <a:gd name="connsiteX9" fmla="*/ 0 w 3471143"/>
              <a:gd name="connsiteY9" fmla="*/ 806490 h 3761029"/>
              <a:gd name="connsiteX10" fmla="*/ 792833 w 3471143"/>
              <a:gd name="connsiteY10" fmla="*/ 123 h 376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1143" h="3761029">
                <a:moveTo>
                  <a:pt x="792833" y="123"/>
                </a:moveTo>
                <a:cubicBezTo>
                  <a:pt x="931266" y="-2316"/>
                  <a:pt x="1073896" y="31566"/>
                  <a:pt x="1208138" y="109039"/>
                </a:cubicBezTo>
                <a:lnTo>
                  <a:pt x="2138194" y="646148"/>
                </a:lnTo>
                <a:lnTo>
                  <a:pt x="3068417" y="1183064"/>
                </a:lnTo>
                <a:cubicBezTo>
                  <a:pt x="3605386" y="1492957"/>
                  <a:pt x="3605386" y="2268073"/>
                  <a:pt x="3068417" y="2577966"/>
                </a:cubicBezTo>
                <a:lnTo>
                  <a:pt x="2138194" y="3114882"/>
                </a:lnTo>
                <a:lnTo>
                  <a:pt x="1208138" y="3651991"/>
                </a:lnTo>
                <a:cubicBezTo>
                  <a:pt x="671169" y="3961883"/>
                  <a:pt x="0" y="3574325"/>
                  <a:pt x="0" y="2954540"/>
                </a:cubicBezTo>
                <a:lnTo>
                  <a:pt x="0" y="1880515"/>
                </a:lnTo>
                <a:lnTo>
                  <a:pt x="0" y="806490"/>
                </a:lnTo>
                <a:cubicBezTo>
                  <a:pt x="0" y="341651"/>
                  <a:pt x="377533" y="7440"/>
                  <a:pt x="792833" y="123"/>
                </a:cubicBezTo>
                <a:close/>
              </a:path>
            </a:pathLst>
          </a:custGeom>
          <a:solidFill>
            <a:schemeClr val="bg2">
              <a:lumMod val="90000"/>
            </a:schemeClr>
          </a:solidFill>
        </p:spPr>
        <p:txBody>
          <a:bodyPr wrap="square">
            <a:noAutofit/>
          </a:bodyPr>
          <a:lstStyle/>
          <a:p>
            <a:endParaRPr lang="en-GB"/>
          </a:p>
        </p:txBody>
      </p:sp>
      <p:sp>
        <p:nvSpPr>
          <p:cNvPr id="13" name="Picture Placeholder 12">
            <a:extLst>
              <a:ext uri="{FF2B5EF4-FFF2-40B4-BE49-F238E27FC236}">
                <a16:creationId xmlns:a16="http://schemas.microsoft.com/office/drawing/2014/main" id="{CC1AE296-DA98-3B4D-836E-67E04EE759AC}"/>
              </a:ext>
            </a:extLst>
          </p:cNvPr>
          <p:cNvSpPr>
            <a:spLocks noGrp="1"/>
          </p:cNvSpPr>
          <p:nvPr>
            <p:ph type="pic" sz="quarter" idx="10"/>
          </p:nvPr>
        </p:nvSpPr>
        <p:spPr>
          <a:xfrm>
            <a:off x="4360454" y="-332070"/>
            <a:ext cx="3471143" cy="3761030"/>
          </a:xfrm>
          <a:custGeom>
            <a:avLst/>
            <a:gdLst>
              <a:gd name="connsiteX0" fmla="*/ 2678311 w 3471143"/>
              <a:gd name="connsiteY0" fmla="*/ 123 h 3761030"/>
              <a:gd name="connsiteX1" fmla="*/ 3471143 w 3471143"/>
              <a:gd name="connsiteY1" fmla="*/ 806491 h 3761030"/>
              <a:gd name="connsiteX2" fmla="*/ 3471143 w 3471143"/>
              <a:gd name="connsiteY2" fmla="*/ 1880515 h 3761030"/>
              <a:gd name="connsiteX3" fmla="*/ 3471143 w 3471143"/>
              <a:gd name="connsiteY3" fmla="*/ 2954540 h 3761030"/>
              <a:gd name="connsiteX4" fmla="*/ 2263005 w 3471143"/>
              <a:gd name="connsiteY4" fmla="*/ 3651991 h 3761030"/>
              <a:gd name="connsiteX5" fmla="*/ 1332949 w 3471143"/>
              <a:gd name="connsiteY5" fmla="*/ 3114882 h 3761030"/>
              <a:gd name="connsiteX6" fmla="*/ 402726 w 3471143"/>
              <a:gd name="connsiteY6" fmla="*/ 2577966 h 3761030"/>
              <a:gd name="connsiteX7" fmla="*/ 402726 w 3471143"/>
              <a:gd name="connsiteY7" fmla="*/ 1183064 h 3761030"/>
              <a:gd name="connsiteX8" fmla="*/ 1332949 w 3471143"/>
              <a:gd name="connsiteY8" fmla="*/ 646148 h 3761030"/>
              <a:gd name="connsiteX9" fmla="*/ 2263005 w 3471143"/>
              <a:gd name="connsiteY9" fmla="*/ 109040 h 3761030"/>
              <a:gd name="connsiteX10" fmla="*/ 2678311 w 3471143"/>
              <a:gd name="connsiteY10" fmla="*/ 123 h 376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1143" h="3761030">
                <a:moveTo>
                  <a:pt x="2678311" y="123"/>
                </a:moveTo>
                <a:cubicBezTo>
                  <a:pt x="3093611" y="7440"/>
                  <a:pt x="3471143" y="341652"/>
                  <a:pt x="3471143" y="806491"/>
                </a:cubicBezTo>
                <a:lnTo>
                  <a:pt x="3471143" y="1880515"/>
                </a:lnTo>
                <a:lnTo>
                  <a:pt x="3471143" y="2954540"/>
                </a:lnTo>
                <a:cubicBezTo>
                  <a:pt x="3471143" y="3574325"/>
                  <a:pt x="2799974" y="3961884"/>
                  <a:pt x="2263005" y="3651991"/>
                </a:cubicBezTo>
                <a:lnTo>
                  <a:pt x="1332949" y="3114882"/>
                </a:lnTo>
                <a:lnTo>
                  <a:pt x="402726" y="2577966"/>
                </a:lnTo>
                <a:cubicBezTo>
                  <a:pt x="-134242" y="2268074"/>
                  <a:pt x="-134242" y="1492957"/>
                  <a:pt x="402726" y="1183064"/>
                </a:cubicBezTo>
                <a:lnTo>
                  <a:pt x="1332949" y="646148"/>
                </a:lnTo>
                <a:lnTo>
                  <a:pt x="2263005" y="109040"/>
                </a:lnTo>
                <a:cubicBezTo>
                  <a:pt x="2397247" y="31566"/>
                  <a:pt x="2539877" y="-2316"/>
                  <a:pt x="2678311" y="123"/>
                </a:cubicBezTo>
                <a:close/>
              </a:path>
            </a:pathLst>
          </a:custGeom>
          <a:solidFill>
            <a:schemeClr val="bg2">
              <a:lumMod val="90000"/>
            </a:schemeClr>
          </a:solidFill>
        </p:spPr>
        <p:txBody>
          <a:bodyPr wrap="square">
            <a:noAutofit/>
          </a:bodyPr>
          <a:lstStyle/>
          <a:p>
            <a:endParaRPr lang="en-GB"/>
          </a:p>
        </p:txBody>
      </p:sp>
      <p:sp>
        <p:nvSpPr>
          <p:cNvPr id="7" name="Shape">
            <a:extLst>
              <a:ext uri="{FF2B5EF4-FFF2-40B4-BE49-F238E27FC236}">
                <a16:creationId xmlns:a16="http://schemas.microsoft.com/office/drawing/2014/main" id="{4859B534-5B33-8847-A364-49A94179F7BA}"/>
              </a:ext>
            </a:extLst>
          </p:cNvPr>
          <p:cNvSpPr/>
          <p:nvPr userDrawn="1"/>
        </p:nvSpPr>
        <p:spPr>
          <a:xfrm rot="10800000">
            <a:off x="4221244" y="-331918"/>
            <a:ext cx="3610349" cy="391169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EEA2C478-185C-F84D-B045-B443BAFA3F8D}"/>
              </a:ext>
            </a:extLst>
          </p:cNvPr>
          <p:cNvSpPr/>
          <p:nvPr/>
        </p:nvSpPr>
        <p:spPr>
          <a:xfrm>
            <a:off x="4551984" y="3228413"/>
            <a:ext cx="3610349" cy="391169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Text Placeholder 7">
            <a:extLst>
              <a:ext uri="{FF2B5EF4-FFF2-40B4-BE49-F238E27FC236}">
                <a16:creationId xmlns:a16="http://schemas.microsoft.com/office/drawing/2014/main" id="{824D2969-FC7E-2040-BD2B-BB758209558F}"/>
              </a:ext>
            </a:extLst>
          </p:cNvPr>
          <p:cNvSpPr>
            <a:spLocks noGrp="1"/>
          </p:cNvSpPr>
          <p:nvPr>
            <p:ph type="body" sz="quarter" idx="24" hasCustomPrompt="1"/>
          </p:nvPr>
        </p:nvSpPr>
        <p:spPr>
          <a:xfrm>
            <a:off x="344849" y="1140170"/>
            <a:ext cx="3684863" cy="552450"/>
          </a:xfrm>
        </p:spPr>
        <p:txBody>
          <a:bodyPr lIns="45720" rIns="0">
            <a:normAutofit/>
          </a:bodyPr>
          <a:lstStyle>
            <a:lvl1pPr marL="0" indent="0" algn="r">
              <a:buNone/>
              <a:defRPr sz="2400">
                <a:solidFill>
                  <a:schemeClr val="bg1"/>
                </a:solidFill>
              </a:defRPr>
            </a:lvl1pPr>
          </a:lstStyle>
          <a:p>
            <a:pPr lvl="0"/>
            <a:r>
              <a:rPr lang="en-US" dirty="0"/>
              <a:t>Job Title Here</a:t>
            </a:r>
          </a:p>
        </p:txBody>
      </p:sp>
      <p:sp>
        <p:nvSpPr>
          <p:cNvPr id="8" name="Text Placeholder 7">
            <a:extLst>
              <a:ext uri="{FF2B5EF4-FFF2-40B4-BE49-F238E27FC236}">
                <a16:creationId xmlns:a16="http://schemas.microsoft.com/office/drawing/2014/main" id="{FD0AD251-F7BE-A047-865E-E9650B3207CA}"/>
              </a:ext>
            </a:extLst>
          </p:cNvPr>
          <p:cNvSpPr>
            <a:spLocks noGrp="1"/>
          </p:cNvSpPr>
          <p:nvPr>
            <p:ph type="body" sz="quarter" idx="25"/>
          </p:nvPr>
        </p:nvSpPr>
        <p:spPr>
          <a:xfrm>
            <a:off x="314251" y="1828645"/>
            <a:ext cx="3703055" cy="2723478"/>
          </a:xfrm>
        </p:spPr>
        <p:txBody>
          <a:bodyPr lIns="45720" rIns="0">
            <a:normAutofit/>
          </a:bodyPr>
          <a:lstStyle>
            <a:lvl1pPr marL="0" indent="0" algn="r">
              <a:buNone/>
              <a:defRPr sz="1600">
                <a:solidFill>
                  <a:schemeClr val="tx1"/>
                </a:solidFill>
              </a:defRPr>
            </a:lvl1pPr>
          </a:lstStyle>
          <a:p>
            <a:pPr lvl="0"/>
            <a:endParaRPr lang="en-US" dirty="0"/>
          </a:p>
        </p:txBody>
      </p:sp>
      <p:sp>
        <p:nvSpPr>
          <p:cNvPr id="9" name="Text Placeholder 7">
            <a:extLst>
              <a:ext uri="{FF2B5EF4-FFF2-40B4-BE49-F238E27FC236}">
                <a16:creationId xmlns:a16="http://schemas.microsoft.com/office/drawing/2014/main" id="{24F2EBCC-72C3-A543-82E8-76FD1CDEEC95}"/>
              </a:ext>
            </a:extLst>
          </p:cNvPr>
          <p:cNvSpPr>
            <a:spLocks noGrp="1"/>
          </p:cNvSpPr>
          <p:nvPr>
            <p:ph type="body" sz="quarter" idx="31" hasCustomPrompt="1"/>
          </p:nvPr>
        </p:nvSpPr>
        <p:spPr>
          <a:xfrm>
            <a:off x="345337" y="464883"/>
            <a:ext cx="3681320" cy="552450"/>
          </a:xfrm>
        </p:spPr>
        <p:txBody>
          <a:bodyPr lIns="45720" rIns="0">
            <a:normAutofit/>
          </a:bodyPr>
          <a:lstStyle>
            <a:lvl1pPr marL="0" indent="0" algn="r">
              <a:buNone/>
              <a:defRPr sz="3200" b="1">
                <a:solidFill>
                  <a:schemeClr val="tx1"/>
                </a:solidFill>
              </a:defRPr>
            </a:lvl1pPr>
          </a:lstStyle>
          <a:p>
            <a:pPr lvl="0"/>
            <a:r>
              <a:rPr lang="en-US" dirty="0"/>
              <a:t>NAME Here</a:t>
            </a:r>
          </a:p>
        </p:txBody>
      </p:sp>
      <p:sp>
        <p:nvSpPr>
          <p:cNvPr id="15" name="Text Placeholder 7">
            <a:extLst>
              <a:ext uri="{FF2B5EF4-FFF2-40B4-BE49-F238E27FC236}">
                <a16:creationId xmlns:a16="http://schemas.microsoft.com/office/drawing/2014/main" id="{CC85BF7E-B97D-0C44-BE53-B46AB3240336}"/>
              </a:ext>
            </a:extLst>
          </p:cNvPr>
          <p:cNvSpPr>
            <a:spLocks noGrp="1"/>
          </p:cNvSpPr>
          <p:nvPr>
            <p:ph type="body" sz="quarter" idx="32" hasCustomPrompt="1"/>
          </p:nvPr>
        </p:nvSpPr>
        <p:spPr>
          <a:xfrm>
            <a:off x="8383884" y="5881135"/>
            <a:ext cx="3567309" cy="552450"/>
          </a:xfrm>
        </p:spPr>
        <p:txBody>
          <a:bodyPr lIns="45720" rIns="0">
            <a:normAutofit/>
          </a:bodyPr>
          <a:lstStyle>
            <a:lvl1pPr marL="0" indent="0" algn="l">
              <a:buNone/>
              <a:defRPr sz="2400">
                <a:solidFill>
                  <a:schemeClr val="bg1"/>
                </a:solidFill>
              </a:defRPr>
            </a:lvl1pPr>
          </a:lstStyle>
          <a:p>
            <a:pPr lvl="0"/>
            <a:r>
              <a:rPr lang="en-US" dirty="0"/>
              <a:t>Job Title Here</a:t>
            </a:r>
          </a:p>
        </p:txBody>
      </p:sp>
      <p:sp>
        <p:nvSpPr>
          <p:cNvPr id="17" name="Text Placeholder 7">
            <a:extLst>
              <a:ext uri="{FF2B5EF4-FFF2-40B4-BE49-F238E27FC236}">
                <a16:creationId xmlns:a16="http://schemas.microsoft.com/office/drawing/2014/main" id="{9F83BAB5-491B-0941-B5E1-F5A66A258FB1}"/>
              </a:ext>
            </a:extLst>
          </p:cNvPr>
          <p:cNvSpPr>
            <a:spLocks noGrp="1"/>
          </p:cNvSpPr>
          <p:nvPr>
            <p:ph type="body" sz="quarter" idx="33"/>
          </p:nvPr>
        </p:nvSpPr>
        <p:spPr>
          <a:xfrm>
            <a:off x="8353869" y="2345480"/>
            <a:ext cx="3584923" cy="2723478"/>
          </a:xfrm>
        </p:spPr>
        <p:txBody>
          <a:bodyPr lIns="45720" rIns="0" anchor="b">
            <a:normAutofit/>
          </a:bodyPr>
          <a:lstStyle>
            <a:lvl1pPr marL="0" indent="0" algn="l">
              <a:buNone/>
              <a:defRPr sz="1600">
                <a:solidFill>
                  <a:schemeClr val="tx1"/>
                </a:solidFill>
              </a:defRPr>
            </a:lvl1pPr>
          </a:lstStyle>
          <a:p>
            <a:pPr lvl="0"/>
            <a:endParaRPr lang="en-US" dirty="0"/>
          </a:p>
        </p:txBody>
      </p:sp>
      <p:sp>
        <p:nvSpPr>
          <p:cNvPr id="18" name="Text Placeholder 7">
            <a:extLst>
              <a:ext uri="{FF2B5EF4-FFF2-40B4-BE49-F238E27FC236}">
                <a16:creationId xmlns:a16="http://schemas.microsoft.com/office/drawing/2014/main" id="{E19F8644-6AB8-734D-B6D2-0CD01D80D376}"/>
              </a:ext>
            </a:extLst>
          </p:cNvPr>
          <p:cNvSpPr>
            <a:spLocks noGrp="1"/>
          </p:cNvSpPr>
          <p:nvPr>
            <p:ph type="body" sz="quarter" idx="34" hasCustomPrompt="1"/>
          </p:nvPr>
        </p:nvSpPr>
        <p:spPr>
          <a:xfrm>
            <a:off x="8384264" y="5205848"/>
            <a:ext cx="3563880" cy="552450"/>
          </a:xfrm>
        </p:spPr>
        <p:txBody>
          <a:bodyPr lIns="45720" rIns="0">
            <a:normAutofit/>
          </a:bodyPr>
          <a:lstStyle>
            <a:lvl1pPr marL="0" indent="0" algn="l">
              <a:buNone/>
              <a:defRPr sz="3200" b="1">
                <a:solidFill>
                  <a:schemeClr val="tx1"/>
                </a:solidFill>
              </a:defRPr>
            </a:lvl1pPr>
          </a:lstStyle>
          <a:p>
            <a:pPr lvl="0"/>
            <a:r>
              <a:rPr lang="en-US" dirty="0"/>
              <a:t>NAME Here</a:t>
            </a:r>
          </a:p>
        </p:txBody>
      </p:sp>
    </p:spTree>
    <p:extLst>
      <p:ext uri="{BB962C8B-B14F-4D97-AF65-F5344CB8AC3E}">
        <p14:creationId xmlns:p14="http://schemas.microsoft.com/office/powerpoint/2010/main" val="298295110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BA03FEF-90C3-6146-B1CD-A554644888AD}"/>
              </a:ext>
            </a:extLst>
          </p:cNvPr>
          <p:cNvSpPr>
            <a:spLocks noGrp="1"/>
          </p:cNvSpPr>
          <p:nvPr>
            <p:ph type="pic" sz="quarter" idx="10"/>
          </p:nvPr>
        </p:nvSpPr>
        <p:spPr>
          <a:xfrm>
            <a:off x="-801792" y="-150517"/>
            <a:ext cx="6265669" cy="6265670"/>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8" name="Shape">
            <a:extLst>
              <a:ext uri="{FF2B5EF4-FFF2-40B4-BE49-F238E27FC236}">
                <a16:creationId xmlns:a16="http://schemas.microsoft.com/office/drawing/2014/main" id="{BE501D8A-5233-0047-890B-C10F54710722}"/>
              </a:ext>
            </a:extLst>
          </p:cNvPr>
          <p:cNvSpPr/>
          <p:nvPr/>
        </p:nvSpPr>
        <p:spPr>
          <a:xfrm rot="2700000">
            <a:off x="257680" y="477574"/>
            <a:ext cx="6135506" cy="664762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4" name="Text Placeholder 7">
            <a:extLst>
              <a:ext uri="{FF2B5EF4-FFF2-40B4-BE49-F238E27FC236}">
                <a16:creationId xmlns:a16="http://schemas.microsoft.com/office/drawing/2014/main" id="{D28DBBD3-5E04-5C4E-9208-DB46105D387A}"/>
              </a:ext>
            </a:extLst>
          </p:cNvPr>
          <p:cNvSpPr>
            <a:spLocks noGrp="1"/>
          </p:cNvSpPr>
          <p:nvPr>
            <p:ph type="body" sz="quarter" idx="24" hasCustomPrompt="1"/>
          </p:nvPr>
        </p:nvSpPr>
        <p:spPr>
          <a:xfrm>
            <a:off x="5318269" y="1076517"/>
            <a:ext cx="6271699" cy="552450"/>
          </a:xfrm>
        </p:spPr>
        <p:txBody>
          <a:bodyPr lIns="45720" rIns="0">
            <a:normAutofit/>
          </a:bodyPr>
          <a:lstStyle>
            <a:lvl1pPr marL="0" indent="0">
              <a:buNone/>
              <a:defRPr sz="2400">
                <a:solidFill>
                  <a:schemeClr val="bg1"/>
                </a:solidFill>
              </a:defRPr>
            </a:lvl1pPr>
          </a:lstStyle>
          <a:p>
            <a:pPr lvl="0"/>
            <a:r>
              <a:rPr lang="en-US" dirty="0"/>
              <a:t>Job Title Here</a:t>
            </a:r>
          </a:p>
        </p:txBody>
      </p:sp>
      <p:sp>
        <p:nvSpPr>
          <p:cNvPr id="5" name="Text Placeholder 7">
            <a:extLst>
              <a:ext uri="{FF2B5EF4-FFF2-40B4-BE49-F238E27FC236}">
                <a16:creationId xmlns:a16="http://schemas.microsoft.com/office/drawing/2014/main" id="{3CD8FCC2-098A-BE4A-BA23-0F21A8C47130}"/>
              </a:ext>
            </a:extLst>
          </p:cNvPr>
          <p:cNvSpPr>
            <a:spLocks noGrp="1"/>
          </p:cNvSpPr>
          <p:nvPr>
            <p:ph type="body" sz="quarter" idx="25"/>
          </p:nvPr>
        </p:nvSpPr>
        <p:spPr>
          <a:xfrm>
            <a:off x="6291471" y="1847658"/>
            <a:ext cx="5297556" cy="4609112"/>
          </a:xfrm>
        </p:spPr>
        <p:txBody>
          <a:bodyPr lIns="45720" rIns="0">
            <a:normAutofit/>
          </a:bodyPr>
          <a:lstStyle>
            <a:lvl1pPr marL="0" indent="0">
              <a:buNone/>
              <a:defRPr sz="2400">
                <a:solidFill>
                  <a:schemeClr val="tx1"/>
                </a:solidFill>
              </a:defRPr>
            </a:lvl1pPr>
          </a:lstStyle>
          <a:p>
            <a:pPr lvl="0"/>
            <a:endParaRPr lang="en-US" dirty="0"/>
          </a:p>
        </p:txBody>
      </p:sp>
      <p:sp>
        <p:nvSpPr>
          <p:cNvPr id="6" name="Text Placeholder 7">
            <a:extLst>
              <a:ext uri="{FF2B5EF4-FFF2-40B4-BE49-F238E27FC236}">
                <a16:creationId xmlns:a16="http://schemas.microsoft.com/office/drawing/2014/main" id="{34795D48-9CDD-634A-AEE5-A05978E31104}"/>
              </a:ext>
            </a:extLst>
          </p:cNvPr>
          <p:cNvSpPr>
            <a:spLocks noGrp="1"/>
          </p:cNvSpPr>
          <p:nvPr>
            <p:ph type="body" sz="quarter" idx="31" hasCustomPrompt="1"/>
          </p:nvPr>
        </p:nvSpPr>
        <p:spPr>
          <a:xfrm>
            <a:off x="5319016" y="401230"/>
            <a:ext cx="6265669" cy="552450"/>
          </a:xfrm>
        </p:spPr>
        <p:txBody>
          <a:bodyPr lIns="45720" rIns="0">
            <a:normAutofit/>
          </a:bodyPr>
          <a:lstStyle>
            <a:lvl1pPr marL="0" indent="0">
              <a:buNone/>
              <a:defRPr sz="3200" b="1">
                <a:solidFill>
                  <a:schemeClr val="tx1"/>
                </a:solidFill>
              </a:defRPr>
            </a:lvl1pPr>
          </a:lstStyle>
          <a:p>
            <a:pPr lvl="0"/>
            <a:r>
              <a:rPr lang="en-US" dirty="0"/>
              <a:t>NAME Here</a:t>
            </a:r>
          </a:p>
        </p:txBody>
      </p:sp>
    </p:spTree>
    <p:extLst>
      <p:ext uri="{BB962C8B-B14F-4D97-AF65-F5344CB8AC3E}">
        <p14:creationId xmlns:p14="http://schemas.microsoft.com/office/powerpoint/2010/main" val="378410733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9F30FBA-13B6-5948-B215-61338FC9611C}"/>
              </a:ext>
            </a:extLst>
          </p:cNvPr>
          <p:cNvSpPr>
            <a:spLocks noGrp="1"/>
          </p:cNvSpPr>
          <p:nvPr>
            <p:ph type="pic" sz="quarter" idx="10"/>
          </p:nvPr>
        </p:nvSpPr>
        <p:spPr>
          <a:xfrm>
            <a:off x="970409" y="-3062350"/>
            <a:ext cx="10251187" cy="9461057"/>
          </a:xfrm>
          <a:custGeom>
            <a:avLst/>
            <a:gdLst>
              <a:gd name="connsiteX0" fmla="*/ 1314699 w 6131036"/>
              <a:gd name="connsiteY0" fmla="*/ 0 h 5658475"/>
              <a:gd name="connsiteX1" fmla="*/ 3065518 w 6131036"/>
              <a:gd name="connsiteY1" fmla="*/ 0 h 5658475"/>
              <a:gd name="connsiteX2" fmla="*/ 4816338 w 6131036"/>
              <a:gd name="connsiteY2" fmla="*/ 0 h 5658475"/>
              <a:gd name="connsiteX3" fmla="*/ 5953287 w 6131036"/>
              <a:gd name="connsiteY3" fmla="*/ 1969443 h 5658475"/>
              <a:gd name="connsiteX4" fmla="*/ 5077720 w 6131036"/>
              <a:gd name="connsiteY4" fmla="*/ 3485571 h 5658475"/>
              <a:gd name="connsiteX5" fmla="*/ 4202467 w 6131036"/>
              <a:gd name="connsiteY5" fmla="*/ 5001972 h 5658475"/>
              <a:gd name="connsiteX6" fmla="*/ 1928569 w 6131036"/>
              <a:gd name="connsiteY6" fmla="*/ 5001972 h 5658475"/>
              <a:gd name="connsiteX7" fmla="*/ 1053317 w 6131036"/>
              <a:gd name="connsiteY7" fmla="*/ 3485571 h 5658475"/>
              <a:gd name="connsiteX8" fmla="*/ 177750 w 6131036"/>
              <a:gd name="connsiteY8" fmla="*/ 1969443 h 5658475"/>
              <a:gd name="connsiteX9" fmla="*/ 1314699 w 6131036"/>
              <a:gd name="connsiteY9" fmla="*/ 0 h 56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1036" h="5658475">
                <a:moveTo>
                  <a:pt x="1314699" y="0"/>
                </a:moveTo>
                <a:lnTo>
                  <a:pt x="3065518" y="0"/>
                </a:lnTo>
                <a:lnTo>
                  <a:pt x="4816338" y="0"/>
                </a:lnTo>
                <a:cubicBezTo>
                  <a:pt x="5826680" y="0"/>
                  <a:pt x="6458458" y="1094105"/>
                  <a:pt x="5953287" y="1969443"/>
                </a:cubicBezTo>
                <a:lnTo>
                  <a:pt x="5077720" y="3485571"/>
                </a:lnTo>
                <a:lnTo>
                  <a:pt x="4202467" y="5001972"/>
                </a:lnTo>
                <a:cubicBezTo>
                  <a:pt x="3697296" y="5877310"/>
                  <a:pt x="2433740" y="5877310"/>
                  <a:pt x="1928569" y="5001972"/>
                </a:cubicBezTo>
                <a:lnTo>
                  <a:pt x="1053317" y="3485571"/>
                </a:lnTo>
                <a:lnTo>
                  <a:pt x="177750" y="1969443"/>
                </a:lnTo>
                <a:cubicBezTo>
                  <a:pt x="-327421" y="1094105"/>
                  <a:pt x="304357" y="0"/>
                  <a:pt x="1314699" y="0"/>
                </a:cubicBezTo>
                <a:close/>
              </a:path>
            </a:pathLst>
          </a:custGeom>
          <a:solidFill>
            <a:schemeClr val="bg2">
              <a:lumMod val="90000"/>
            </a:schemeClr>
          </a:solidFill>
        </p:spPr>
        <p:txBody>
          <a:bodyPr wrap="square">
            <a:noAutofit/>
          </a:bodyPr>
          <a:lstStyle/>
          <a:p>
            <a:endParaRPr lang="en-GB" dirty="0"/>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2764135" y="459299"/>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3807073" y="2634311"/>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496811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1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30662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CAFD17-9586-DD47-8899-CDAA143B1C39}"/>
              </a:ext>
            </a:extLst>
          </p:cNvPr>
          <p:cNvSpPr>
            <a:spLocks noGrp="1"/>
          </p:cNvSpPr>
          <p:nvPr>
            <p:ph type="pic" sz="quarter" idx="10"/>
          </p:nvPr>
        </p:nvSpPr>
        <p:spPr>
          <a:xfrm>
            <a:off x="-1712068" y="366809"/>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1052067" y="2288099"/>
            <a:ext cx="6664568" cy="1916723"/>
          </a:xfrm>
        </p:spPr>
        <p:txBody>
          <a:bodyPr anchor="b" anchorCtr="0">
            <a:normAutofit/>
          </a:bodyPr>
          <a:lstStyle>
            <a:lvl1pPr algn="l">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1052065" y="4463111"/>
            <a:ext cx="4577859" cy="1658435"/>
          </a:xfrm>
        </p:spPr>
        <p:txBody>
          <a:bodyPr/>
          <a:lstStyle>
            <a:lvl1pPr marL="0" indent="0" algn="l">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04610086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1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783440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105AE9-D7B3-F942-842B-6D21C0711F2E}"/>
              </a:ext>
            </a:extLst>
          </p:cNvPr>
          <p:cNvSpPr>
            <a:spLocks noGrp="1"/>
          </p:cNvSpPr>
          <p:nvPr>
            <p:ph type="pic" sz="quarter" idx="10"/>
          </p:nvPr>
        </p:nvSpPr>
        <p:spPr>
          <a:xfrm>
            <a:off x="-730560" y="-3756940"/>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6" name="Title 15">
            <a:extLst>
              <a:ext uri="{FF2B5EF4-FFF2-40B4-BE49-F238E27FC236}">
                <a16:creationId xmlns:a16="http://schemas.microsoft.com/office/drawing/2014/main" id="{75A2A35C-42C4-3248-8008-9D6920C10222}"/>
              </a:ext>
            </a:extLst>
          </p:cNvPr>
          <p:cNvSpPr>
            <a:spLocks noGrp="1"/>
          </p:cNvSpPr>
          <p:nvPr>
            <p:ph type="title"/>
          </p:nvPr>
        </p:nvSpPr>
        <p:spPr>
          <a:xfrm>
            <a:off x="1985921" y="576031"/>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E389596A-E099-4940-B379-DA594B5DB8AF}"/>
              </a:ext>
            </a:extLst>
          </p:cNvPr>
          <p:cNvSpPr>
            <a:spLocks noGrp="1"/>
          </p:cNvSpPr>
          <p:nvPr>
            <p:ph type="body" idx="1"/>
          </p:nvPr>
        </p:nvSpPr>
        <p:spPr>
          <a:xfrm>
            <a:off x="3029277" y="2751037"/>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01606386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8">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a:off x="4221341"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F1CED87-0BF5-6A46-B708-A992D6AD6C04}"/>
              </a:ext>
            </a:extLst>
          </p:cNvPr>
          <p:cNvSpPr/>
          <p:nvPr userDrawn="1"/>
        </p:nvSpPr>
        <p:spPr>
          <a:xfrm>
            <a:off x="-402226" y="203200"/>
            <a:ext cx="5954252" cy="645124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CA1A76CB-DB60-8B42-99AB-7D6CAB017EFE}"/>
              </a:ext>
            </a:extLst>
          </p:cNvPr>
          <p:cNvGrpSpPr/>
          <p:nvPr userDrawn="1"/>
        </p:nvGrpSpPr>
        <p:grpSpPr>
          <a:xfrm>
            <a:off x="781761" y="591099"/>
            <a:ext cx="2696547" cy="5675457"/>
            <a:chOff x="11836399" y="2222500"/>
            <a:chExt cx="926593" cy="1950212"/>
          </a:xfrm>
        </p:grpSpPr>
        <p:sp>
          <p:nvSpPr>
            <p:cNvPr id="13" name="Shape">
              <a:extLst>
                <a:ext uri="{FF2B5EF4-FFF2-40B4-BE49-F238E27FC236}">
                  <a16:creationId xmlns:a16="http://schemas.microsoft.com/office/drawing/2014/main" id="{CC64E206-895B-A642-B97E-9280DFCEAF0D}"/>
                </a:ext>
              </a:extLst>
            </p:cNvPr>
            <p:cNvSpPr/>
            <p:nvPr/>
          </p:nvSpPr>
          <p:spPr>
            <a:xfrm>
              <a:off x="11836399" y="2222500"/>
              <a:ext cx="926593" cy="1950212"/>
            </a:xfrm>
            <a:custGeom>
              <a:avLst/>
              <a:gdLst/>
              <a:ahLst/>
              <a:cxnLst>
                <a:cxn ang="0">
                  <a:pos x="wd2" y="hd2"/>
                </a:cxn>
                <a:cxn ang="5400000">
                  <a:pos x="wd2" y="hd2"/>
                </a:cxn>
                <a:cxn ang="10800000">
                  <a:pos x="wd2" y="hd2"/>
                </a:cxn>
                <a:cxn ang="16200000">
                  <a:pos x="wd2" y="hd2"/>
                </a:cxn>
              </a:cxnLst>
              <a:rect l="0" t="0" r="r" b="b"/>
              <a:pathLst>
                <a:path w="21600" h="21600" extrusionOk="0">
                  <a:moveTo>
                    <a:pt x="21600" y="20002"/>
                  </a:moveTo>
                  <a:cubicBezTo>
                    <a:pt x="21600" y="20880"/>
                    <a:pt x="20087" y="21600"/>
                    <a:pt x="18237" y="21600"/>
                  </a:cubicBezTo>
                  <a:lnTo>
                    <a:pt x="3363" y="21600"/>
                  </a:lnTo>
                  <a:cubicBezTo>
                    <a:pt x="1513" y="21600"/>
                    <a:pt x="0" y="20880"/>
                    <a:pt x="0" y="20002"/>
                  </a:cubicBezTo>
                  <a:lnTo>
                    <a:pt x="0" y="1598"/>
                  </a:lnTo>
                  <a:cubicBezTo>
                    <a:pt x="0" y="719"/>
                    <a:pt x="1513" y="0"/>
                    <a:pt x="3363" y="0"/>
                  </a:cubicBezTo>
                  <a:lnTo>
                    <a:pt x="18237" y="0"/>
                  </a:lnTo>
                  <a:cubicBezTo>
                    <a:pt x="20087" y="0"/>
                    <a:pt x="21600" y="719"/>
                    <a:pt x="21600" y="1598"/>
                  </a:cubicBezTo>
                  <a:lnTo>
                    <a:pt x="21600" y="20002"/>
                  </a:lnTo>
                  <a:close/>
                </a:path>
              </a:pathLst>
            </a:custGeom>
            <a:solidFill>
              <a:srgbClr val="535154"/>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a:extLst>
                <a:ext uri="{FF2B5EF4-FFF2-40B4-BE49-F238E27FC236}">
                  <a16:creationId xmlns:a16="http://schemas.microsoft.com/office/drawing/2014/main" id="{88BE35E0-7EA3-8C4C-B8C2-D4199035A940}"/>
                </a:ext>
              </a:extLst>
            </p:cNvPr>
            <p:cNvSpPr/>
            <p:nvPr/>
          </p:nvSpPr>
          <p:spPr>
            <a:xfrm>
              <a:off x="11899899" y="2489200"/>
              <a:ext cx="790575" cy="1425956"/>
            </a:xfrm>
            <a:prstGeom prst="rect">
              <a:avLst/>
            </a:prstGeom>
            <a:solidFill>
              <a:srgbClr val="EBECE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Shape">
              <a:extLst>
                <a:ext uri="{FF2B5EF4-FFF2-40B4-BE49-F238E27FC236}">
                  <a16:creationId xmlns:a16="http://schemas.microsoft.com/office/drawing/2014/main" id="{76F08690-8155-7149-8D2D-8907F81E439E}"/>
                </a:ext>
              </a:extLst>
            </p:cNvPr>
            <p:cNvSpPr/>
            <p:nvPr/>
          </p:nvSpPr>
          <p:spPr>
            <a:xfrm>
              <a:off x="12230100" y="3962400"/>
              <a:ext cx="130048" cy="130175"/>
            </a:xfrm>
            <a:custGeom>
              <a:avLst/>
              <a:gdLst/>
              <a:ahLst/>
              <a:cxnLst>
                <a:cxn ang="0">
                  <a:pos x="wd2" y="hd2"/>
                </a:cxn>
                <a:cxn ang="5400000">
                  <a:pos x="wd2" y="hd2"/>
                </a:cxn>
                <a:cxn ang="10800000">
                  <a:pos x="wd2" y="hd2"/>
                </a:cxn>
                <a:cxn ang="16200000">
                  <a:pos x="wd2" y="hd2"/>
                </a:cxn>
              </a:cxnLst>
              <a:rect l="0" t="0" r="r" b="b"/>
              <a:pathLst>
                <a:path w="21600" h="21600" extrusionOk="0">
                  <a:moveTo>
                    <a:pt x="21600" y="10789"/>
                  </a:moveTo>
                  <a:cubicBezTo>
                    <a:pt x="21600" y="16753"/>
                    <a:pt x="16770" y="21600"/>
                    <a:pt x="10800" y="21600"/>
                  </a:cubicBezTo>
                  <a:cubicBezTo>
                    <a:pt x="4830" y="21600"/>
                    <a:pt x="0" y="16753"/>
                    <a:pt x="0" y="10789"/>
                  </a:cubicBezTo>
                  <a:cubicBezTo>
                    <a:pt x="0" y="4847"/>
                    <a:pt x="4830" y="0"/>
                    <a:pt x="10800" y="0"/>
                  </a:cubicBezTo>
                  <a:cubicBezTo>
                    <a:pt x="16770" y="0"/>
                    <a:pt x="21600" y="4847"/>
                    <a:pt x="21600" y="10789"/>
                  </a:cubicBezTo>
                  <a:close/>
                </a:path>
              </a:pathLst>
            </a:custGeom>
            <a:solidFill>
              <a:srgbClr val="939496"/>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Shape">
              <a:extLst>
                <a:ext uri="{FF2B5EF4-FFF2-40B4-BE49-F238E27FC236}">
                  <a16:creationId xmlns:a16="http://schemas.microsoft.com/office/drawing/2014/main" id="{6F153367-4DBE-C542-94F9-6522C8762D7F}"/>
                </a:ext>
              </a:extLst>
            </p:cNvPr>
            <p:cNvSpPr/>
            <p:nvPr/>
          </p:nvSpPr>
          <p:spPr>
            <a:xfrm>
              <a:off x="12204699" y="2374899"/>
              <a:ext cx="160401" cy="3886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9"/>
                    <a:pt x="20420" y="21600"/>
                    <a:pt x="18966" y="21600"/>
                  </a:cubicBezTo>
                  <a:lnTo>
                    <a:pt x="2634" y="21600"/>
                  </a:lnTo>
                  <a:cubicBezTo>
                    <a:pt x="1197" y="21600"/>
                    <a:pt x="0" y="16729"/>
                    <a:pt x="0" y="10800"/>
                  </a:cubicBezTo>
                  <a:lnTo>
                    <a:pt x="0" y="10800"/>
                  </a:lnTo>
                  <a:cubicBezTo>
                    <a:pt x="0" y="4871"/>
                    <a:pt x="1180" y="0"/>
                    <a:pt x="2634" y="0"/>
                  </a:cubicBezTo>
                  <a:lnTo>
                    <a:pt x="18966" y="0"/>
                  </a:lnTo>
                  <a:cubicBezTo>
                    <a:pt x="20420" y="71"/>
                    <a:pt x="21600" y="4871"/>
                    <a:pt x="21600" y="10800"/>
                  </a:cubicBezTo>
                  <a:lnTo>
                    <a:pt x="21600" y="10800"/>
                  </a:lnTo>
                  <a:close/>
                </a:path>
              </a:pathLst>
            </a:custGeom>
            <a:solidFill>
              <a:srgbClr val="6B6C6E"/>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 name="Picture Placeholder 2">
            <a:extLst>
              <a:ext uri="{FF2B5EF4-FFF2-40B4-BE49-F238E27FC236}">
                <a16:creationId xmlns:a16="http://schemas.microsoft.com/office/drawing/2014/main" id="{C55E585B-FB5A-624B-B294-DF4A8FB56E15}"/>
              </a:ext>
            </a:extLst>
          </p:cNvPr>
          <p:cNvSpPr>
            <a:spLocks noGrp="1"/>
          </p:cNvSpPr>
          <p:nvPr>
            <p:ph type="pic" sz="quarter" idx="10"/>
          </p:nvPr>
        </p:nvSpPr>
        <p:spPr>
          <a:xfrm>
            <a:off x="966369" y="1366843"/>
            <a:ext cx="2300711" cy="4149725"/>
          </a:xfrm>
        </p:spPr>
        <p:txBody>
          <a:bodyPr/>
          <a:lstStyle/>
          <a:p>
            <a:endParaRPr lang="en-GB"/>
          </a:p>
        </p:txBody>
      </p:sp>
      <p:sp>
        <p:nvSpPr>
          <p:cNvPr id="17" name="Content Placeholder 2">
            <a:extLst>
              <a:ext uri="{FF2B5EF4-FFF2-40B4-BE49-F238E27FC236}">
                <a16:creationId xmlns:a16="http://schemas.microsoft.com/office/drawing/2014/main" id="{211FB036-9C56-CB41-8821-C2C13A550663}"/>
              </a:ext>
            </a:extLst>
          </p:cNvPr>
          <p:cNvSpPr>
            <a:spLocks noGrp="1"/>
          </p:cNvSpPr>
          <p:nvPr>
            <p:ph sz="half" idx="16"/>
          </p:nvPr>
        </p:nvSpPr>
        <p:spPr>
          <a:xfrm>
            <a:off x="4662293" y="510130"/>
            <a:ext cx="6747947" cy="5837740"/>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304796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CAFD17-9586-DD47-8899-CDAA143B1C39}"/>
              </a:ext>
            </a:extLst>
          </p:cNvPr>
          <p:cNvSpPr>
            <a:spLocks noGrp="1"/>
          </p:cNvSpPr>
          <p:nvPr>
            <p:ph type="pic" sz="quarter" idx="10"/>
          </p:nvPr>
        </p:nvSpPr>
        <p:spPr>
          <a:xfrm>
            <a:off x="-1712068" y="366809"/>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1052067" y="2288099"/>
            <a:ext cx="6664568" cy="1916723"/>
          </a:xfrm>
        </p:spPr>
        <p:txBody>
          <a:bodyPr anchor="b" anchorCtr="0">
            <a:normAutofit/>
          </a:bodyPr>
          <a:lstStyle>
            <a:lvl1pPr algn="l">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1052065" y="4463111"/>
            <a:ext cx="4577859" cy="1658435"/>
          </a:xfrm>
        </p:spPr>
        <p:txBody>
          <a:bodyPr/>
          <a:lstStyle>
            <a:lvl1pPr marL="0" indent="0" algn="l">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09313274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9">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rot="10800000">
            <a:off x="343609"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F1CED87-0BF5-6A46-B708-A992D6AD6C04}"/>
              </a:ext>
            </a:extLst>
          </p:cNvPr>
          <p:cNvSpPr/>
          <p:nvPr userDrawn="1"/>
        </p:nvSpPr>
        <p:spPr>
          <a:xfrm rot="10800000">
            <a:off x="6523507" y="203200"/>
            <a:ext cx="5954252" cy="645124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5F8DDB44-ADB0-B543-9869-F92F98F7EDE7}"/>
              </a:ext>
            </a:extLst>
          </p:cNvPr>
          <p:cNvGrpSpPr/>
          <p:nvPr userDrawn="1"/>
        </p:nvGrpSpPr>
        <p:grpSpPr>
          <a:xfrm>
            <a:off x="7156636" y="581034"/>
            <a:ext cx="4382349" cy="5695576"/>
            <a:chOff x="10655300" y="5321300"/>
            <a:chExt cx="2674240" cy="3475610"/>
          </a:xfrm>
        </p:grpSpPr>
        <p:sp>
          <p:nvSpPr>
            <p:cNvPr id="5" name="Shape">
              <a:extLst>
                <a:ext uri="{FF2B5EF4-FFF2-40B4-BE49-F238E27FC236}">
                  <a16:creationId xmlns:a16="http://schemas.microsoft.com/office/drawing/2014/main" id="{A31C8030-81CD-EA46-A444-DC2F955F0EE2}"/>
                </a:ext>
              </a:extLst>
            </p:cNvPr>
            <p:cNvSpPr/>
            <p:nvPr/>
          </p:nvSpPr>
          <p:spPr>
            <a:xfrm>
              <a:off x="10655300" y="5321300"/>
              <a:ext cx="2674240" cy="3475610"/>
            </a:xfrm>
            <a:custGeom>
              <a:avLst/>
              <a:gdLst/>
              <a:ahLst/>
              <a:cxnLst>
                <a:cxn ang="0">
                  <a:pos x="wd2" y="hd2"/>
                </a:cxn>
                <a:cxn ang="5400000">
                  <a:pos x="wd2" y="hd2"/>
                </a:cxn>
                <a:cxn ang="10800000">
                  <a:pos x="wd2" y="hd2"/>
                </a:cxn>
                <a:cxn ang="16200000">
                  <a:pos x="wd2" y="hd2"/>
                </a:cxn>
              </a:cxnLst>
              <a:rect l="0" t="0" r="r" b="b"/>
              <a:pathLst>
                <a:path w="21600" h="21600" extrusionOk="0">
                  <a:moveTo>
                    <a:pt x="21600" y="20641"/>
                  </a:moveTo>
                  <a:cubicBezTo>
                    <a:pt x="21600" y="21168"/>
                    <a:pt x="21040" y="21600"/>
                    <a:pt x="20354" y="21600"/>
                  </a:cubicBezTo>
                  <a:lnTo>
                    <a:pt x="1245" y="21600"/>
                  </a:lnTo>
                  <a:cubicBezTo>
                    <a:pt x="561" y="21600"/>
                    <a:pt x="0" y="21169"/>
                    <a:pt x="0" y="20641"/>
                  </a:cubicBezTo>
                  <a:lnTo>
                    <a:pt x="0" y="959"/>
                  </a:lnTo>
                  <a:cubicBezTo>
                    <a:pt x="0" y="432"/>
                    <a:pt x="561" y="0"/>
                    <a:pt x="1245" y="0"/>
                  </a:cubicBezTo>
                  <a:lnTo>
                    <a:pt x="20353" y="0"/>
                  </a:lnTo>
                  <a:cubicBezTo>
                    <a:pt x="21039" y="0"/>
                    <a:pt x="21599" y="432"/>
                    <a:pt x="21599" y="959"/>
                  </a:cubicBezTo>
                  <a:lnTo>
                    <a:pt x="21599" y="20641"/>
                  </a:lnTo>
                  <a:close/>
                </a:path>
              </a:pathLst>
            </a:custGeom>
            <a:solidFill>
              <a:srgbClr val="535154"/>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a:extLst>
                <a:ext uri="{FF2B5EF4-FFF2-40B4-BE49-F238E27FC236}">
                  <a16:creationId xmlns:a16="http://schemas.microsoft.com/office/drawing/2014/main" id="{79A3A3F4-53CC-CC4D-82F5-2D8471A637B9}"/>
                </a:ext>
              </a:extLst>
            </p:cNvPr>
            <p:cNvSpPr/>
            <p:nvPr/>
          </p:nvSpPr>
          <p:spPr>
            <a:xfrm>
              <a:off x="10922000" y="5613400"/>
              <a:ext cx="2155700" cy="2884298"/>
            </a:xfrm>
            <a:prstGeom prst="rect">
              <a:avLst/>
            </a:prstGeom>
            <a:solidFill>
              <a:srgbClr val="EBECE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Shape">
              <a:extLst>
                <a:ext uri="{FF2B5EF4-FFF2-40B4-BE49-F238E27FC236}">
                  <a16:creationId xmlns:a16="http://schemas.microsoft.com/office/drawing/2014/main" id="{FE789B4A-1229-1649-BA8B-EE9AD7FD840B}"/>
                </a:ext>
              </a:extLst>
            </p:cNvPr>
            <p:cNvSpPr/>
            <p:nvPr/>
          </p:nvSpPr>
          <p:spPr>
            <a:xfrm>
              <a:off x="11963399" y="5448299"/>
              <a:ext cx="68582" cy="685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0"/>
                    <a:pt x="16720" y="21600"/>
                    <a:pt x="10800" y="21600"/>
                  </a:cubicBezTo>
                  <a:cubicBezTo>
                    <a:pt x="4840" y="21600"/>
                    <a:pt x="0" y="16760"/>
                    <a:pt x="0" y="10800"/>
                  </a:cubicBezTo>
                  <a:cubicBezTo>
                    <a:pt x="0" y="4840"/>
                    <a:pt x="4840" y="0"/>
                    <a:pt x="10800" y="0"/>
                  </a:cubicBezTo>
                  <a:cubicBezTo>
                    <a:pt x="16720" y="40"/>
                    <a:pt x="21600" y="4840"/>
                    <a:pt x="21600" y="10800"/>
                  </a:cubicBezTo>
                  <a:close/>
                </a:path>
              </a:pathLst>
            </a:custGeom>
            <a:solidFill>
              <a:srgbClr val="6B6C6E"/>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Shape">
              <a:extLst>
                <a:ext uri="{FF2B5EF4-FFF2-40B4-BE49-F238E27FC236}">
                  <a16:creationId xmlns:a16="http://schemas.microsoft.com/office/drawing/2014/main" id="{4E74DE90-1B4A-A047-8AF2-3D9C110F4003}"/>
                </a:ext>
              </a:extLst>
            </p:cNvPr>
            <p:cNvSpPr/>
            <p:nvPr/>
          </p:nvSpPr>
          <p:spPr>
            <a:xfrm>
              <a:off x="11938000" y="8572500"/>
              <a:ext cx="120015" cy="12014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59"/>
                    <a:pt x="16777" y="21600"/>
                    <a:pt x="10811" y="21600"/>
                  </a:cubicBezTo>
                  <a:cubicBezTo>
                    <a:pt x="4846" y="21600"/>
                    <a:pt x="0" y="16759"/>
                    <a:pt x="0" y="10800"/>
                  </a:cubicBezTo>
                  <a:cubicBezTo>
                    <a:pt x="0" y="4841"/>
                    <a:pt x="4823" y="0"/>
                    <a:pt x="10811" y="0"/>
                  </a:cubicBezTo>
                  <a:cubicBezTo>
                    <a:pt x="16754" y="0"/>
                    <a:pt x="21600" y="4841"/>
                    <a:pt x="21600" y="10800"/>
                  </a:cubicBezTo>
                  <a:close/>
                </a:path>
              </a:pathLst>
            </a:custGeom>
            <a:solidFill>
              <a:srgbClr val="939496"/>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 name="Picture Placeholder 2">
            <a:extLst>
              <a:ext uri="{FF2B5EF4-FFF2-40B4-BE49-F238E27FC236}">
                <a16:creationId xmlns:a16="http://schemas.microsoft.com/office/drawing/2014/main" id="{A18CF522-A62C-2144-8FC8-B9D49AB9FF11}"/>
              </a:ext>
            </a:extLst>
          </p:cNvPr>
          <p:cNvSpPr>
            <a:spLocks noGrp="1"/>
          </p:cNvSpPr>
          <p:nvPr>
            <p:ph type="pic" sz="quarter" idx="10"/>
          </p:nvPr>
        </p:nvSpPr>
        <p:spPr>
          <a:xfrm>
            <a:off x="7593017" y="1060450"/>
            <a:ext cx="3533775" cy="4725988"/>
          </a:xfrm>
        </p:spPr>
        <p:txBody>
          <a:bodyPr/>
          <a:lstStyle/>
          <a:p>
            <a:endParaRPr lang="en-GB"/>
          </a:p>
        </p:txBody>
      </p:sp>
      <p:sp>
        <p:nvSpPr>
          <p:cNvPr id="11" name="Content Placeholder 2">
            <a:extLst>
              <a:ext uri="{FF2B5EF4-FFF2-40B4-BE49-F238E27FC236}">
                <a16:creationId xmlns:a16="http://schemas.microsoft.com/office/drawing/2014/main" id="{F3A639DB-BEB9-1F40-AE91-30D8E7DF88EC}"/>
              </a:ext>
            </a:extLst>
          </p:cNvPr>
          <p:cNvSpPr>
            <a:spLocks noGrp="1"/>
          </p:cNvSpPr>
          <p:nvPr>
            <p:ph sz="half" idx="16"/>
          </p:nvPr>
        </p:nvSpPr>
        <p:spPr>
          <a:xfrm>
            <a:off x="473529" y="510130"/>
            <a:ext cx="6270411" cy="5837740"/>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107735756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2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rot="10800000">
            <a:off x="6096003"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F1CED87-0BF5-6A46-B708-A992D6AD6C04}"/>
              </a:ext>
            </a:extLst>
          </p:cNvPr>
          <p:cNvSpPr/>
          <p:nvPr userDrawn="1"/>
        </p:nvSpPr>
        <p:spPr>
          <a:xfrm rot="10800000">
            <a:off x="6753527" y="-569647"/>
            <a:ext cx="7380868" cy="799693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4" name="Shape">
            <a:extLst>
              <a:ext uri="{FF2B5EF4-FFF2-40B4-BE49-F238E27FC236}">
                <a16:creationId xmlns:a16="http://schemas.microsoft.com/office/drawing/2014/main" id="{75990909-2B1F-B44E-B9FF-C87DD9104D1B}"/>
              </a:ext>
            </a:extLst>
          </p:cNvPr>
          <p:cNvSpPr/>
          <p:nvPr userDrawn="1"/>
        </p:nvSpPr>
        <p:spPr>
          <a:xfrm>
            <a:off x="-1671856"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5" name="Shape">
            <a:extLst>
              <a:ext uri="{FF2B5EF4-FFF2-40B4-BE49-F238E27FC236}">
                <a16:creationId xmlns:a16="http://schemas.microsoft.com/office/drawing/2014/main" id="{D9427370-80E3-6B45-8B62-24F461803D55}"/>
              </a:ext>
            </a:extLst>
          </p:cNvPr>
          <p:cNvSpPr/>
          <p:nvPr userDrawn="1"/>
        </p:nvSpPr>
        <p:spPr>
          <a:xfrm>
            <a:off x="-1671854" y="-569647"/>
            <a:ext cx="7380868" cy="799693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CE012313-1F91-7541-860F-9EC0CFE82B57}"/>
              </a:ext>
            </a:extLst>
          </p:cNvPr>
          <p:cNvGrpSpPr/>
          <p:nvPr userDrawn="1"/>
        </p:nvGrpSpPr>
        <p:grpSpPr>
          <a:xfrm>
            <a:off x="2158751" y="1308847"/>
            <a:ext cx="7874503" cy="4239948"/>
            <a:chOff x="6515100" y="9728200"/>
            <a:chExt cx="6812534" cy="3668143"/>
          </a:xfrm>
        </p:grpSpPr>
        <p:sp>
          <p:nvSpPr>
            <p:cNvPr id="7" name="Shape">
              <a:extLst>
                <a:ext uri="{FF2B5EF4-FFF2-40B4-BE49-F238E27FC236}">
                  <a16:creationId xmlns:a16="http://schemas.microsoft.com/office/drawing/2014/main" id="{E4FD3640-F549-2248-9D4A-6066DFA27E50}"/>
                </a:ext>
              </a:extLst>
            </p:cNvPr>
            <p:cNvSpPr/>
            <p:nvPr/>
          </p:nvSpPr>
          <p:spPr>
            <a:xfrm>
              <a:off x="7378699" y="9728200"/>
              <a:ext cx="5099051" cy="3357499"/>
            </a:xfrm>
            <a:custGeom>
              <a:avLst/>
              <a:gdLst/>
              <a:ahLst/>
              <a:cxnLst>
                <a:cxn ang="0">
                  <a:pos x="wd2" y="hd2"/>
                </a:cxn>
                <a:cxn ang="5400000">
                  <a:pos x="wd2" y="hd2"/>
                </a:cxn>
                <a:cxn ang="10800000">
                  <a:pos x="wd2" y="hd2"/>
                </a:cxn>
                <a:cxn ang="16200000">
                  <a:pos x="wd2" y="hd2"/>
                </a:cxn>
              </a:cxnLst>
              <a:rect l="0" t="0" r="r" b="b"/>
              <a:pathLst>
                <a:path w="21599" h="21600" extrusionOk="0">
                  <a:moveTo>
                    <a:pt x="21082" y="0"/>
                  </a:moveTo>
                  <a:lnTo>
                    <a:pt x="519" y="0"/>
                  </a:lnTo>
                  <a:cubicBezTo>
                    <a:pt x="233" y="0"/>
                    <a:pt x="0" y="355"/>
                    <a:pt x="0" y="787"/>
                  </a:cubicBezTo>
                  <a:lnTo>
                    <a:pt x="0" y="21600"/>
                  </a:lnTo>
                  <a:lnTo>
                    <a:pt x="21599" y="21600"/>
                  </a:lnTo>
                  <a:lnTo>
                    <a:pt x="21599" y="787"/>
                  </a:lnTo>
                  <a:cubicBezTo>
                    <a:pt x="21600" y="355"/>
                    <a:pt x="21367" y="0"/>
                    <a:pt x="21082" y="0"/>
                  </a:cubicBezTo>
                  <a:close/>
                </a:path>
              </a:pathLst>
            </a:custGeom>
            <a:solidFill>
              <a:srgbClr val="535154"/>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Rectangle">
              <a:extLst>
                <a:ext uri="{FF2B5EF4-FFF2-40B4-BE49-F238E27FC236}">
                  <a16:creationId xmlns:a16="http://schemas.microsoft.com/office/drawing/2014/main" id="{A93F465E-227E-CE4C-8A42-6F153A208EE3}"/>
                </a:ext>
              </a:extLst>
            </p:cNvPr>
            <p:cNvSpPr/>
            <p:nvPr/>
          </p:nvSpPr>
          <p:spPr>
            <a:xfrm>
              <a:off x="7607300" y="9944100"/>
              <a:ext cx="4650486" cy="2988056"/>
            </a:xfrm>
            <a:prstGeom prst="rect">
              <a:avLst/>
            </a:prstGeom>
            <a:solidFill>
              <a:srgbClr val="EBECE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Shape">
              <a:extLst>
                <a:ext uri="{FF2B5EF4-FFF2-40B4-BE49-F238E27FC236}">
                  <a16:creationId xmlns:a16="http://schemas.microsoft.com/office/drawing/2014/main" id="{82D9C3B7-8259-DF44-B07B-1BCF500CEA8E}"/>
                </a:ext>
              </a:extLst>
            </p:cNvPr>
            <p:cNvSpPr/>
            <p:nvPr/>
          </p:nvSpPr>
          <p:spPr>
            <a:xfrm>
              <a:off x="6515100" y="13284199"/>
              <a:ext cx="6812406" cy="112144"/>
            </a:xfrm>
            <a:custGeom>
              <a:avLst/>
              <a:gdLst/>
              <a:ahLst/>
              <a:cxnLst>
                <a:cxn ang="0">
                  <a:pos x="wd2" y="hd2"/>
                </a:cxn>
                <a:cxn ang="5400000">
                  <a:pos x="wd2" y="hd2"/>
                </a:cxn>
                <a:cxn ang="10800000">
                  <a:pos x="wd2" y="hd2"/>
                </a:cxn>
                <a:cxn ang="16200000">
                  <a:pos x="wd2" y="hd2"/>
                </a:cxn>
              </a:cxnLst>
              <a:rect l="0" t="0" r="r" b="b"/>
              <a:pathLst>
                <a:path w="21600" h="21600" extrusionOk="0">
                  <a:moveTo>
                    <a:pt x="20630" y="21600"/>
                  </a:moveTo>
                  <a:lnTo>
                    <a:pt x="970" y="21600"/>
                  </a:lnTo>
                  <a:lnTo>
                    <a:pt x="0" y="0"/>
                  </a:lnTo>
                  <a:lnTo>
                    <a:pt x="21600" y="0"/>
                  </a:lnTo>
                  <a:close/>
                </a:path>
              </a:pathLst>
            </a:custGeom>
            <a:solidFill>
              <a:srgbClr val="8F949C"/>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Shape">
              <a:extLst>
                <a:ext uri="{FF2B5EF4-FFF2-40B4-BE49-F238E27FC236}">
                  <a16:creationId xmlns:a16="http://schemas.microsoft.com/office/drawing/2014/main" id="{763889E5-57D0-A54F-8B16-B3C039CC8B61}"/>
                </a:ext>
              </a:extLst>
            </p:cNvPr>
            <p:cNvSpPr/>
            <p:nvPr/>
          </p:nvSpPr>
          <p:spPr>
            <a:xfrm>
              <a:off x="9893299" y="9842500"/>
              <a:ext cx="43435" cy="43308"/>
            </a:xfrm>
            <a:custGeom>
              <a:avLst/>
              <a:gdLst/>
              <a:ahLst/>
              <a:cxnLst>
                <a:cxn ang="0">
                  <a:pos x="wd2" y="hd2"/>
                </a:cxn>
                <a:cxn ang="5400000">
                  <a:pos x="wd2" y="hd2"/>
                </a:cxn>
                <a:cxn ang="10800000">
                  <a:pos x="wd2" y="hd2"/>
                </a:cxn>
                <a:cxn ang="16200000">
                  <a:pos x="wd2" y="hd2"/>
                </a:cxn>
              </a:cxnLst>
              <a:rect l="0" t="0" r="r" b="b"/>
              <a:pathLst>
                <a:path w="21600" h="21600" extrusionOk="0">
                  <a:moveTo>
                    <a:pt x="21600" y="10832"/>
                  </a:moveTo>
                  <a:cubicBezTo>
                    <a:pt x="21600" y="16786"/>
                    <a:pt x="16800" y="21600"/>
                    <a:pt x="10800" y="21600"/>
                  </a:cubicBezTo>
                  <a:cubicBezTo>
                    <a:pt x="4863" y="21600"/>
                    <a:pt x="0" y="16786"/>
                    <a:pt x="0" y="10832"/>
                  </a:cubicBezTo>
                  <a:cubicBezTo>
                    <a:pt x="0" y="4814"/>
                    <a:pt x="4863" y="0"/>
                    <a:pt x="10800" y="0"/>
                  </a:cubicBezTo>
                  <a:cubicBezTo>
                    <a:pt x="16863" y="0"/>
                    <a:pt x="21600" y="4877"/>
                    <a:pt x="21600" y="10832"/>
                  </a:cubicBezTo>
                  <a:close/>
                </a:path>
              </a:pathLst>
            </a:custGeom>
            <a:solidFill>
              <a:srgbClr val="939496"/>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a:extLst>
                <a:ext uri="{FF2B5EF4-FFF2-40B4-BE49-F238E27FC236}">
                  <a16:creationId xmlns:a16="http://schemas.microsoft.com/office/drawing/2014/main" id="{7674E4E3-4118-4F4E-9787-9B54448ABBA3}"/>
                </a:ext>
              </a:extLst>
            </p:cNvPr>
            <p:cNvSpPr/>
            <p:nvPr/>
          </p:nvSpPr>
          <p:spPr>
            <a:xfrm>
              <a:off x="9372600" y="13093700"/>
              <a:ext cx="1104012" cy="112141"/>
            </a:xfrm>
            <a:prstGeom prst="rect">
              <a:avLst/>
            </a:prstGeom>
            <a:solidFill>
              <a:srgbClr val="B6B8B9"/>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Shape">
              <a:extLst>
                <a:ext uri="{FF2B5EF4-FFF2-40B4-BE49-F238E27FC236}">
                  <a16:creationId xmlns:a16="http://schemas.microsoft.com/office/drawing/2014/main" id="{C1711674-7E91-E649-905D-1770716B0722}"/>
                </a:ext>
              </a:extLst>
            </p:cNvPr>
            <p:cNvSpPr/>
            <p:nvPr/>
          </p:nvSpPr>
          <p:spPr>
            <a:xfrm>
              <a:off x="6515100" y="13093700"/>
              <a:ext cx="6812534" cy="190247"/>
            </a:xfrm>
            <a:custGeom>
              <a:avLst/>
              <a:gdLst/>
              <a:ahLst/>
              <a:cxnLst>
                <a:cxn ang="0">
                  <a:pos x="wd2" y="hd2"/>
                </a:cxn>
                <a:cxn ang="5400000">
                  <a:pos x="wd2" y="hd2"/>
                </a:cxn>
                <a:cxn ang="10800000">
                  <a:pos x="wd2" y="hd2"/>
                </a:cxn>
                <a:cxn ang="16200000">
                  <a:pos x="wd2" y="hd2"/>
                </a:cxn>
              </a:cxnLst>
              <a:rect l="0" t="0" r="r" b="b"/>
              <a:pathLst>
                <a:path w="21600" h="21600" extrusionOk="0">
                  <a:moveTo>
                    <a:pt x="12266" y="0"/>
                  </a:moveTo>
                  <a:lnTo>
                    <a:pt x="12266" y="4629"/>
                  </a:lnTo>
                  <a:cubicBezTo>
                    <a:pt x="12266" y="7815"/>
                    <a:pt x="12193" y="10425"/>
                    <a:pt x="12104" y="10425"/>
                  </a:cubicBezTo>
                  <a:lnTo>
                    <a:pt x="9485" y="10425"/>
                  </a:lnTo>
                  <a:cubicBezTo>
                    <a:pt x="9396" y="10425"/>
                    <a:pt x="9323" y="7815"/>
                    <a:pt x="9323" y="4629"/>
                  </a:cubicBezTo>
                  <a:lnTo>
                    <a:pt x="9323" y="0"/>
                  </a:lnTo>
                  <a:lnTo>
                    <a:pt x="0" y="0"/>
                  </a:lnTo>
                  <a:lnTo>
                    <a:pt x="0" y="21600"/>
                  </a:lnTo>
                  <a:lnTo>
                    <a:pt x="21600" y="21600"/>
                  </a:lnTo>
                  <a:lnTo>
                    <a:pt x="21600" y="0"/>
                  </a:lnTo>
                  <a:lnTo>
                    <a:pt x="12266" y="0"/>
                  </a:lnTo>
                  <a:close/>
                </a:path>
              </a:pathLst>
            </a:custGeom>
            <a:solidFill>
              <a:srgbClr val="D0D7D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 name="Picture Placeholder 2">
            <a:extLst>
              <a:ext uri="{FF2B5EF4-FFF2-40B4-BE49-F238E27FC236}">
                <a16:creationId xmlns:a16="http://schemas.microsoft.com/office/drawing/2014/main" id="{EA648924-CD59-D94B-B20A-CE109FDEE40C}"/>
              </a:ext>
            </a:extLst>
          </p:cNvPr>
          <p:cNvSpPr>
            <a:spLocks noGrp="1"/>
          </p:cNvSpPr>
          <p:nvPr>
            <p:ph type="pic" sz="quarter" idx="10"/>
          </p:nvPr>
        </p:nvSpPr>
        <p:spPr>
          <a:xfrm>
            <a:off x="3421065" y="1558931"/>
            <a:ext cx="5375275" cy="3452813"/>
          </a:xfrm>
        </p:spPr>
        <p:txBody>
          <a:bodyPr/>
          <a:lstStyle/>
          <a:p>
            <a:endParaRPr lang="en-GB"/>
          </a:p>
        </p:txBody>
      </p:sp>
      <p:sp>
        <p:nvSpPr>
          <p:cNvPr id="15" name="Content Placeholder 2">
            <a:extLst>
              <a:ext uri="{FF2B5EF4-FFF2-40B4-BE49-F238E27FC236}">
                <a16:creationId xmlns:a16="http://schemas.microsoft.com/office/drawing/2014/main" id="{B362F846-1F7F-6E42-B6AF-49BDBB912DF3}"/>
              </a:ext>
            </a:extLst>
          </p:cNvPr>
          <p:cNvSpPr>
            <a:spLocks noGrp="1"/>
          </p:cNvSpPr>
          <p:nvPr>
            <p:ph sz="half" idx="17"/>
          </p:nvPr>
        </p:nvSpPr>
        <p:spPr>
          <a:xfrm>
            <a:off x="9314980" y="510136"/>
            <a:ext cx="2408937" cy="4274141"/>
          </a:xfrm>
        </p:spPr>
        <p:txBody>
          <a:bodyPr vert="horz" lIns="0" tIns="91440" rIns="0" bIns="45720" rtlCol="0">
            <a:normAutofit/>
          </a:bodyPr>
          <a:lstStyle>
            <a:lvl1pPr>
              <a:defRPr lang="en-US" sz="1800">
                <a:solidFill>
                  <a:schemeClr val="tx1"/>
                </a:solidFill>
              </a:defRPr>
            </a:lvl1pPr>
            <a:lvl2pPr>
              <a:defRPr lang="en-US" sz="1800">
                <a:solidFill>
                  <a:schemeClr val="tx1"/>
                </a:solidFill>
              </a:defRPr>
            </a:lvl2pPr>
            <a:lvl3pPr>
              <a:defRPr lang="en-US" sz="1800">
                <a:solidFill>
                  <a:schemeClr val="tx1"/>
                </a:solidFill>
              </a:defRPr>
            </a:lvl3pPr>
            <a:lvl4pPr>
              <a:defRPr lang="en-US" sz="1800">
                <a:solidFill>
                  <a:schemeClr val="tx1"/>
                </a:solidFill>
              </a:defRPr>
            </a:lvl4pPr>
            <a:lvl5pPr>
              <a:defRPr lang="en-US" sz="18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6" name="Content Placeholder 2">
            <a:extLst>
              <a:ext uri="{FF2B5EF4-FFF2-40B4-BE49-F238E27FC236}">
                <a16:creationId xmlns:a16="http://schemas.microsoft.com/office/drawing/2014/main" id="{DD1E79CE-493B-7E46-880B-B7950333F291}"/>
              </a:ext>
            </a:extLst>
          </p:cNvPr>
          <p:cNvSpPr>
            <a:spLocks noGrp="1"/>
          </p:cNvSpPr>
          <p:nvPr>
            <p:ph sz="half" idx="18"/>
          </p:nvPr>
        </p:nvSpPr>
        <p:spPr>
          <a:xfrm>
            <a:off x="404062" y="510136"/>
            <a:ext cx="2408937" cy="4274141"/>
          </a:xfrm>
        </p:spPr>
        <p:txBody>
          <a:bodyPr vert="horz" lIns="0" tIns="91440" rIns="0" bIns="45720" rtlCol="0">
            <a:normAutofit/>
          </a:bodyPr>
          <a:lstStyle>
            <a:lvl1pPr>
              <a:defRPr lang="en-US" sz="1800">
                <a:solidFill>
                  <a:schemeClr val="tx1"/>
                </a:solidFill>
              </a:defRPr>
            </a:lvl1pPr>
            <a:lvl2pPr>
              <a:defRPr lang="en-US" sz="1800">
                <a:solidFill>
                  <a:schemeClr val="tx1"/>
                </a:solidFill>
              </a:defRPr>
            </a:lvl2pPr>
            <a:lvl3pPr>
              <a:defRPr lang="en-US" sz="1800">
                <a:solidFill>
                  <a:schemeClr val="tx1"/>
                </a:solidFill>
              </a:defRPr>
            </a:lvl3pPr>
            <a:lvl4pPr>
              <a:defRPr lang="en-US" sz="1800">
                <a:solidFill>
                  <a:schemeClr val="tx1"/>
                </a:solidFill>
              </a:defRPr>
            </a:lvl4pPr>
            <a:lvl5pPr>
              <a:defRPr lang="en-US" sz="18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Title 1">
            <a:extLst>
              <a:ext uri="{FF2B5EF4-FFF2-40B4-BE49-F238E27FC236}">
                <a16:creationId xmlns:a16="http://schemas.microsoft.com/office/drawing/2014/main" id="{42F4EC43-0C07-364D-84A0-FEE647C2C515}"/>
              </a:ext>
            </a:extLst>
          </p:cNvPr>
          <p:cNvSpPr>
            <a:spLocks noGrp="1"/>
          </p:cNvSpPr>
          <p:nvPr>
            <p:ph type="title"/>
          </p:nvPr>
        </p:nvSpPr>
        <p:spPr>
          <a:xfrm>
            <a:off x="3156973" y="-356203"/>
            <a:ext cx="5887465" cy="1588127"/>
          </a:xfrm>
        </p:spPr>
        <p:txBody>
          <a:bodyPr wrap="square" lIns="0" rIns="0" anchor="b">
            <a:spAutoFit/>
          </a:bodyPr>
          <a:lstStyle>
            <a:lvl1pPr algn="ctr">
              <a:defRPr sz="5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43793782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105AE9-D7B3-F942-842B-6D21C0711F2E}"/>
              </a:ext>
            </a:extLst>
          </p:cNvPr>
          <p:cNvSpPr>
            <a:spLocks noGrp="1"/>
          </p:cNvSpPr>
          <p:nvPr>
            <p:ph type="pic" sz="quarter" idx="10"/>
          </p:nvPr>
        </p:nvSpPr>
        <p:spPr>
          <a:xfrm>
            <a:off x="2776791" y="502997"/>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6" name="Title 15">
            <a:extLst>
              <a:ext uri="{FF2B5EF4-FFF2-40B4-BE49-F238E27FC236}">
                <a16:creationId xmlns:a16="http://schemas.microsoft.com/office/drawing/2014/main" id="{75A2A35C-42C4-3248-8008-9D6920C10222}"/>
              </a:ext>
            </a:extLst>
          </p:cNvPr>
          <p:cNvSpPr>
            <a:spLocks noGrp="1"/>
          </p:cNvSpPr>
          <p:nvPr>
            <p:ph type="title"/>
          </p:nvPr>
        </p:nvSpPr>
        <p:spPr>
          <a:xfrm>
            <a:off x="4534568" y="2288099"/>
            <a:ext cx="6664568" cy="1916723"/>
          </a:xfrm>
        </p:spPr>
        <p:txBody>
          <a:bodyPr anchor="b" anchorCtr="0">
            <a:normAutofit/>
          </a:bodyPr>
          <a:lstStyle>
            <a:lvl1pPr algn="r">
              <a:defRPr sz="3600" b="1">
                <a:solidFill>
                  <a:schemeClr val="bg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E389596A-E099-4940-B379-DA594B5DB8AF}"/>
              </a:ext>
            </a:extLst>
          </p:cNvPr>
          <p:cNvSpPr>
            <a:spLocks noGrp="1"/>
          </p:cNvSpPr>
          <p:nvPr>
            <p:ph type="body" idx="1"/>
          </p:nvPr>
        </p:nvSpPr>
        <p:spPr>
          <a:xfrm>
            <a:off x="6621277" y="4463111"/>
            <a:ext cx="4577859" cy="1658435"/>
          </a:xfrm>
        </p:spPr>
        <p:txBody>
          <a:bodyPr/>
          <a:lstStyle>
            <a:lvl1pPr marL="0" indent="0" algn="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00180439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34D4B382-A6E0-2F4E-8459-FE398654CE8B}"/>
              </a:ext>
            </a:extLst>
          </p:cNvPr>
          <p:cNvSpPr/>
          <p:nvPr userDrawn="1"/>
        </p:nvSpPr>
        <p:spPr>
          <a:xfrm rot="5400000">
            <a:off x="-360844" y="-961340"/>
            <a:ext cx="8269359" cy="89595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7355592" y="477078"/>
            <a:ext cx="5549656" cy="6012426"/>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
        <p:nvSpPr>
          <p:cNvPr id="5" name="Shape">
            <a:extLst>
              <a:ext uri="{FF2B5EF4-FFF2-40B4-BE49-F238E27FC236}">
                <a16:creationId xmlns:a16="http://schemas.microsoft.com/office/drawing/2014/main" id="{7F8A3B00-D6B4-5044-99A8-3B889F24FD66}"/>
              </a:ext>
            </a:extLst>
          </p:cNvPr>
          <p:cNvSpPr/>
          <p:nvPr userDrawn="1"/>
        </p:nvSpPr>
        <p:spPr>
          <a:xfrm rot="18000000">
            <a:off x="8980956" y="6055257"/>
            <a:ext cx="1481809" cy="160549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31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D260586C-DA76-5548-A3E2-A44E3899428C}"/>
              </a:ext>
            </a:extLst>
          </p:cNvPr>
          <p:cNvSpPr/>
          <p:nvPr userDrawn="1"/>
        </p:nvSpPr>
        <p:spPr>
          <a:xfrm rot="18000000">
            <a:off x="10842678" y="5144593"/>
            <a:ext cx="1220981" cy="132289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7" name="Shape">
            <a:extLst>
              <a:ext uri="{FF2B5EF4-FFF2-40B4-BE49-F238E27FC236}">
                <a16:creationId xmlns:a16="http://schemas.microsoft.com/office/drawing/2014/main" id="{9335E322-6099-9940-ACD8-9B1FE8E5CD49}"/>
              </a:ext>
            </a:extLst>
          </p:cNvPr>
          <p:cNvSpPr/>
          <p:nvPr userDrawn="1"/>
        </p:nvSpPr>
        <p:spPr>
          <a:xfrm rot="14400000">
            <a:off x="10251610" y="6196557"/>
            <a:ext cx="1220981" cy="132289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Shape">
            <a:extLst>
              <a:ext uri="{FF2B5EF4-FFF2-40B4-BE49-F238E27FC236}">
                <a16:creationId xmlns:a16="http://schemas.microsoft.com/office/drawing/2014/main" id="{D3E075B9-DA61-1041-B6E9-E71A59DCC803}"/>
              </a:ext>
            </a:extLst>
          </p:cNvPr>
          <p:cNvSpPr/>
          <p:nvPr userDrawn="1"/>
        </p:nvSpPr>
        <p:spPr>
          <a:xfrm rot="18000000">
            <a:off x="10048380" y="-1046197"/>
            <a:ext cx="2322528" cy="251638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9DF4C520-723D-4749-82DE-C3EB2B4F9723}"/>
              </a:ext>
            </a:extLst>
          </p:cNvPr>
          <p:cNvSpPr>
            <a:spLocks noGrp="1"/>
          </p:cNvSpPr>
          <p:nvPr>
            <p:ph type="title"/>
          </p:nvPr>
        </p:nvSpPr>
        <p:spPr>
          <a:xfrm>
            <a:off x="838200" y="-356203"/>
            <a:ext cx="60198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0" name="Text Placeholder 7">
            <a:extLst>
              <a:ext uri="{FF2B5EF4-FFF2-40B4-BE49-F238E27FC236}">
                <a16:creationId xmlns:a16="http://schemas.microsoft.com/office/drawing/2014/main" id="{D9E3D7C3-71AC-9044-9241-9686B08536A1}"/>
              </a:ext>
            </a:extLst>
          </p:cNvPr>
          <p:cNvSpPr>
            <a:spLocks noGrp="1"/>
          </p:cNvSpPr>
          <p:nvPr>
            <p:ph type="body" sz="quarter" idx="13"/>
          </p:nvPr>
        </p:nvSpPr>
        <p:spPr>
          <a:xfrm>
            <a:off x="838201" y="1269500"/>
            <a:ext cx="6019800" cy="552450"/>
          </a:xfrm>
        </p:spPr>
        <p:txBody>
          <a:bodyPr lIns="45720" rIns="0">
            <a:normAutofit/>
          </a:bodyPr>
          <a:lstStyle>
            <a:lvl1pPr marL="0" indent="0">
              <a:buNone/>
              <a:defRPr sz="2400">
                <a:solidFill>
                  <a:schemeClr val="bg1"/>
                </a:solidFill>
              </a:defRPr>
            </a:lvl1pPr>
          </a:lstStyle>
          <a:p>
            <a:pPr lvl="0"/>
            <a:endParaRPr lang="en-US" dirty="0"/>
          </a:p>
        </p:txBody>
      </p:sp>
      <p:sp>
        <p:nvSpPr>
          <p:cNvPr id="11" name="Content Placeholder 2">
            <a:extLst>
              <a:ext uri="{FF2B5EF4-FFF2-40B4-BE49-F238E27FC236}">
                <a16:creationId xmlns:a16="http://schemas.microsoft.com/office/drawing/2014/main" id="{625F53EE-6DE0-1146-A44A-436478B78B7D}"/>
              </a:ext>
            </a:extLst>
          </p:cNvPr>
          <p:cNvSpPr>
            <a:spLocks noGrp="1"/>
          </p:cNvSpPr>
          <p:nvPr>
            <p:ph sz="half" idx="1"/>
          </p:nvPr>
        </p:nvSpPr>
        <p:spPr>
          <a:xfrm>
            <a:off x="838200" y="2103275"/>
            <a:ext cx="60198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109274271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8923E8A6-AD0E-194E-B22A-D360DAB948A4}"/>
              </a:ext>
            </a:extLst>
          </p:cNvPr>
          <p:cNvSpPr/>
          <p:nvPr userDrawn="1"/>
        </p:nvSpPr>
        <p:spPr>
          <a:xfrm rot="1800000">
            <a:off x="3960556" y="-1991546"/>
            <a:ext cx="9314208" cy="100916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477019" y="477078"/>
            <a:ext cx="5549656" cy="6012426"/>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
        <p:nvSpPr>
          <p:cNvPr id="5" name="Title 1">
            <a:extLst>
              <a:ext uri="{FF2B5EF4-FFF2-40B4-BE49-F238E27FC236}">
                <a16:creationId xmlns:a16="http://schemas.microsoft.com/office/drawing/2014/main" id="{D2899F7E-E5FA-B44C-ACDB-406C73506E06}"/>
              </a:ext>
            </a:extLst>
          </p:cNvPr>
          <p:cNvSpPr>
            <a:spLocks noGrp="1"/>
          </p:cNvSpPr>
          <p:nvPr>
            <p:ph type="title"/>
          </p:nvPr>
        </p:nvSpPr>
        <p:spPr>
          <a:xfrm>
            <a:off x="3793068" y="391692"/>
            <a:ext cx="80772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6" name="Text Placeholder 7">
            <a:extLst>
              <a:ext uri="{FF2B5EF4-FFF2-40B4-BE49-F238E27FC236}">
                <a16:creationId xmlns:a16="http://schemas.microsoft.com/office/drawing/2014/main" id="{927FB325-E182-4C4D-944F-B27D402EDA36}"/>
              </a:ext>
            </a:extLst>
          </p:cNvPr>
          <p:cNvSpPr>
            <a:spLocks noGrp="1"/>
          </p:cNvSpPr>
          <p:nvPr>
            <p:ph type="body" sz="quarter" idx="13"/>
          </p:nvPr>
        </p:nvSpPr>
        <p:spPr>
          <a:xfrm>
            <a:off x="4821771" y="1269500"/>
            <a:ext cx="7048500" cy="552450"/>
          </a:xfrm>
        </p:spPr>
        <p:txBody>
          <a:bodyPr lIns="45720" rIns="0">
            <a:normAutofit/>
          </a:bodyPr>
          <a:lstStyle>
            <a:lvl1pPr marL="0" indent="0">
              <a:buNone/>
              <a:defRPr sz="2400">
                <a:solidFill>
                  <a:schemeClr val="bg1"/>
                </a:solidFill>
              </a:defRPr>
            </a:lvl1pPr>
          </a:lstStyle>
          <a:p>
            <a:pPr lvl="0"/>
            <a:endParaRPr lang="en-US" dirty="0"/>
          </a:p>
        </p:txBody>
      </p:sp>
      <p:sp>
        <p:nvSpPr>
          <p:cNvPr id="7" name="Content Placeholder 2">
            <a:extLst>
              <a:ext uri="{FF2B5EF4-FFF2-40B4-BE49-F238E27FC236}">
                <a16:creationId xmlns:a16="http://schemas.microsoft.com/office/drawing/2014/main" id="{FD226008-75B1-4D49-8C20-881699113758}"/>
              </a:ext>
            </a:extLst>
          </p:cNvPr>
          <p:cNvSpPr>
            <a:spLocks noGrp="1"/>
          </p:cNvSpPr>
          <p:nvPr>
            <p:ph sz="half" idx="1"/>
          </p:nvPr>
        </p:nvSpPr>
        <p:spPr>
          <a:xfrm>
            <a:off x="6307665" y="2099739"/>
            <a:ext cx="5562603" cy="4189773"/>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420065932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2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EA7DF91E-9E11-844F-8874-B18877F0AF59}"/>
              </a:ext>
            </a:extLst>
          </p:cNvPr>
          <p:cNvSpPr/>
          <p:nvPr userDrawn="1"/>
        </p:nvSpPr>
        <p:spPr>
          <a:xfrm rot="2700000">
            <a:off x="2346827" y="-1960289"/>
            <a:ext cx="10969680" cy="1188529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D2899F7E-E5FA-B44C-ACDB-406C73506E06}"/>
              </a:ext>
            </a:extLst>
          </p:cNvPr>
          <p:cNvSpPr>
            <a:spLocks noGrp="1"/>
          </p:cNvSpPr>
          <p:nvPr>
            <p:ph type="title"/>
          </p:nvPr>
        </p:nvSpPr>
        <p:spPr>
          <a:xfrm>
            <a:off x="3793071" y="-356203"/>
            <a:ext cx="70485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6" name="Text Placeholder 7">
            <a:extLst>
              <a:ext uri="{FF2B5EF4-FFF2-40B4-BE49-F238E27FC236}">
                <a16:creationId xmlns:a16="http://schemas.microsoft.com/office/drawing/2014/main" id="{927FB325-E182-4C4D-944F-B27D402EDA36}"/>
              </a:ext>
            </a:extLst>
          </p:cNvPr>
          <p:cNvSpPr>
            <a:spLocks noGrp="1"/>
          </p:cNvSpPr>
          <p:nvPr>
            <p:ph type="body" sz="quarter" idx="13"/>
          </p:nvPr>
        </p:nvSpPr>
        <p:spPr>
          <a:xfrm>
            <a:off x="3793071" y="1269500"/>
            <a:ext cx="7048500" cy="552450"/>
          </a:xfrm>
        </p:spPr>
        <p:txBody>
          <a:bodyPr lIns="45720" rIns="0">
            <a:normAutofit/>
          </a:bodyPr>
          <a:lstStyle>
            <a:lvl1pPr marL="0" indent="0">
              <a:buNone/>
              <a:defRPr sz="2400">
                <a:solidFill>
                  <a:schemeClr val="bg1"/>
                </a:solidFill>
              </a:defRPr>
            </a:lvl1pPr>
          </a:lstStyle>
          <a:p>
            <a:pPr lvl="0"/>
            <a:endParaRPr lang="en-US" dirty="0"/>
          </a:p>
        </p:txBody>
      </p:sp>
      <p:sp>
        <p:nvSpPr>
          <p:cNvPr id="7" name="Content Placeholder 2">
            <a:extLst>
              <a:ext uri="{FF2B5EF4-FFF2-40B4-BE49-F238E27FC236}">
                <a16:creationId xmlns:a16="http://schemas.microsoft.com/office/drawing/2014/main" id="{FD226008-75B1-4D49-8C20-881699113758}"/>
              </a:ext>
            </a:extLst>
          </p:cNvPr>
          <p:cNvSpPr>
            <a:spLocks noGrp="1"/>
          </p:cNvSpPr>
          <p:nvPr>
            <p:ph sz="half" idx="1"/>
          </p:nvPr>
        </p:nvSpPr>
        <p:spPr>
          <a:xfrm>
            <a:off x="3806801" y="2099739"/>
            <a:ext cx="5562603" cy="4189773"/>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8" name="Picture Placeholder 10">
            <a:extLst>
              <a:ext uri="{FF2B5EF4-FFF2-40B4-BE49-F238E27FC236}">
                <a16:creationId xmlns:a16="http://schemas.microsoft.com/office/drawing/2014/main" id="{1B880B69-A5C7-2C40-BF16-D06F47D502AD}"/>
              </a:ext>
            </a:extLst>
          </p:cNvPr>
          <p:cNvSpPr>
            <a:spLocks noGrp="1"/>
          </p:cNvSpPr>
          <p:nvPr>
            <p:ph type="pic" sz="quarter" idx="10"/>
          </p:nvPr>
        </p:nvSpPr>
        <p:spPr>
          <a:xfrm>
            <a:off x="-1924104" y="-1201041"/>
            <a:ext cx="5451607" cy="5451608"/>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9" name="Shape">
            <a:extLst>
              <a:ext uri="{FF2B5EF4-FFF2-40B4-BE49-F238E27FC236}">
                <a16:creationId xmlns:a16="http://schemas.microsoft.com/office/drawing/2014/main" id="{91426311-1336-D245-A7B1-7709BC355FC2}"/>
              </a:ext>
            </a:extLst>
          </p:cNvPr>
          <p:cNvSpPr/>
          <p:nvPr userDrawn="1"/>
        </p:nvSpPr>
        <p:spPr>
          <a:xfrm rot="2700000">
            <a:off x="-1256594" y="-728305"/>
            <a:ext cx="5338355" cy="57839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Picture Placeholder 10">
            <a:extLst>
              <a:ext uri="{FF2B5EF4-FFF2-40B4-BE49-F238E27FC236}">
                <a16:creationId xmlns:a16="http://schemas.microsoft.com/office/drawing/2014/main" id="{22E72D92-FC14-6244-A06E-01EE9F35D966}"/>
              </a:ext>
            </a:extLst>
          </p:cNvPr>
          <p:cNvSpPr>
            <a:spLocks noGrp="1"/>
          </p:cNvSpPr>
          <p:nvPr>
            <p:ph type="pic" sz="quarter" idx="14"/>
          </p:nvPr>
        </p:nvSpPr>
        <p:spPr>
          <a:xfrm>
            <a:off x="8170157" y="1524229"/>
            <a:ext cx="5451607" cy="5451608"/>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11" name="Shape">
            <a:extLst>
              <a:ext uri="{FF2B5EF4-FFF2-40B4-BE49-F238E27FC236}">
                <a16:creationId xmlns:a16="http://schemas.microsoft.com/office/drawing/2014/main" id="{13398480-4FB5-3E48-80A4-65F8C9500F4F}"/>
              </a:ext>
            </a:extLst>
          </p:cNvPr>
          <p:cNvSpPr/>
          <p:nvPr userDrawn="1"/>
        </p:nvSpPr>
        <p:spPr>
          <a:xfrm rot="2700000">
            <a:off x="8837667" y="1996965"/>
            <a:ext cx="5338355" cy="57839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148370810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2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8" name="Picture Placeholder 57">
            <a:extLst>
              <a:ext uri="{FF2B5EF4-FFF2-40B4-BE49-F238E27FC236}">
                <a16:creationId xmlns:a16="http://schemas.microsoft.com/office/drawing/2014/main" id="{EA7A0F97-CAF5-0744-A3A4-DE6F10C7457E}"/>
              </a:ext>
            </a:extLst>
          </p:cNvPr>
          <p:cNvSpPr>
            <a:spLocks noGrp="1"/>
          </p:cNvSpPr>
          <p:nvPr>
            <p:ph type="pic" sz="quarter" idx="12"/>
          </p:nvPr>
        </p:nvSpPr>
        <p:spPr>
          <a:xfrm>
            <a:off x="10591197" y="3271310"/>
            <a:ext cx="2043955" cy="1886416"/>
          </a:xfrm>
          <a:custGeom>
            <a:avLst/>
            <a:gdLst>
              <a:gd name="connsiteX0" fmla="*/ 1021977 w 2043954"/>
              <a:gd name="connsiteY0" fmla="*/ 0 h 1886416"/>
              <a:gd name="connsiteX1" fmla="*/ 1401011 w 2043954"/>
              <a:gd name="connsiteY1" fmla="*/ 218865 h 1886416"/>
              <a:gd name="connsiteX2" fmla="*/ 1692802 w 2043954"/>
              <a:gd name="connsiteY2" fmla="*/ 724400 h 1886416"/>
              <a:gd name="connsiteX3" fmla="*/ 1984697 w 2043954"/>
              <a:gd name="connsiteY3" fmla="*/ 1229845 h 1886416"/>
              <a:gd name="connsiteX4" fmla="*/ 1605663 w 2043954"/>
              <a:gd name="connsiteY4" fmla="*/ 1886416 h 1886416"/>
              <a:gd name="connsiteX5" fmla="*/ 1021977 w 2043954"/>
              <a:gd name="connsiteY5" fmla="*/ 1886416 h 1886416"/>
              <a:gd name="connsiteX6" fmla="*/ 438292 w 2043954"/>
              <a:gd name="connsiteY6" fmla="*/ 1886416 h 1886416"/>
              <a:gd name="connsiteX7" fmla="*/ 59258 w 2043954"/>
              <a:gd name="connsiteY7" fmla="*/ 1229845 h 1886416"/>
              <a:gd name="connsiteX8" fmla="*/ 351153 w 2043954"/>
              <a:gd name="connsiteY8" fmla="*/ 724400 h 1886416"/>
              <a:gd name="connsiteX9" fmla="*/ 642943 w 2043954"/>
              <a:gd name="connsiteY9" fmla="*/ 218865 h 1886416"/>
              <a:gd name="connsiteX10" fmla="*/ 1021977 w 2043954"/>
              <a:gd name="connsiteY10" fmla="*/ 0 h 188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3954" h="1886416">
                <a:moveTo>
                  <a:pt x="1021977" y="0"/>
                </a:moveTo>
                <a:cubicBezTo>
                  <a:pt x="1169391" y="0"/>
                  <a:pt x="1316805" y="72955"/>
                  <a:pt x="1401011" y="218865"/>
                </a:cubicBezTo>
                <a:lnTo>
                  <a:pt x="1692802" y="724400"/>
                </a:lnTo>
                <a:lnTo>
                  <a:pt x="1984697" y="1229845"/>
                </a:lnTo>
                <a:cubicBezTo>
                  <a:pt x="2153109" y="1521664"/>
                  <a:pt x="1942489" y="1886416"/>
                  <a:pt x="1605663" y="1886416"/>
                </a:cubicBezTo>
                <a:lnTo>
                  <a:pt x="1021977" y="1886416"/>
                </a:lnTo>
                <a:lnTo>
                  <a:pt x="438292" y="1886416"/>
                </a:lnTo>
                <a:cubicBezTo>
                  <a:pt x="101466" y="1886416"/>
                  <a:pt x="-109155" y="1521664"/>
                  <a:pt x="59258" y="1229845"/>
                </a:cubicBezTo>
                <a:lnTo>
                  <a:pt x="351153" y="724400"/>
                </a:lnTo>
                <a:lnTo>
                  <a:pt x="642943" y="218865"/>
                </a:lnTo>
                <a:cubicBezTo>
                  <a:pt x="727150" y="72955"/>
                  <a:pt x="874563" y="0"/>
                  <a:pt x="1021977" y="0"/>
                </a:cubicBezTo>
                <a:close/>
              </a:path>
            </a:pathLst>
          </a:custGeom>
          <a:solidFill>
            <a:schemeClr val="bg2">
              <a:lumMod val="90000"/>
            </a:schemeClr>
          </a:solidFill>
        </p:spPr>
        <p:txBody>
          <a:bodyPr wrap="square">
            <a:noAutofit/>
          </a:bodyPr>
          <a:lstStyle/>
          <a:p>
            <a:endParaRPr lang="en-GB"/>
          </a:p>
        </p:txBody>
      </p:sp>
      <p:sp>
        <p:nvSpPr>
          <p:cNvPr id="57" name="Picture Placeholder 56">
            <a:extLst>
              <a:ext uri="{FF2B5EF4-FFF2-40B4-BE49-F238E27FC236}">
                <a16:creationId xmlns:a16="http://schemas.microsoft.com/office/drawing/2014/main" id="{8DE5E580-1975-ED43-9F51-6B3EEED63C5E}"/>
              </a:ext>
            </a:extLst>
          </p:cNvPr>
          <p:cNvSpPr>
            <a:spLocks noGrp="1"/>
          </p:cNvSpPr>
          <p:nvPr>
            <p:ph type="pic" sz="quarter" idx="11"/>
          </p:nvPr>
        </p:nvSpPr>
        <p:spPr>
          <a:xfrm>
            <a:off x="9539721" y="240279"/>
            <a:ext cx="2043955" cy="1886415"/>
          </a:xfrm>
          <a:custGeom>
            <a:avLst/>
            <a:gdLst>
              <a:gd name="connsiteX0" fmla="*/ 438292 w 2043954"/>
              <a:gd name="connsiteY0" fmla="*/ 0 h 1886415"/>
              <a:gd name="connsiteX1" fmla="*/ 1021978 w 2043954"/>
              <a:gd name="connsiteY1" fmla="*/ 0 h 1886415"/>
              <a:gd name="connsiteX2" fmla="*/ 1605663 w 2043954"/>
              <a:gd name="connsiteY2" fmla="*/ 0 h 1886415"/>
              <a:gd name="connsiteX3" fmla="*/ 1984697 w 2043954"/>
              <a:gd name="connsiteY3" fmla="*/ 656571 h 1886415"/>
              <a:gd name="connsiteX4" fmla="*/ 1692802 w 2043954"/>
              <a:gd name="connsiteY4" fmla="*/ 1162015 h 1886415"/>
              <a:gd name="connsiteX5" fmla="*/ 1401012 w 2043954"/>
              <a:gd name="connsiteY5" fmla="*/ 1667551 h 1886415"/>
              <a:gd name="connsiteX6" fmla="*/ 642944 w 2043954"/>
              <a:gd name="connsiteY6" fmla="*/ 1667551 h 1886415"/>
              <a:gd name="connsiteX7" fmla="*/ 351153 w 2043954"/>
              <a:gd name="connsiteY7" fmla="*/ 1162015 h 1886415"/>
              <a:gd name="connsiteX8" fmla="*/ 59258 w 2043954"/>
              <a:gd name="connsiteY8" fmla="*/ 656571 h 1886415"/>
              <a:gd name="connsiteX9" fmla="*/ 438292 w 2043954"/>
              <a:gd name="connsiteY9" fmla="*/ 0 h 188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954" h="1886415">
                <a:moveTo>
                  <a:pt x="438292" y="0"/>
                </a:moveTo>
                <a:lnTo>
                  <a:pt x="1021978" y="0"/>
                </a:lnTo>
                <a:lnTo>
                  <a:pt x="1605663" y="0"/>
                </a:lnTo>
                <a:cubicBezTo>
                  <a:pt x="1942489" y="0"/>
                  <a:pt x="2153110" y="364751"/>
                  <a:pt x="1984697" y="656571"/>
                </a:cubicBezTo>
                <a:lnTo>
                  <a:pt x="1692802" y="1162015"/>
                </a:lnTo>
                <a:lnTo>
                  <a:pt x="1401012" y="1667551"/>
                </a:lnTo>
                <a:cubicBezTo>
                  <a:pt x="1232599" y="1959370"/>
                  <a:pt x="811357" y="1959370"/>
                  <a:pt x="642944" y="1667551"/>
                </a:cubicBezTo>
                <a:lnTo>
                  <a:pt x="351153" y="1162015"/>
                </a:lnTo>
                <a:lnTo>
                  <a:pt x="59258" y="656571"/>
                </a:lnTo>
                <a:cubicBezTo>
                  <a:pt x="-109155" y="364751"/>
                  <a:pt x="101466" y="0"/>
                  <a:pt x="438292" y="0"/>
                </a:cubicBezTo>
                <a:close/>
              </a:path>
            </a:pathLst>
          </a:custGeom>
          <a:solidFill>
            <a:schemeClr val="bg2">
              <a:lumMod val="90000"/>
            </a:schemeClr>
          </a:solidFill>
        </p:spPr>
        <p:txBody>
          <a:bodyPr wrap="square">
            <a:noAutofit/>
          </a:bodyPr>
          <a:lstStyle/>
          <a:p>
            <a:endParaRPr lang="en-GB"/>
          </a:p>
        </p:txBody>
      </p:sp>
      <p:sp>
        <p:nvSpPr>
          <p:cNvPr id="56" name="Picture Placeholder 55">
            <a:extLst>
              <a:ext uri="{FF2B5EF4-FFF2-40B4-BE49-F238E27FC236}">
                <a16:creationId xmlns:a16="http://schemas.microsoft.com/office/drawing/2014/main" id="{B8E13446-6D76-E843-8905-794258C2CC4E}"/>
              </a:ext>
            </a:extLst>
          </p:cNvPr>
          <p:cNvSpPr>
            <a:spLocks noGrp="1"/>
          </p:cNvSpPr>
          <p:nvPr>
            <p:ph type="pic" sz="quarter" idx="10"/>
          </p:nvPr>
        </p:nvSpPr>
        <p:spPr>
          <a:xfrm>
            <a:off x="8253629" y="3120384"/>
            <a:ext cx="2662627" cy="2457098"/>
          </a:xfrm>
          <a:custGeom>
            <a:avLst/>
            <a:gdLst>
              <a:gd name="connsiteX0" fmla="*/ 570996 w 2662626"/>
              <a:gd name="connsiteY0" fmla="*/ 1 h 2457098"/>
              <a:gd name="connsiteX1" fmla="*/ 1331328 w 2662626"/>
              <a:gd name="connsiteY1" fmla="*/ 92 h 2457098"/>
              <a:gd name="connsiteX2" fmla="*/ 2091626 w 2662626"/>
              <a:gd name="connsiteY2" fmla="*/ 6 h 2457098"/>
              <a:gd name="connsiteX3" fmla="*/ 2585430 w 2662626"/>
              <a:gd name="connsiteY3" fmla="*/ 855216 h 2457098"/>
              <a:gd name="connsiteX4" fmla="*/ 2205275 w 2662626"/>
              <a:gd name="connsiteY4" fmla="*/ 1513665 h 2457098"/>
              <a:gd name="connsiteX5" fmla="*/ 1825119 w 2662626"/>
              <a:gd name="connsiteY5" fmla="*/ 2172113 h 2457098"/>
              <a:gd name="connsiteX6" fmla="*/ 837584 w 2662626"/>
              <a:gd name="connsiteY6" fmla="*/ 2172071 h 2457098"/>
              <a:gd name="connsiteX7" fmla="*/ 457509 w 2662626"/>
              <a:gd name="connsiteY7" fmla="*/ 1513591 h 2457098"/>
              <a:gd name="connsiteX8" fmla="*/ 77264 w 2662626"/>
              <a:gd name="connsiteY8" fmla="*/ 855169 h 2457098"/>
              <a:gd name="connsiteX9" fmla="*/ 570996 w 2662626"/>
              <a:gd name="connsiteY9" fmla="*/ 1 h 245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2626" h="2457098">
                <a:moveTo>
                  <a:pt x="570996" y="1"/>
                </a:moveTo>
                <a:lnTo>
                  <a:pt x="1331328" y="92"/>
                </a:lnTo>
                <a:lnTo>
                  <a:pt x="2091626" y="6"/>
                </a:lnTo>
                <a:cubicBezTo>
                  <a:pt x="2530512" y="84"/>
                  <a:pt x="2804805" y="475247"/>
                  <a:pt x="2585430" y="855216"/>
                </a:cubicBezTo>
                <a:lnTo>
                  <a:pt x="2205275" y="1513665"/>
                </a:lnTo>
                <a:lnTo>
                  <a:pt x="1825119" y="2172113"/>
                </a:lnTo>
                <a:cubicBezTo>
                  <a:pt x="1605744" y="2552083"/>
                  <a:pt x="1057094" y="2552119"/>
                  <a:pt x="837584" y="2172071"/>
                </a:cubicBezTo>
                <a:lnTo>
                  <a:pt x="457509" y="1513591"/>
                </a:lnTo>
                <a:lnTo>
                  <a:pt x="77264" y="855169"/>
                </a:lnTo>
                <a:cubicBezTo>
                  <a:pt x="-142246" y="475122"/>
                  <a:pt x="132110" y="-76"/>
                  <a:pt x="570996" y="1"/>
                </a:cubicBezTo>
                <a:close/>
              </a:path>
            </a:pathLst>
          </a:custGeom>
          <a:solidFill>
            <a:schemeClr val="bg2">
              <a:lumMod val="90000"/>
            </a:schemeClr>
          </a:solidFill>
        </p:spPr>
        <p:txBody>
          <a:bodyPr wrap="square">
            <a:noAutofit/>
          </a:bodyPr>
          <a:lstStyle/>
          <a:p>
            <a:endParaRPr lang="en-GB" dirty="0"/>
          </a:p>
        </p:txBody>
      </p:sp>
      <p:sp>
        <p:nvSpPr>
          <p:cNvPr id="4" name="Shape">
            <a:extLst>
              <a:ext uri="{FF2B5EF4-FFF2-40B4-BE49-F238E27FC236}">
                <a16:creationId xmlns:a16="http://schemas.microsoft.com/office/drawing/2014/main" id="{34D4B382-A6E0-2F4E-8459-FE398654CE8B}"/>
              </a:ext>
            </a:extLst>
          </p:cNvPr>
          <p:cNvSpPr/>
          <p:nvPr userDrawn="1"/>
        </p:nvSpPr>
        <p:spPr>
          <a:xfrm rot="12600000">
            <a:off x="7448997" y="-1759008"/>
            <a:ext cx="8269359" cy="89595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B1DF93C4-2F4C-4C4F-B4DA-3A93D45890F4}"/>
              </a:ext>
            </a:extLst>
          </p:cNvPr>
          <p:cNvSpPr/>
          <p:nvPr userDrawn="1"/>
        </p:nvSpPr>
        <p:spPr>
          <a:xfrm rot="16200000">
            <a:off x="8902208" y="1441771"/>
            <a:ext cx="1481809" cy="160549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31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Shape">
            <a:extLst>
              <a:ext uri="{FF2B5EF4-FFF2-40B4-BE49-F238E27FC236}">
                <a16:creationId xmlns:a16="http://schemas.microsoft.com/office/drawing/2014/main" id="{7FEE4A90-AB11-4E49-A2B1-9EACC549E0F9}"/>
              </a:ext>
            </a:extLst>
          </p:cNvPr>
          <p:cNvSpPr/>
          <p:nvPr userDrawn="1"/>
        </p:nvSpPr>
        <p:spPr>
          <a:xfrm rot="16200000">
            <a:off x="10767173" y="1149945"/>
            <a:ext cx="1886438" cy="204389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2477BAE-BA8A-9B4C-8CB2-72B6868FE8FE}"/>
              </a:ext>
            </a:extLst>
          </p:cNvPr>
          <p:cNvSpPr/>
          <p:nvPr userDrawn="1"/>
        </p:nvSpPr>
        <p:spPr>
          <a:xfrm rot="5400000">
            <a:off x="10195245" y="5226356"/>
            <a:ext cx="1332831" cy="1444079"/>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Picture Placeholder 56">
            <a:extLst>
              <a:ext uri="{FF2B5EF4-FFF2-40B4-BE49-F238E27FC236}">
                <a16:creationId xmlns:a16="http://schemas.microsoft.com/office/drawing/2014/main" id="{70510A9F-63A0-D84C-9182-7F9425E91F5F}"/>
              </a:ext>
            </a:extLst>
          </p:cNvPr>
          <p:cNvSpPr>
            <a:spLocks noGrp="1"/>
          </p:cNvSpPr>
          <p:nvPr>
            <p:ph type="pic" sz="quarter" idx="13"/>
          </p:nvPr>
        </p:nvSpPr>
        <p:spPr>
          <a:xfrm>
            <a:off x="6942804" y="608535"/>
            <a:ext cx="2464057" cy="2274138"/>
          </a:xfrm>
          <a:custGeom>
            <a:avLst/>
            <a:gdLst>
              <a:gd name="connsiteX0" fmla="*/ 438292 w 2043954"/>
              <a:gd name="connsiteY0" fmla="*/ 0 h 1886415"/>
              <a:gd name="connsiteX1" fmla="*/ 1021978 w 2043954"/>
              <a:gd name="connsiteY1" fmla="*/ 0 h 1886415"/>
              <a:gd name="connsiteX2" fmla="*/ 1605663 w 2043954"/>
              <a:gd name="connsiteY2" fmla="*/ 0 h 1886415"/>
              <a:gd name="connsiteX3" fmla="*/ 1984697 w 2043954"/>
              <a:gd name="connsiteY3" fmla="*/ 656571 h 1886415"/>
              <a:gd name="connsiteX4" fmla="*/ 1692802 w 2043954"/>
              <a:gd name="connsiteY4" fmla="*/ 1162015 h 1886415"/>
              <a:gd name="connsiteX5" fmla="*/ 1401012 w 2043954"/>
              <a:gd name="connsiteY5" fmla="*/ 1667551 h 1886415"/>
              <a:gd name="connsiteX6" fmla="*/ 642944 w 2043954"/>
              <a:gd name="connsiteY6" fmla="*/ 1667551 h 1886415"/>
              <a:gd name="connsiteX7" fmla="*/ 351153 w 2043954"/>
              <a:gd name="connsiteY7" fmla="*/ 1162015 h 1886415"/>
              <a:gd name="connsiteX8" fmla="*/ 59258 w 2043954"/>
              <a:gd name="connsiteY8" fmla="*/ 656571 h 1886415"/>
              <a:gd name="connsiteX9" fmla="*/ 438292 w 2043954"/>
              <a:gd name="connsiteY9" fmla="*/ 0 h 188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954" h="1886415">
                <a:moveTo>
                  <a:pt x="438292" y="0"/>
                </a:moveTo>
                <a:lnTo>
                  <a:pt x="1021978" y="0"/>
                </a:lnTo>
                <a:lnTo>
                  <a:pt x="1605663" y="0"/>
                </a:lnTo>
                <a:cubicBezTo>
                  <a:pt x="1942489" y="0"/>
                  <a:pt x="2153110" y="364751"/>
                  <a:pt x="1984697" y="656571"/>
                </a:cubicBezTo>
                <a:lnTo>
                  <a:pt x="1692802" y="1162015"/>
                </a:lnTo>
                <a:lnTo>
                  <a:pt x="1401012" y="1667551"/>
                </a:lnTo>
                <a:cubicBezTo>
                  <a:pt x="1232599" y="1959370"/>
                  <a:pt x="811357" y="1959370"/>
                  <a:pt x="642944" y="1667551"/>
                </a:cubicBezTo>
                <a:lnTo>
                  <a:pt x="351153" y="1162015"/>
                </a:lnTo>
                <a:lnTo>
                  <a:pt x="59258" y="656571"/>
                </a:lnTo>
                <a:cubicBezTo>
                  <a:pt x="-109155" y="364751"/>
                  <a:pt x="101466" y="0"/>
                  <a:pt x="438292" y="0"/>
                </a:cubicBezTo>
                <a:close/>
              </a:path>
            </a:pathLst>
          </a:custGeom>
          <a:solidFill>
            <a:schemeClr val="bg2">
              <a:lumMod val="90000"/>
            </a:schemeClr>
          </a:solidFill>
        </p:spPr>
        <p:txBody>
          <a:bodyPr wrap="square">
            <a:noAutofit/>
          </a:bodyPr>
          <a:lstStyle/>
          <a:p>
            <a:endParaRPr lang="en-GB"/>
          </a:p>
        </p:txBody>
      </p:sp>
      <p:sp>
        <p:nvSpPr>
          <p:cNvPr id="11" name="Title 1">
            <a:extLst>
              <a:ext uri="{FF2B5EF4-FFF2-40B4-BE49-F238E27FC236}">
                <a16:creationId xmlns:a16="http://schemas.microsoft.com/office/drawing/2014/main" id="{7B4A4BF6-0378-4B48-93E6-8A6FC055FD14}"/>
              </a:ext>
            </a:extLst>
          </p:cNvPr>
          <p:cNvSpPr>
            <a:spLocks noGrp="1"/>
          </p:cNvSpPr>
          <p:nvPr>
            <p:ph type="title"/>
          </p:nvPr>
        </p:nvSpPr>
        <p:spPr>
          <a:xfrm>
            <a:off x="838200" y="-356203"/>
            <a:ext cx="60198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2" name="Text Placeholder 7">
            <a:extLst>
              <a:ext uri="{FF2B5EF4-FFF2-40B4-BE49-F238E27FC236}">
                <a16:creationId xmlns:a16="http://schemas.microsoft.com/office/drawing/2014/main" id="{F8B2BE1A-9B37-2444-A759-A7E831D337B7}"/>
              </a:ext>
            </a:extLst>
          </p:cNvPr>
          <p:cNvSpPr>
            <a:spLocks noGrp="1"/>
          </p:cNvSpPr>
          <p:nvPr>
            <p:ph type="body" sz="quarter" idx="14"/>
          </p:nvPr>
        </p:nvSpPr>
        <p:spPr>
          <a:xfrm>
            <a:off x="838201" y="1269500"/>
            <a:ext cx="6019800" cy="552450"/>
          </a:xfrm>
        </p:spPr>
        <p:txBody>
          <a:bodyPr lIns="45720" rIns="0">
            <a:normAutofit/>
          </a:bodyPr>
          <a:lstStyle>
            <a:lvl1pPr marL="0" indent="0">
              <a:buNone/>
              <a:defRPr sz="2400">
                <a:solidFill>
                  <a:schemeClr val="bg1"/>
                </a:solidFill>
              </a:defRPr>
            </a:lvl1pPr>
          </a:lstStyle>
          <a:p>
            <a:pPr lvl="0"/>
            <a:endParaRPr lang="en-US" dirty="0"/>
          </a:p>
        </p:txBody>
      </p:sp>
      <p:sp>
        <p:nvSpPr>
          <p:cNvPr id="13" name="Content Placeholder 2">
            <a:extLst>
              <a:ext uri="{FF2B5EF4-FFF2-40B4-BE49-F238E27FC236}">
                <a16:creationId xmlns:a16="http://schemas.microsoft.com/office/drawing/2014/main" id="{3D363AB1-352A-F340-9B7F-21CB934440B6}"/>
              </a:ext>
            </a:extLst>
          </p:cNvPr>
          <p:cNvSpPr>
            <a:spLocks noGrp="1"/>
          </p:cNvSpPr>
          <p:nvPr>
            <p:ph sz="half" idx="1"/>
          </p:nvPr>
        </p:nvSpPr>
        <p:spPr>
          <a:xfrm>
            <a:off x="838200" y="2103275"/>
            <a:ext cx="60198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205581600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2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21">
            <a:extLst>
              <a:ext uri="{FF2B5EF4-FFF2-40B4-BE49-F238E27FC236}">
                <a16:creationId xmlns:a16="http://schemas.microsoft.com/office/drawing/2014/main" id="{F5615027-79DD-B44C-B986-88A49199E2B6}"/>
              </a:ext>
            </a:extLst>
          </p:cNvPr>
          <p:cNvSpPr>
            <a:spLocks noGrp="1"/>
          </p:cNvSpPr>
          <p:nvPr>
            <p:ph type="pic" sz="quarter" idx="15"/>
          </p:nvPr>
        </p:nvSpPr>
        <p:spPr>
          <a:xfrm>
            <a:off x="752273" y="459293"/>
            <a:ext cx="10687459" cy="9863712"/>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3788143" y="2105913"/>
            <a:ext cx="4616559" cy="2387897"/>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3807073" y="4752099"/>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04553516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hape">
            <a:extLst>
              <a:ext uri="{FF2B5EF4-FFF2-40B4-BE49-F238E27FC236}">
                <a16:creationId xmlns:a16="http://schemas.microsoft.com/office/drawing/2014/main" id="{8A30E19C-3C10-1F49-B795-91555C3627EC}"/>
              </a:ext>
            </a:extLst>
          </p:cNvPr>
          <p:cNvSpPr/>
          <p:nvPr userDrawn="1"/>
        </p:nvSpPr>
        <p:spPr>
          <a:xfrm>
            <a:off x="9882175" y="2015067"/>
            <a:ext cx="2610016" cy="282786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AA913FF2-0544-D441-9DAA-8E4E8BB1A6D1}"/>
              </a:ext>
            </a:extLst>
          </p:cNvPr>
          <p:cNvSpPr/>
          <p:nvPr userDrawn="1"/>
        </p:nvSpPr>
        <p:spPr>
          <a:xfrm>
            <a:off x="5370905" y="694267"/>
            <a:ext cx="5048115" cy="546946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Title 15">
            <a:extLst>
              <a:ext uri="{FF2B5EF4-FFF2-40B4-BE49-F238E27FC236}">
                <a16:creationId xmlns:a16="http://schemas.microsoft.com/office/drawing/2014/main" id="{B95140A8-D880-7947-9949-9DE17126DB38}"/>
              </a:ext>
            </a:extLst>
          </p:cNvPr>
          <p:cNvSpPr>
            <a:spLocks noGrp="1"/>
          </p:cNvSpPr>
          <p:nvPr>
            <p:ph type="title"/>
          </p:nvPr>
        </p:nvSpPr>
        <p:spPr>
          <a:xfrm>
            <a:off x="7634651" y="2269073"/>
            <a:ext cx="2610016" cy="2480733"/>
          </a:xfrm>
        </p:spPr>
        <p:txBody>
          <a:bodyPr anchor="ctr" anchorCtr="0">
            <a:noAutofit/>
          </a:bodyPr>
          <a:lstStyle>
            <a:lvl1pPr algn="ctr">
              <a:defRPr sz="4800" b="1">
                <a:solidFill>
                  <a:schemeClr val="tx1"/>
                </a:solidFill>
              </a:defRPr>
            </a:lvl1pPr>
          </a:lstStyle>
          <a:p>
            <a:r>
              <a:rPr lang="en-US" dirty="0"/>
              <a:t>Click to edit Master title style</a:t>
            </a:r>
          </a:p>
        </p:txBody>
      </p:sp>
      <p:sp>
        <p:nvSpPr>
          <p:cNvPr id="9" name="Text Placeholder 2">
            <a:extLst>
              <a:ext uri="{FF2B5EF4-FFF2-40B4-BE49-F238E27FC236}">
                <a16:creationId xmlns:a16="http://schemas.microsoft.com/office/drawing/2014/main" id="{30D2BF80-02D1-724C-8DF6-DA82468BBFF0}"/>
              </a:ext>
            </a:extLst>
          </p:cNvPr>
          <p:cNvSpPr>
            <a:spLocks noGrp="1"/>
          </p:cNvSpPr>
          <p:nvPr>
            <p:ph type="body" idx="1" hasCustomPrompt="1"/>
          </p:nvPr>
        </p:nvSpPr>
        <p:spPr>
          <a:xfrm>
            <a:off x="10553713" y="2804393"/>
            <a:ext cx="1418155" cy="1249214"/>
          </a:xfrm>
        </p:spPr>
        <p:txBody>
          <a:bodyPr anchor="ctr" anchorCtr="0">
            <a:noAutofit/>
          </a:bodyPr>
          <a:lstStyle>
            <a:lvl1pPr marL="0" indent="0" algn="ctr">
              <a:buNone/>
              <a:defRPr sz="3600" b="1" i="0">
                <a:solidFill>
                  <a:schemeClr val="bg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Picture Placeholder 13">
            <a:extLst>
              <a:ext uri="{FF2B5EF4-FFF2-40B4-BE49-F238E27FC236}">
                <a16:creationId xmlns:a16="http://schemas.microsoft.com/office/drawing/2014/main" id="{F025736D-57A0-F240-93FC-F48C1F2470BB}"/>
              </a:ext>
            </a:extLst>
          </p:cNvPr>
          <p:cNvSpPr>
            <a:spLocks noGrp="1"/>
          </p:cNvSpPr>
          <p:nvPr>
            <p:ph type="pic" sz="quarter" idx="13"/>
          </p:nvPr>
        </p:nvSpPr>
        <p:spPr>
          <a:xfrm>
            <a:off x="-473726" y="-909980"/>
            <a:ext cx="8110251" cy="8786542"/>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Tree>
    <p:extLst>
      <p:ext uri="{BB962C8B-B14F-4D97-AF65-F5344CB8AC3E}">
        <p14:creationId xmlns:p14="http://schemas.microsoft.com/office/powerpoint/2010/main" val="86245716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28">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hape">
            <a:extLst>
              <a:ext uri="{FF2B5EF4-FFF2-40B4-BE49-F238E27FC236}">
                <a16:creationId xmlns:a16="http://schemas.microsoft.com/office/drawing/2014/main" id="{8A30E19C-3C10-1F49-B795-91555C3627EC}"/>
              </a:ext>
            </a:extLst>
          </p:cNvPr>
          <p:cNvSpPr/>
          <p:nvPr userDrawn="1"/>
        </p:nvSpPr>
        <p:spPr>
          <a:xfrm rot="5400000">
            <a:off x="-1731316" y="-221539"/>
            <a:ext cx="13461744" cy="14585355"/>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AA913FF2-0544-D441-9DAA-8E4E8BB1A6D1}"/>
              </a:ext>
            </a:extLst>
          </p:cNvPr>
          <p:cNvSpPr/>
          <p:nvPr userDrawn="1"/>
        </p:nvSpPr>
        <p:spPr>
          <a:xfrm rot="5400000">
            <a:off x="776418" y="227552"/>
            <a:ext cx="6569421" cy="711775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Title 15">
            <a:extLst>
              <a:ext uri="{FF2B5EF4-FFF2-40B4-BE49-F238E27FC236}">
                <a16:creationId xmlns:a16="http://schemas.microsoft.com/office/drawing/2014/main" id="{B95140A8-D880-7947-9949-9DE17126DB38}"/>
              </a:ext>
            </a:extLst>
          </p:cNvPr>
          <p:cNvSpPr>
            <a:spLocks noGrp="1"/>
          </p:cNvSpPr>
          <p:nvPr>
            <p:ph type="title"/>
          </p:nvPr>
        </p:nvSpPr>
        <p:spPr>
          <a:xfrm>
            <a:off x="1024197" y="501723"/>
            <a:ext cx="6168251" cy="1473769"/>
          </a:xfrm>
        </p:spPr>
        <p:txBody>
          <a:bodyPr anchor="ctr" anchorCtr="0">
            <a:noAutofit/>
          </a:bodyPr>
          <a:lstStyle>
            <a:lvl1pPr algn="ctr">
              <a:defRPr sz="6600" b="1">
                <a:solidFill>
                  <a:schemeClr val="tx1"/>
                </a:solidFill>
                <a:latin typeface="+mn-lt"/>
              </a:defRPr>
            </a:lvl1pPr>
          </a:lstStyle>
          <a:p>
            <a:r>
              <a:rPr lang="en-US" dirty="0"/>
              <a:t>Click to edit Master title style</a:t>
            </a:r>
          </a:p>
        </p:txBody>
      </p:sp>
      <p:sp>
        <p:nvSpPr>
          <p:cNvPr id="9" name="Text Placeholder 2">
            <a:extLst>
              <a:ext uri="{FF2B5EF4-FFF2-40B4-BE49-F238E27FC236}">
                <a16:creationId xmlns:a16="http://schemas.microsoft.com/office/drawing/2014/main" id="{30D2BF80-02D1-724C-8DF6-DA82468BBFF0}"/>
              </a:ext>
            </a:extLst>
          </p:cNvPr>
          <p:cNvSpPr>
            <a:spLocks noGrp="1"/>
          </p:cNvSpPr>
          <p:nvPr>
            <p:ph type="body" idx="1" hasCustomPrompt="1"/>
          </p:nvPr>
        </p:nvSpPr>
        <p:spPr>
          <a:xfrm>
            <a:off x="7714397" y="621725"/>
            <a:ext cx="2935679" cy="1249214"/>
          </a:xfrm>
        </p:spPr>
        <p:txBody>
          <a:bodyPr anchor="ctr" anchorCtr="0">
            <a:noAutofit/>
          </a:bodyPr>
          <a:lstStyle>
            <a:lvl1pPr marL="0" indent="0" algn="ctr">
              <a:buNone/>
              <a:defRPr sz="3600" b="1" i="0">
                <a:solidFill>
                  <a:schemeClr val="bg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0" name="Picture Placeholder 7">
            <a:extLst>
              <a:ext uri="{FF2B5EF4-FFF2-40B4-BE49-F238E27FC236}">
                <a16:creationId xmlns:a16="http://schemas.microsoft.com/office/drawing/2014/main" id="{9CEDF4E5-9A6E-7147-AF84-D6F35A727CA9}"/>
              </a:ext>
            </a:extLst>
          </p:cNvPr>
          <p:cNvSpPr>
            <a:spLocks noGrp="1"/>
          </p:cNvSpPr>
          <p:nvPr>
            <p:ph type="pic" sz="quarter" idx="13"/>
          </p:nvPr>
        </p:nvSpPr>
        <p:spPr>
          <a:xfrm>
            <a:off x="970409" y="1990952"/>
            <a:ext cx="10251187" cy="9461057"/>
          </a:xfrm>
          <a:custGeom>
            <a:avLst/>
            <a:gdLst>
              <a:gd name="connsiteX0" fmla="*/ 1314699 w 6131036"/>
              <a:gd name="connsiteY0" fmla="*/ 0 h 5658475"/>
              <a:gd name="connsiteX1" fmla="*/ 3065518 w 6131036"/>
              <a:gd name="connsiteY1" fmla="*/ 0 h 5658475"/>
              <a:gd name="connsiteX2" fmla="*/ 4816338 w 6131036"/>
              <a:gd name="connsiteY2" fmla="*/ 0 h 5658475"/>
              <a:gd name="connsiteX3" fmla="*/ 5953287 w 6131036"/>
              <a:gd name="connsiteY3" fmla="*/ 1969443 h 5658475"/>
              <a:gd name="connsiteX4" fmla="*/ 5077720 w 6131036"/>
              <a:gd name="connsiteY4" fmla="*/ 3485571 h 5658475"/>
              <a:gd name="connsiteX5" fmla="*/ 4202467 w 6131036"/>
              <a:gd name="connsiteY5" fmla="*/ 5001972 h 5658475"/>
              <a:gd name="connsiteX6" fmla="*/ 1928569 w 6131036"/>
              <a:gd name="connsiteY6" fmla="*/ 5001972 h 5658475"/>
              <a:gd name="connsiteX7" fmla="*/ 1053317 w 6131036"/>
              <a:gd name="connsiteY7" fmla="*/ 3485571 h 5658475"/>
              <a:gd name="connsiteX8" fmla="*/ 177750 w 6131036"/>
              <a:gd name="connsiteY8" fmla="*/ 1969443 h 5658475"/>
              <a:gd name="connsiteX9" fmla="*/ 1314699 w 6131036"/>
              <a:gd name="connsiteY9" fmla="*/ 0 h 56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1036" h="5658475">
                <a:moveTo>
                  <a:pt x="1314699" y="0"/>
                </a:moveTo>
                <a:lnTo>
                  <a:pt x="3065518" y="0"/>
                </a:lnTo>
                <a:lnTo>
                  <a:pt x="4816338" y="0"/>
                </a:lnTo>
                <a:cubicBezTo>
                  <a:pt x="5826680" y="0"/>
                  <a:pt x="6458458" y="1094105"/>
                  <a:pt x="5953287" y="1969443"/>
                </a:cubicBezTo>
                <a:lnTo>
                  <a:pt x="5077720" y="3485571"/>
                </a:lnTo>
                <a:lnTo>
                  <a:pt x="4202467" y="5001972"/>
                </a:lnTo>
                <a:cubicBezTo>
                  <a:pt x="3697296" y="5877310"/>
                  <a:pt x="2433740" y="5877310"/>
                  <a:pt x="1928569" y="5001972"/>
                </a:cubicBezTo>
                <a:lnTo>
                  <a:pt x="1053317" y="3485571"/>
                </a:lnTo>
                <a:lnTo>
                  <a:pt x="177750" y="1969443"/>
                </a:lnTo>
                <a:cubicBezTo>
                  <a:pt x="-327421" y="1094105"/>
                  <a:pt x="304357" y="0"/>
                  <a:pt x="1314699" y="0"/>
                </a:cubicBezTo>
                <a:close/>
              </a:path>
            </a:pathLst>
          </a:custGeom>
          <a:solidFill>
            <a:schemeClr val="bg2">
              <a:lumMod val="90000"/>
            </a:schemeClr>
          </a:solidFill>
        </p:spPr>
        <p:txBody>
          <a:bodyPr wrap="square">
            <a:noAutofit/>
          </a:bodyPr>
          <a:lstStyle/>
          <a:p>
            <a:endParaRPr lang="en-GB" dirty="0"/>
          </a:p>
        </p:txBody>
      </p:sp>
    </p:spTree>
    <p:extLst>
      <p:ext uri="{BB962C8B-B14F-4D97-AF65-F5344CB8AC3E}">
        <p14:creationId xmlns:p14="http://schemas.microsoft.com/office/powerpoint/2010/main" val="1252576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BC089-D443-8E46-9B20-F805C5ADFBEB}" type="datetimeFigureOut">
              <a:rPr lang="en-GB" smtClean="0"/>
              <a:t>25/03/2025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390743250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p:cSld name="29">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544429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3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149651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3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948394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Tx" preserve="1">
  <p:cSld name="3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28958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picTx" preserve="1">
  <p:cSld name="3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5878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3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367705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3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559327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68213248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
        <p:nvSpPr>
          <p:cNvPr id="7" name="Title 1">
            <a:extLst>
              <a:ext uri="{FF2B5EF4-FFF2-40B4-BE49-F238E27FC236}">
                <a16:creationId xmlns:a16="http://schemas.microsoft.com/office/drawing/2014/main" id="{5B2D0A64-190A-E642-AF81-3707AF4FE095}"/>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B15BF99D-F0B5-A34F-8A5E-49E5FA17B8A3}"/>
              </a:ext>
            </a:extLst>
          </p:cNvPr>
          <p:cNvSpPr>
            <a:spLocks noGrp="1"/>
          </p:cNvSpPr>
          <p:nvPr>
            <p:ph idx="1"/>
          </p:nvPr>
        </p:nvSpPr>
        <p:spPr>
          <a:xfrm>
            <a:off x="838200" y="2103270"/>
            <a:ext cx="1051560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14B0B97E-7860-CE49-8A9C-06C580A2FF64}"/>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solidFill>
              </a:defRPr>
            </a:lvl1pPr>
          </a:lstStyle>
          <a:p>
            <a:pPr lvl="0"/>
            <a:endParaRPr lang="en-US" dirty="0"/>
          </a:p>
        </p:txBody>
      </p:sp>
    </p:spTree>
    <p:extLst>
      <p:ext uri="{BB962C8B-B14F-4D97-AF65-F5344CB8AC3E}">
        <p14:creationId xmlns:p14="http://schemas.microsoft.com/office/powerpoint/2010/main" val="211765303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
        <p:nvSpPr>
          <p:cNvPr id="10" name="Text Placeholder 7">
            <a:extLst>
              <a:ext uri="{FF2B5EF4-FFF2-40B4-BE49-F238E27FC236}">
                <a16:creationId xmlns:a16="http://schemas.microsoft.com/office/drawing/2014/main" id="{6821B0F8-C093-F54D-AD71-C92DBBA029D2}"/>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solidFill>
              </a:defRPr>
            </a:lvl1pPr>
          </a:lstStyle>
          <a:p>
            <a:pPr lvl="0"/>
            <a:endParaRPr lang="en-US" dirty="0"/>
          </a:p>
        </p:txBody>
      </p:sp>
      <p:sp>
        <p:nvSpPr>
          <p:cNvPr id="11" name="Content Placeholder 2">
            <a:extLst>
              <a:ext uri="{FF2B5EF4-FFF2-40B4-BE49-F238E27FC236}">
                <a16:creationId xmlns:a16="http://schemas.microsoft.com/office/drawing/2014/main" id="{54D0D9C5-EB2B-E843-94CC-1D23D5685296}"/>
              </a:ext>
            </a:extLst>
          </p:cNvPr>
          <p:cNvSpPr>
            <a:spLocks noGrp="1"/>
          </p:cNvSpPr>
          <p:nvPr>
            <p:ph sz="half" idx="1"/>
          </p:nvPr>
        </p:nvSpPr>
        <p:spPr>
          <a:xfrm>
            <a:off x="838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2" name="Content Placeholder 3">
            <a:extLst>
              <a:ext uri="{FF2B5EF4-FFF2-40B4-BE49-F238E27FC236}">
                <a16:creationId xmlns:a16="http://schemas.microsoft.com/office/drawing/2014/main" id="{58FC9F59-BF63-DF43-927C-2A2656E07BDD}"/>
              </a:ext>
            </a:extLst>
          </p:cNvPr>
          <p:cNvSpPr>
            <a:spLocks noGrp="1"/>
          </p:cNvSpPr>
          <p:nvPr>
            <p:ph sz="half" idx="2"/>
          </p:nvPr>
        </p:nvSpPr>
        <p:spPr>
          <a:xfrm>
            <a:off x="6172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3" name="Title 1">
            <a:extLst>
              <a:ext uri="{FF2B5EF4-FFF2-40B4-BE49-F238E27FC236}">
                <a16:creationId xmlns:a16="http://schemas.microsoft.com/office/drawing/2014/main" id="{E25090ED-3B46-E642-B6F8-52F78C8EC852}"/>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731936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105AE9-D7B3-F942-842B-6D21C0711F2E}"/>
              </a:ext>
            </a:extLst>
          </p:cNvPr>
          <p:cNvSpPr>
            <a:spLocks noGrp="1"/>
          </p:cNvSpPr>
          <p:nvPr>
            <p:ph type="pic" sz="quarter" idx="10"/>
          </p:nvPr>
        </p:nvSpPr>
        <p:spPr>
          <a:xfrm>
            <a:off x="-730560" y="-3756940"/>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6" name="Title 15">
            <a:extLst>
              <a:ext uri="{FF2B5EF4-FFF2-40B4-BE49-F238E27FC236}">
                <a16:creationId xmlns:a16="http://schemas.microsoft.com/office/drawing/2014/main" id="{75A2A35C-42C4-3248-8008-9D6920C10222}"/>
              </a:ext>
            </a:extLst>
          </p:cNvPr>
          <p:cNvSpPr>
            <a:spLocks noGrp="1"/>
          </p:cNvSpPr>
          <p:nvPr>
            <p:ph type="title"/>
          </p:nvPr>
        </p:nvSpPr>
        <p:spPr>
          <a:xfrm>
            <a:off x="1985921" y="576031"/>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E389596A-E099-4940-B379-DA594B5DB8AF}"/>
              </a:ext>
            </a:extLst>
          </p:cNvPr>
          <p:cNvSpPr>
            <a:spLocks noGrp="1"/>
          </p:cNvSpPr>
          <p:nvPr>
            <p:ph type="body" idx="1"/>
          </p:nvPr>
        </p:nvSpPr>
        <p:spPr>
          <a:xfrm>
            <a:off x="3029277" y="2751037"/>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9857515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
        <p:nvSpPr>
          <p:cNvPr id="9" name="Title 1">
            <a:extLst>
              <a:ext uri="{FF2B5EF4-FFF2-40B4-BE49-F238E27FC236}">
                <a16:creationId xmlns:a16="http://schemas.microsoft.com/office/drawing/2014/main" id="{A76E271D-D6A4-ED49-886A-0069C8C5809C}"/>
              </a:ext>
            </a:extLst>
          </p:cNvPr>
          <p:cNvSpPr>
            <a:spLocks noGrp="1"/>
          </p:cNvSpPr>
          <p:nvPr>
            <p:ph type="title"/>
          </p:nvPr>
        </p:nvSpPr>
        <p:spPr>
          <a:xfrm>
            <a:off x="838200" y="391692"/>
            <a:ext cx="10515600" cy="840230"/>
          </a:xfrm>
        </p:spPr>
        <p:txBody>
          <a:bodyPr lIns="0" rIns="0" anchor="b">
            <a:spAutoFit/>
          </a:bodyPr>
          <a:lstStyle>
            <a:lvl1pPr>
              <a:defRPr sz="5400">
                <a:solidFill>
                  <a:schemeClr val="tx1"/>
                </a:solidFill>
              </a:defRPr>
            </a:lvl1pPr>
          </a:lstStyle>
          <a:p>
            <a:r>
              <a:rPr lang="en-US" dirty="0"/>
              <a:t>Click to edit Master title style</a:t>
            </a:r>
          </a:p>
        </p:txBody>
      </p:sp>
      <p:sp>
        <p:nvSpPr>
          <p:cNvPr id="14" name="Text Placeholder 7">
            <a:extLst>
              <a:ext uri="{FF2B5EF4-FFF2-40B4-BE49-F238E27FC236}">
                <a16:creationId xmlns:a16="http://schemas.microsoft.com/office/drawing/2014/main" id="{B84DB4D7-0766-D948-8A03-0A828D3888F9}"/>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solidFill>
              </a:defRPr>
            </a:lvl1pPr>
          </a:lstStyle>
          <a:p>
            <a:pPr lvl="0"/>
            <a:endParaRPr lang="en-US" dirty="0"/>
          </a:p>
        </p:txBody>
      </p:sp>
      <p:sp>
        <p:nvSpPr>
          <p:cNvPr id="15" name="Content Placeholder 2">
            <a:extLst>
              <a:ext uri="{FF2B5EF4-FFF2-40B4-BE49-F238E27FC236}">
                <a16:creationId xmlns:a16="http://schemas.microsoft.com/office/drawing/2014/main" id="{41E9DC25-523C-EE48-AEE5-C05353924DE8}"/>
              </a:ext>
            </a:extLst>
          </p:cNvPr>
          <p:cNvSpPr>
            <a:spLocks noGrp="1"/>
          </p:cNvSpPr>
          <p:nvPr>
            <p:ph sz="half" idx="1"/>
          </p:nvPr>
        </p:nvSpPr>
        <p:spPr>
          <a:xfrm>
            <a:off x="838205"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6" name="Content Placeholder 3">
            <a:extLst>
              <a:ext uri="{FF2B5EF4-FFF2-40B4-BE49-F238E27FC236}">
                <a16:creationId xmlns:a16="http://schemas.microsoft.com/office/drawing/2014/main" id="{D6C65D7D-FA41-0440-B523-C4ACF162EFC8}"/>
              </a:ext>
            </a:extLst>
          </p:cNvPr>
          <p:cNvSpPr>
            <a:spLocks noGrp="1"/>
          </p:cNvSpPr>
          <p:nvPr>
            <p:ph sz="half" idx="2"/>
          </p:nvPr>
        </p:nvSpPr>
        <p:spPr>
          <a:xfrm>
            <a:off x="4425866"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Content Placeholder 3">
            <a:extLst>
              <a:ext uri="{FF2B5EF4-FFF2-40B4-BE49-F238E27FC236}">
                <a16:creationId xmlns:a16="http://schemas.microsoft.com/office/drawing/2014/main" id="{18EFDF0A-C655-C64E-BC11-ACA37B14C29A}"/>
              </a:ext>
            </a:extLst>
          </p:cNvPr>
          <p:cNvSpPr>
            <a:spLocks noGrp="1"/>
          </p:cNvSpPr>
          <p:nvPr>
            <p:ph sz="half" idx="14"/>
          </p:nvPr>
        </p:nvSpPr>
        <p:spPr>
          <a:xfrm>
            <a:off x="7983258"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236629997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
        <p:nvSpPr>
          <p:cNvPr id="7" name="Title 1">
            <a:extLst>
              <a:ext uri="{FF2B5EF4-FFF2-40B4-BE49-F238E27FC236}">
                <a16:creationId xmlns:a16="http://schemas.microsoft.com/office/drawing/2014/main" id="{A474E7C3-CE86-F64E-8AD2-CBDD1D85D92E}"/>
              </a:ext>
            </a:extLst>
          </p:cNvPr>
          <p:cNvSpPr>
            <a:spLocks noGrp="1"/>
          </p:cNvSpPr>
          <p:nvPr>
            <p:ph type="title"/>
          </p:nvPr>
        </p:nvSpPr>
        <p:spPr>
          <a:xfrm>
            <a:off x="831851" y="1609536"/>
            <a:ext cx="10515600" cy="2852737"/>
          </a:xfrm>
        </p:spPr>
        <p:txBody>
          <a:bodyPr anchor="b"/>
          <a:lstStyle>
            <a:lvl1pPr>
              <a:defRPr sz="6000">
                <a:solidFill>
                  <a:schemeClr val="tx1"/>
                </a:solidFill>
              </a:defRPr>
            </a:lvl1pPr>
          </a:lstStyle>
          <a:p>
            <a:r>
              <a:rPr lang="en-US" dirty="0"/>
              <a:t>Click to edit Master title style</a:t>
            </a:r>
          </a:p>
        </p:txBody>
      </p:sp>
      <p:sp>
        <p:nvSpPr>
          <p:cNvPr id="8" name="Text Placeholder 2">
            <a:extLst>
              <a:ext uri="{FF2B5EF4-FFF2-40B4-BE49-F238E27FC236}">
                <a16:creationId xmlns:a16="http://schemas.microsoft.com/office/drawing/2014/main" id="{D8A43978-4D57-C946-B151-E2CEBD7952D1}"/>
              </a:ext>
            </a:extLst>
          </p:cNvPr>
          <p:cNvSpPr>
            <a:spLocks noGrp="1"/>
          </p:cNvSpPr>
          <p:nvPr>
            <p:ph type="body" idx="1"/>
          </p:nvPr>
        </p:nvSpPr>
        <p:spPr>
          <a:xfrm>
            <a:off x="831851" y="4489261"/>
            <a:ext cx="10515600" cy="1500187"/>
          </a:xfrm>
        </p:spPr>
        <p:txBody>
          <a:bodyPr/>
          <a:lstStyle>
            <a:lvl1pPr marL="0" indent="0">
              <a:buNone/>
              <a:defRPr sz="2400">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3664373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BC089-D443-8E46-9B20-F805C5ADFBEB}" type="datetimeFigureOut">
              <a:rPr lang="en-GB" smtClean="0"/>
              <a:t>25/03/2025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155941843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BC089-D443-8E46-9B20-F805C5ADFBEB}" type="datetimeFigureOut">
              <a:rPr lang="en-GB" smtClean="0"/>
              <a:t>25/03/2025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64283192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BC089-D443-8E46-9B20-F805C5ADFBEB}" type="datetimeFigureOut">
              <a:rPr lang="en-GB" smtClean="0"/>
              <a:t>25/03/2025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70388206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BC089-D443-8E46-9B20-F805C5ADFBEB}" type="datetimeFigureOut">
              <a:rPr lang="en-GB" smtClean="0"/>
              <a:t>25/03/2025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161628489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BC089-D443-8E46-9B20-F805C5ADFBEB}" type="datetimeFigureOut">
              <a:rPr lang="en-GB" smtClean="0"/>
              <a:t>25/03/2025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48715496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BC089-D443-8E46-9B20-F805C5ADFBEB}" type="datetimeFigureOut">
              <a:rPr lang="en-GB" smtClean="0"/>
              <a:t>25/03/2025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184033557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166052986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4146711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a:off x="4221341"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0" name="Shape">
            <a:extLst>
              <a:ext uri="{FF2B5EF4-FFF2-40B4-BE49-F238E27FC236}">
                <a16:creationId xmlns:a16="http://schemas.microsoft.com/office/drawing/2014/main" id="{6F1CED87-0BF5-6A46-B708-A992D6AD6C04}"/>
              </a:ext>
            </a:extLst>
          </p:cNvPr>
          <p:cNvSpPr/>
          <p:nvPr userDrawn="1"/>
        </p:nvSpPr>
        <p:spPr>
          <a:xfrm>
            <a:off x="-402226" y="203200"/>
            <a:ext cx="5954252" cy="645124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grpSp>
        <p:nvGrpSpPr>
          <p:cNvPr id="12" name="Group 11">
            <a:extLst>
              <a:ext uri="{FF2B5EF4-FFF2-40B4-BE49-F238E27FC236}">
                <a16:creationId xmlns:a16="http://schemas.microsoft.com/office/drawing/2014/main" id="{CA1A76CB-DB60-8B42-99AB-7D6CAB017EFE}"/>
              </a:ext>
            </a:extLst>
          </p:cNvPr>
          <p:cNvGrpSpPr/>
          <p:nvPr userDrawn="1"/>
        </p:nvGrpSpPr>
        <p:grpSpPr>
          <a:xfrm>
            <a:off x="781761" y="591099"/>
            <a:ext cx="2696547" cy="5675457"/>
            <a:chOff x="11836399" y="2222500"/>
            <a:chExt cx="926593" cy="1950212"/>
          </a:xfrm>
        </p:grpSpPr>
        <p:sp>
          <p:nvSpPr>
            <p:cNvPr id="13" name="Shape">
              <a:extLst>
                <a:ext uri="{FF2B5EF4-FFF2-40B4-BE49-F238E27FC236}">
                  <a16:creationId xmlns:a16="http://schemas.microsoft.com/office/drawing/2014/main" id="{CC64E206-895B-A642-B97E-9280DFCEAF0D}"/>
                </a:ext>
              </a:extLst>
            </p:cNvPr>
            <p:cNvSpPr/>
            <p:nvPr/>
          </p:nvSpPr>
          <p:spPr>
            <a:xfrm>
              <a:off x="11836399" y="2222500"/>
              <a:ext cx="926593" cy="1950212"/>
            </a:xfrm>
            <a:custGeom>
              <a:avLst/>
              <a:gdLst/>
              <a:ahLst/>
              <a:cxnLst>
                <a:cxn ang="0">
                  <a:pos x="wd2" y="hd2"/>
                </a:cxn>
                <a:cxn ang="5400000">
                  <a:pos x="wd2" y="hd2"/>
                </a:cxn>
                <a:cxn ang="10800000">
                  <a:pos x="wd2" y="hd2"/>
                </a:cxn>
                <a:cxn ang="16200000">
                  <a:pos x="wd2" y="hd2"/>
                </a:cxn>
              </a:cxnLst>
              <a:rect l="0" t="0" r="r" b="b"/>
              <a:pathLst>
                <a:path w="21600" h="21600" extrusionOk="0">
                  <a:moveTo>
                    <a:pt x="21600" y="20002"/>
                  </a:moveTo>
                  <a:cubicBezTo>
                    <a:pt x="21600" y="20880"/>
                    <a:pt x="20087" y="21600"/>
                    <a:pt x="18237" y="21600"/>
                  </a:cubicBezTo>
                  <a:lnTo>
                    <a:pt x="3363" y="21600"/>
                  </a:lnTo>
                  <a:cubicBezTo>
                    <a:pt x="1513" y="21600"/>
                    <a:pt x="0" y="20880"/>
                    <a:pt x="0" y="20002"/>
                  </a:cubicBezTo>
                  <a:lnTo>
                    <a:pt x="0" y="1598"/>
                  </a:lnTo>
                  <a:cubicBezTo>
                    <a:pt x="0" y="719"/>
                    <a:pt x="1513" y="0"/>
                    <a:pt x="3363" y="0"/>
                  </a:cubicBezTo>
                  <a:lnTo>
                    <a:pt x="18237" y="0"/>
                  </a:lnTo>
                  <a:cubicBezTo>
                    <a:pt x="20087" y="0"/>
                    <a:pt x="21600" y="719"/>
                    <a:pt x="21600" y="1598"/>
                  </a:cubicBezTo>
                  <a:lnTo>
                    <a:pt x="21600" y="20002"/>
                  </a:lnTo>
                  <a:close/>
                </a:path>
              </a:pathLst>
            </a:custGeom>
            <a:solidFill>
              <a:srgbClr val="535154"/>
            </a:solidFill>
            <a:ln w="12700">
              <a:miter lim="400000"/>
            </a:ln>
          </p:spPr>
          <p:txBody>
            <a:bodyPr lIns="38100" tIns="38100" rIns="38100" bIns="38100" anchor="ctr"/>
            <a:lstStyle/>
            <a:p>
              <a:pPr>
                <a:defRPr sz="3000">
                  <a:solidFill>
                    <a:srgbClr val="FFFFFF"/>
                  </a:solidFill>
                </a:defRPr>
              </a:pPr>
              <a:endParaRPr sz="3000"/>
            </a:p>
          </p:txBody>
        </p:sp>
        <p:sp>
          <p:nvSpPr>
            <p:cNvPr id="14" name="Rectangle">
              <a:extLst>
                <a:ext uri="{FF2B5EF4-FFF2-40B4-BE49-F238E27FC236}">
                  <a16:creationId xmlns:a16="http://schemas.microsoft.com/office/drawing/2014/main" id="{88BE35E0-7EA3-8C4C-B8C2-D4199035A940}"/>
                </a:ext>
              </a:extLst>
            </p:cNvPr>
            <p:cNvSpPr/>
            <p:nvPr/>
          </p:nvSpPr>
          <p:spPr>
            <a:xfrm>
              <a:off x="11899899" y="2489200"/>
              <a:ext cx="790575" cy="1425956"/>
            </a:xfrm>
            <a:prstGeom prst="rect">
              <a:avLst/>
            </a:prstGeom>
            <a:solidFill>
              <a:srgbClr val="EBECED"/>
            </a:solidFill>
            <a:ln w="12700">
              <a:miter lim="400000"/>
            </a:ln>
          </p:spPr>
          <p:txBody>
            <a:bodyPr lIns="38100" tIns="38100" rIns="38100" bIns="38100" anchor="ctr"/>
            <a:lstStyle/>
            <a:p>
              <a:pPr>
                <a:defRPr sz="3000">
                  <a:solidFill>
                    <a:srgbClr val="FFFFFF"/>
                  </a:solidFill>
                </a:defRPr>
              </a:pPr>
              <a:endParaRPr sz="3000"/>
            </a:p>
          </p:txBody>
        </p:sp>
        <p:sp>
          <p:nvSpPr>
            <p:cNvPr id="15" name="Shape">
              <a:extLst>
                <a:ext uri="{FF2B5EF4-FFF2-40B4-BE49-F238E27FC236}">
                  <a16:creationId xmlns:a16="http://schemas.microsoft.com/office/drawing/2014/main" id="{76F08690-8155-7149-8D2D-8907F81E439E}"/>
                </a:ext>
              </a:extLst>
            </p:cNvPr>
            <p:cNvSpPr/>
            <p:nvPr/>
          </p:nvSpPr>
          <p:spPr>
            <a:xfrm>
              <a:off x="12230100" y="3962400"/>
              <a:ext cx="130048" cy="130175"/>
            </a:xfrm>
            <a:custGeom>
              <a:avLst/>
              <a:gdLst/>
              <a:ahLst/>
              <a:cxnLst>
                <a:cxn ang="0">
                  <a:pos x="wd2" y="hd2"/>
                </a:cxn>
                <a:cxn ang="5400000">
                  <a:pos x="wd2" y="hd2"/>
                </a:cxn>
                <a:cxn ang="10800000">
                  <a:pos x="wd2" y="hd2"/>
                </a:cxn>
                <a:cxn ang="16200000">
                  <a:pos x="wd2" y="hd2"/>
                </a:cxn>
              </a:cxnLst>
              <a:rect l="0" t="0" r="r" b="b"/>
              <a:pathLst>
                <a:path w="21600" h="21600" extrusionOk="0">
                  <a:moveTo>
                    <a:pt x="21600" y="10789"/>
                  </a:moveTo>
                  <a:cubicBezTo>
                    <a:pt x="21600" y="16753"/>
                    <a:pt x="16770" y="21600"/>
                    <a:pt x="10800" y="21600"/>
                  </a:cubicBezTo>
                  <a:cubicBezTo>
                    <a:pt x="4830" y="21600"/>
                    <a:pt x="0" y="16753"/>
                    <a:pt x="0" y="10789"/>
                  </a:cubicBezTo>
                  <a:cubicBezTo>
                    <a:pt x="0" y="4847"/>
                    <a:pt x="4830" y="0"/>
                    <a:pt x="10800" y="0"/>
                  </a:cubicBezTo>
                  <a:cubicBezTo>
                    <a:pt x="16770" y="0"/>
                    <a:pt x="21600" y="4847"/>
                    <a:pt x="21600" y="10789"/>
                  </a:cubicBezTo>
                  <a:close/>
                </a:path>
              </a:pathLst>
            </a:custGeom>
            <a:solidFill>
              <a:srgbClr val="939496"/>
            </a:solidFill>
            <a:ln w="12700">
              <a:miter lim="400000"/>
            </a:ln>
          </p:spPr>
          <p:txBody>
            <a:bodyPr lIns="38100" tIns="38100" rIns="38100" bIns="38100" anchor="ctr"/>
            <a:lstStyle/>
            <a:p>
              <a:pPr>
                <a:defRPr sz="3000">
                  <a:solidFill>
                    <a:srgbClr val="FFFFFF"/>
                  </a:solidFill>
                </a:defRPr>
              </a:pPr>
              <a:endParaRPr sz="3000"/>
            </a:p>
          </p:txBody>
        </p:sp>
        <p:sp>
          <p:nvSpPr>
            <p:cNvPr id="16" name="Shape">
              <a:extLst>
                <a:ext uri="{FF2B5EF4-FFF2-40B4-BE49-F238E27FC236}">
                  <a16:creationId xmlns:a16="http://schemas.microsoft.com/office/drawing/2014/main" id="{6F153367-4DBE-C542-94F9-6522C8762D7F}"/>
                </a:ext>
              </a:extLst>
            </p:cNvPr>
            <p:cNvSpPr/>
            <p:nvPr/>
          </p:nvSpPr>
          <p:spPr>
            <a:xfrm>
              <a:off x="12204699" y="2374899"/>
              <a:ext cx="160401" cy="3886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9"/>
                    <a:pt x="20420" y="21600"/>
                    <a:pt x="18966" y="21600"/>
                  </a:cubicBezTo>
                  <a:lnTo>
                    <a:pt x="2634" y="21600"/>
                  </a:lnTo>
                  <a:cubicBezTo>
                    <a:pt x="1197" y="21600"/>
                    <a:pt x="0" y="16729"/>
                    <a:pt x="0" y="10800"/>
                  </a:cubicBezTo>
                  <a:lnTo>
                    <a:pt x="0" y="10800"/>
                  </a:lnTo>
                  <a:cubicBezTo>
                    <a:pt x="0" y="4871"/>
                    <a:pt x="1180" y="0"/>
                    <a:pt x="2634" y="0"/>
                  </a:cubicBezTo>
                  <a:lnTo>
                    <a:pt x="18966" y="0"/>
                  </a:lnTo>
                  <a:cubicBezTo>
                    <a:pt x="20420" y="71"/>
                    <a:pt x="21600" y="4871"/>
                    <a:pt x="21600" y="10800"/>
                  </a:cubicBezTo>
                  <a:lnTo>
                    <a:pt x="21600" y="10800"/>
                  </a:lnTo>
                  <a:close/>
                </a:path>
              </a:pathLst>
            </a:custGeom>
            <a:solidFill>
              <a:srgbClr val="6B6C6E"/>
            </a:solidFill>
            <a:ln w="12700">
              <a:miter lim="400000"/>
            </a:ln>
          </p:spPr>
          <p:txBody>
            <a:bodyPr lIns="38100" tIns="38100" rIns="38100" bIns="38100" anchor="ctr"/>
            <a:lstStyle/>
            <a:p>
              <a:pPr>
                <a:defRPr sz="3000">
                  <a:solidFill>
                    <a:srgbClr val="FFFFFF"/>
                  </a:solidFill>
                </a:defRPr>
              </a:pPr>
              <a:endParaRPr sz="3000"/>
            </a:p>
          </p:txBody>
        </p:sp>
      </p:grpSp>
      <p:sp>
        <p:nvSpPr>
          <p:cNvPr id="3" name="Picture Placeholder 2">
            <a:extLst>
              <a:ext uri="{FF2B5EF4-FFF2-40B4-BE49-F238E27FC236}">
                <a16:creationId xmlns:a16="http://schemas.microsoft.com/office/drawing/2014/main" id="{C55E585B-FB5A-624B-B294-DF4A8FB56E15}"/>
              </a:ext>
            </a:extLst>
          </p:cNvPr>
          <p:cNvSpPr>
            <a:spLocks noGrp="1"/>
          </p:cNvSpPr>
          <p:nvPr>
            <p:ph type="pic" sz="quarter" idx="10"/>
          </p:nvPr>
        </p:nvSpPr>
        <p:spPr>
          <a:xfrm>
            <a:off x="966369" y="1366843"/>
            <a:ext cx="2300711" cy="4149725"/>
          </a:xfrm>
        </p:spPr>
        <p:txBody>
          <a:bodyPr/>
          <a:lstStyle/>
          <a:p>
            <a:endParaRPr lang="en-GB"/>
          </a:p>
        </p:txBody>
      </p:sp>
      <p:sp>
        <p:nvSpPr>
          <p:cNvPr id="17" name="Content Placeholder 2">
            <a:extLst>
              <a:ext uri="{FF2B5EF4-FFF2-40B4-BE49-F238E27FC236}">
                <a16:creationId xmlns:a16="http://schemas.microsoft.com/office/drawing/2014/main" id="{211FB036-9C56-CB41-8821-C2C13A550663}"/>
              </a:ext>
            </a:extLst>
          </p:cNvPr>
          <p:cNvSpPr>
            <a:spLocks noGrp="1"/>
          </p:cNvSpPr>
          <p:nvPr>
            <p:ph sz="half" idx="16"/>
          </p:nvPr>
        </p:nvSpPr>
        <p:spPr>
          <a:xfrm>
            <a:off x="4662293" y="510130"/>
            <a:ext cx="6747947" cy="5837740"/>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27443348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B629870-74EB-8946-A64E-5CE2A02D6DCA}"/>
              </a:ext>
            </a:extLst>
          </p:cNvPr>
          <p:cNvSpPr>
            <a:spLocks noGrp="1"/>
          </p:cNvSpPr>
          <p:nvPr>
            <p:ph type="pic" sz="quarter" idx="13"/>
          </p:nvPr>
        </p:nvSpPr>
        <p:spPr>
          <a:xfrm>
            <a:off x="9593985" y="1182688"/>
            <a:ext cx="4025179" cy="4360862"/>
          </a:xfrm>
          <a:custGeom>
            <a:avLst/>
            <a:gdLst>
              <a:gd name="connsiteX0" fmla="*/ 915045 w 4025179"/>
              <a:gd name="connsiteY0" fmla="*/ 0 h 4360862"/>
              <a:gd name="connsiteX1" fmla="*/ 927071 w 4025179"/>
              <a:gd name="connsiteY1" fmla="*/ 0 h 4360862"/>
              <a:gd name="connsiteX2" fmla="*/ 1040598 w 4025179"/>
              <a:gd name="connsiteY2" fmla="*/ 5539 h 4360862"/>
              <a:gd name="connsiteX3" fmla="*/ 1401158 w 4025179"/>
              <a:gd name="connsiteY3" fmla="*/ 125948 h 4360862"/>
              <a:gd name="connsiteX4" fmla="*/ 2479805 w 4025179"/>
              <a:gd name="connsiteY4" fmla="*/ 748869 h 4360862"/>
              <a:gd name="connsiteX5" fmla="*/ 3558646 w 4025179"/>
              <a:gd name="connsiteY5" fmla="*/ 1371566 h 4360862"/>
              <a:gd name="connsiteX6" fmla="*/ 4018417 w 4025179"/>
              <a:gd name="connsiteY6" fmla="*/ 2062739 h 4360862"/>
              <a:gd name="connsiteX7" fmla="*/ 4025179 w 4025179"/>
              <a:gd name="connsiteY7" fmla="*/ 2171810 h 4360862"/>
              <a:gd name="connsiteX8" fmla="*/ 4025179 w 4025179"/>
              <a:gd name="connsiteY8" fmla="*/ 2189083 h 4360862"/>
              <a:gd name="connsiteX9" fmla="*/ 4018417 w 4025179"/>
              <a:gd name="connsiteY9" fmla="*/ 2298154 h 4360862"/>
              <a:gd name="connsiteX10" fmla="*/ 3558646 w 4025179"/>
              <a:gd name="connsiteY10" fmla="*/ 2989327 h 4360862"/>
              <a:gd name="connsiteX11" fmla="*/ 2479805 w 4025179"/>
              <a:gd name="connsiteY11" fmla="*/ 3612024 h 4360862"/>
              <a:gd name="connsiteX12" fmla="*/ 1401158 w 4025179"/>
              <a:gd name="connsiteY12" fmla="*/ 4234944 h 4360862"/>
              <a:gd name="connsiteX13" fmla="*/ 1040598 w 4025179"/>
              <a:gd name="connsiteY13" fmla="*/ 4355354 h 4360862"/>
              <a:gd name="connsiteX14" fmla="*/ 927697 w 4025179"/>
              <a:gd name="connsiteY14" fmla="*/ 4360862 h 4360862"/>
              <a:gd name="connsiteX15" fmla="*/ 914677 w 4025179"/>
              <a:gd name="connsiteY15" fmla="*/ 4360862 h 4360862"/>
              <a:gd name="connsiteX16" fmla="*/ 800228 w 4025179"/>
              <a:gd name="connsiteY16" fmla="*/ 4351374 h 4360862"/>
              <a:gd name="connsiteX17" fmla="*/ 0 w 4025179"/>
              <a:gd name="connsiteY17" fmla="*/ 3426064 h 4360862"/>
              <a:gd name="connsiteX18" fmla="*/ 0 w 4025179"/>
              <a:gd name="connsiteY18" fmla="*/ 2180446 h 4360862"/>
              <a:gd name="connsiteX19" fmla="*/ 0 w 4025179"/>
              <a:gd name="connsiteY19" fmla="*/ 934829 h 4360862"/>
              <a:gd name="connsiteX20" fmla="*/ 800228 w 4025179"/>
              <a:gd name="connsiteY20" fmla="*/ 9519 h 436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25179" h="4360862">
                <a:moveTo>
                  <a:pt x="915045" y="0"/>
                </a:moveTo>
                <a:lnTo>
                  <a:pt x="927071" y="0"/>
                </a:lnTo>
                <a:lnTo>
                  <a:pt x="1040598" y="5539"/>
                </a:lnTo>
                <a:cubicBezTo>
                  <a:pt x="1162152" y="19609"/>
                  <a:pt x="1284391" y="58560"/>
                  <a:pt x="1401158" y="125948"/>
                </a:cubicBezTo>
                <a:lnTo>
                  <a:pt x="2479805" y="748869"/>
                </a:lnTo>
                <a:lnTo>
                  <a:pt x="3558646" y="1371566"/>
                </a:lnTo>
                <a:cubicBezTo>
                  <a:pt x="3831103" y="1528805"/>
                  <a:pt x="3984359" y="1789317"/>
                  <a:pt x="4018417" y="2062739"/>
                </a:cubicBezTo>
                <a:lnTo>
                  <a:pt x="4025179" y="2171810"/>
                </a:lnTo>
                <a:lnTo>
                  <a:pt x="4025179" y="2189083"/>
                </a:lnTo>
                <a:lnTo>
                  <a:pt x="4018417" y="2298154"/>
                </a:lnTo>
                <a:cubicBezTo>
                  <a:pt x="3984359" y="2571575"/>
                  <a:pt x="3831103" y="2832088"/>
                  <a:pt x="3558646" y="2989327"/>
                </a:cubicBezTo>
                <a:lnTo>
                  <a:pt x="2479805" y="3612024"/>
                </a:lnTo>
                <a:lnTo>
                  <a:pt x="1401158" y="4234944"/>
                </a:lnTo>
                <a:cubicBezTo>
                  <a:pt x="1284391" y="4302332"/>
                  <a:pt x="1162152" y="4341283"/>
                  <a:pt x="1040598" y="4355354"/>
                </a:cubicBezTo>
                <a:lnTo>
                  <a:pt x="927697" y="4360862"/>
                </a:lnTo>
                <a:lnTo>
                  <a:pt x="914677" y="4360862"/>
                </a:lnTo>
                <a:lnTo>
                  <a:pt x="800228" y="4351374"/>
                </a:lnTo>
                <a:cubicBezTo>
                  <a:pt x="367915" y="4287123"/>
                  <a:pt x="0" y="3920243"/>
                  <a:pt x="0" y="3426064"/>
                </a:cubicBezTo>
                <a:lnTo>
                  <a:pt x="0" y="2180446"/>
                </a:lnTo>
                <a:lnTo>
                  <a:pt x="0" y="934829"/>
                </a:lnTo>
                <a:cubicBezTo>
                  <a:pt x="0" y="440650"/>
                  <a:pt x="367915" y="73770"/>
                  <a:pt x="800228" y="9519"/>
                </a:cubicBezTo>
                <a:close/>
              </a:path>
            </a:pathLst>
          </a:custGeom>
          <a:solidFill>
            <a:schemeClr val="bg2">
              <a:lumMod val="90000"/>
            </a:schemeClr>
          </a:solidFill>
        </p:spPr>
        <p:txBody>
          <a:bodyPr wrap="square">
            <a:noAutofit/>
          </a:bodyPr>
          <a:lstStyle/>
          <a:p>
            <a:endParaRPr lang="en-GB"/>
          </a:p>
        </p:txBody>
      </p:sp>
      <p:sp>
        <p:nvSpPr>
          <p:cNvPr id="2" name="Date Placeholder 1">
            <a:extLst>
              <a:ext uri="{FF2B5EF4-FFF2-40B4-BE49-F238E27FC236}">
                <a16:creationId xmlns:a16="http://schemas.microsoft.com/office/drawing/2014/main" id="{922ECAED-FD22-6846-8164-C07561AC2A09}"/>
              </a:ext>
            </a:extLst>
          </p:cNvPr>
          <p:cNvSpPr>
            <a:spLocks noGrp="1"/>
          </p:cNvSpPr>
          <p:nvPr>
            <p:ph type="dt" sz="half" idx="10"/>
          </p:nvPr>
        </p:nvSpPr>
        <p:spPr/>
        <p:txBody>
          <a:bodyPr/>
          <a:lstStyle/>
          <a:p>
            <a:fld id="{176BC089-D443-8E46-9B20-F805C5ADFBEB}" type="datetimeFigureOut">
              <a:rPr lang="en-GB" smtClean="0"/>
              <a:t>25/03/2025</a:t>
            </a:fld>
            <a:endParaRPr lang="en-GB"/>
          </a:p>
        </p:txBody>
      </p:sp>
      <p:sp>
        <p:nvSpPr>
          <p:cNvPr id="3" name="Footer Placeholder 2">
            <a:extLst>
              <a:ext uri="{FF2B5EF4-FFF2-40B4-BE49-F238E27FC236}">
                <a16:creationId xmlns:a16="http://schemas.microsoft.com/office/drawing/2014/main" id="{195A717F-22C8-AC4C-8AC3-D0216408AB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68DE37-5FC8-1641-8974-DD8CDF20B2E7}"/>
              </a:ext>
            </a:extLst>
          </p:cNvPr>
          <p:cNvSpPr>
            <a:spLocks noGrp="1"/>
          </p:cNvSpPr>
          <p:nvPr>
            <p:ph type="sldNum" sz="quarter" idx="12"/>
          </p:nvPr>
        </p:nvSpPr>
        <p:spPr/>
        <p:txBody>
          <a:bodyPr/>
          <a:lstStyle/>
          <a:p>
            <a:fld id="{CE7809C5-EAA0-BC41-804F-8C0058248A03}" type="slidenum">
              <a:rPr lang="en-GB" smtClean="0"/>
              <a:t>‹#›</a:t>
            </a:fld>
            <a:endParaRPr lang="en-GB"/>
          </a:p>
        </p:txBody>
      </p:sp>
      <p:sp>
        <p:nvSpPr>
          <p:cNvPr id="7" name="Text Placeholder 2">
            <a:extLst>
              <a:ext uri="{FF2B5EF4-FFF2-40B4-BE49-F238E27FC236}">
                <a16:creationId xmlns:a16="http://schemas.microsoft.com/office/drawing/2014/main" id="{124D2B9F-4060-AF4A-805C-962332D5A61B}"/>
              </a:ext>
            </a:extLst>
          </p:cNvPr>
          <p:cNvSpPr>
            <a:spLocks noGrp="1"/>
          </p:cNvSpPr>
          <p:nvPr>
            <p:ph type="body" idx="1"/>
          </p:nvPr>
        </p:nvSpPr>
        <p:spPr>
          <a:xfrm>
            <a:off x="498232" y="3714013"/>
            <a:ext cx="3966357" cy="1500187"/>
          </a:xfrm>
        </p:spPr>
        <p:txBody>
          <a:bodyPr/>
          <a:lstStyle>
            <a:lvl1pPr marL="0" indent="0">
              <a:buNone/>
              <a:defRPr sz="2400" b="0" i="0">
                <a:solidFill>
                  <a:schemeClr val="bg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8" name="Shape">
            <a:extLst>
              <a:ext uri="{FF2B5EF4-FFF2-40B4-BE49-F238E27FC236}">
                <a16:creationId xmlns:a16="http://schemas.microsoft.com/office/drawing/2014/main" id="{22601DD0-3625-FF41-8C1D-1B48F34BD2EF}"/>
              </a:ext>
            </a:extLst>
          </p:cNvPr>
          <p:cNvSpPr/>
          <p:nvPr userDrawn="1"/>
        </p:nvSpPr>
        <p:spPr>
          <a:xfrm>
            <a:off x="4720695" y="473010"/>
            <a:ext cx="5334744" cy="578002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9" name="Shape">
            <a:extLst>
              <a:ext uri="{FF2B5EF4-FFF2-40B4-BE49-F238E27FC236}">
                <a16:creationId xmlns:a16="http://schemas.microsoft.com/office/drawing/2014/main" id="{C2B786A7-DF6B-1348-9D3A-FFE7E5A2C47F}"/>
              </a:ext>
            </a:extLst>
          </p:cNvPr>
          <p:cNvSpPr/>
          <p:nvPr userDrawn="1"/>
        </p:nvSpPr>
        <p:spPr>
          <a:xfrm rot="7200000">
            <a:off x="-1762985" y="179143"/>
            <a:ext cx="7139409" cy="773531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6" name="Title 15">
            <a:extLst>
              <a:ext uri="{FF2B5EF4-FFF2-40B4-BE49-F238E27FC236}">
                <a16:creationId xmlns:a16="http://schemas.microsoft.com/office/drawing/2014/main" id="{1CE6B6E6-73F9-E540-8A32-A72BA46DC3D9}"/>
              </a:ext>
            </a:extLst>
          </p:cNvPr>
          <p:cNvSpPr>
            <a:spLocks noGrp="1"/>
          </p:cNvSpPr>
          <p:nvPr>
            <p:ph type="title" hasCustomPrompt="1"/>
          </p:nvPr>
        </p:nvSpPr>
        <p:spPr>
          <a:xfrm>
            <a:off x="498231" y="1512282"/>
            <a:ext cx="3966356" cy="1916723"/>
          </a:xfrm>
        </p:spPr>
        <p:txBody>
          <a:bodyPr anchor="b" anchorCtr="0">
            <a:normAutofit/>
          </a:bodyPr>
          <a:lstStyle>
            <a:lvl1pPr>
              <a:defRPr sz="3600" b="1">
                <a:solidFill>
                  <a:schemeClr val="tx1"/>
                </a:solidFill>
                <a:latin typeface="+mn-lt"/>
              </a:defRPr>
            </a:lvl1pPr>
          </a:lstStyle>
          <a:p>
            <a:r>
              <a:rPr lang="en-US" dirty="0"/>
              <a:t>CLICK TO EDIT MASTER TITLE STYLE</a:t>
            </a:r>
          </a:p>
        </p:txBody>
      </p:sp>
    </p:spTree>
    <p:extLst>
      <p:ext uri="{BB962C8B-B14F-4D97-AF65-F5344CB8AC3E}">
        <p14:creationId xmlns:p14="http://schemas.microsoft.com/office/powerpoint/2010/main" val="343508363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EADCEF97-7461-9048-AA54-B8FF2433BC83}"/>
              </a:ext>
            </a:extLst>
          </p:cNvPr>
          <p:cNvSpPr/>
          <p:nvPr userDrawn="1"/>
        </p:nvSpPr>
        <p:spPr>
          <a:xfrm>
            <a:off x="1963207" y="473010"/>
            <a:ext cx="5334744" cy="578002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p>
        </p:txBody>
      </p:sp>
      <p:sp>
        <p:nvSpPr>
          <p:cNvPr id="9" name="Shape">
            <a:extLst>
              <a:ext uri="{FF2B5EF4-FFF2-40B4-BE49-F238E27FC236}">
                <a16:creationId xmlns:a16="http://schemas.microsoft.com/office/drawing/2014/main" id="{34B0415C-1D36-0A48-AE76-3A12AC8CA957}"/>
              </a:ext>
            </a:extLst>
          </p:cNvPr>
          <p:cNvSpPr/>
          <p:nvPr userDrawn="1"/>
        </p:nvSpPr>
        <p:spPr>
          <a:xfrm>
            <a:off x="6587587" y="1071563"/>
            <a:ext cx="4229860" cy="458292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Picture Placeholder 13">
            <a:extLst>
              <a:ext uri="{FF2B5EF4-FFF2-40B4-BE49-F238E27FC236}">
                <a16:creationId xmlns:a16="http://schemas.microsoft.com/office/drawing/2014/main" id="{6B629870-74EB-8946-A64E-5CE2A02D6DCA}"/>
              </a:ext>
            </a:extLst>
          </p:cNvPr>
          <p:cNvSpPr>
            <a:spLocks noGrp="1"/>
          </p:cNvSpPr>
          <p:nvPr>
            <p:ph type="pic" sz="quarter" idx="13"/>
          </p:nvPr>
        </p:nvSpPr>
        <p:spPr>
          <a:xfrm>
            <a:off x="-2600774" y="1182688"/>
            <a:ext cx="4025179" cy="4360862"/>
          </a:xfrm>
          <a:custGeom>
            <a:avLst/>
            <a:gdLst>
              <a:gd name="connsiteX0" fmla="*/ 915045 w 4025179"/>
              <a:gd name="connsiteY0" fmla="*/ 0 h 4360862"/>
              <a:gd name="connsiteX1" fmla="*/ 927071 w 4025179"/>
              <a:gd name="connsiteY1" fmla="*/ 0 h 4360862"/>
              <a:gd name="connsiteX2" fmla="*/ 1040598 w 4025179"/>
              <a:gd name="connsiteY2" fmla="*/ 5539 h 4360862"/>
              <a:gd name="connsiteX3" fmla="*/ 1401158 w 4025179"/>
              <a:gd name="connsiteY3" fmla="*/ 125948 h 4360862"/>
              <a:gd name="connsiteX4" fmla="*/ 2479805 w 4025179"/>
              <a:gd name="connsiteY4" fmla="*/ 748869 h 4360862"/>
              <a:gd name="connsiteX5" fmla="*/ 3558646 w 4025179"/>
              <a:gd name="connsiteY5" fmla="*/ 1371566 h 4360862"/>
              <a:gd name="connsiteX6" fmla="*/ 4018417 w 4025179"/>
              <a:gd name="connsiteY6" fmla="*/ 2062739 h 4360862"/>
              <a:gd name="connsiteX7" fmla="*/ 4025179 w 4025179"/>
              <a:gd name="connsiteY7" fmla="*/ 2171810 h 4360862"/>
              <a:gd name="connsiteX8" fmla="*/ 4025179 w 4025179"/>
              <a:gd name="connsiteY8" fmla="*/ 2189083 h 4360862"/>
              <a:gd name="connsiteX9" fmla="*/ 4018417 w 4025179"/>
              <a:gd name="connsiteY9" fmla="*/ 2298154 h 4360862"/>
              <a:gd name="connsiteX10" fmla="*/ 3558646 w 4025179"/>
              <a:gd name="connsiteY10" fmla="*/ 2989327 h 4360862"/>
              <a:gd name="connsiteX11" fmla="*/ 2479805 w 4025179"/>
              <a:gd name="connsiteY11" fmla="*/ 3612024 h 4360862"/>
              <a:gd name="connsiteX12" fmla="*/ 1401158 w 4025179"/>
              <a:gd name="connsiteY12" fmla="*/ 4234944 h 4360862"/>
              <a:gd name="connsiteX13" fmla="*/ 1040598 w 4025179"/>
              <a:gd name="connsiteY13" fmla="*/ 4355354 h 4360862"/>
              <a:gd name="connsiteX14" fmla="*/ 927697 w 4025179"/>
              <a:gd name="connsiteY14" fmla="*/ 4360862 h 4360862"/>
              <a:gd name="connsiteX15" fmla="*/ 914677 w 4025179"/>
              <a:gd name="connsiteY15" fmla="*/ 4360862 h 4360862"/>
              <a:gd name="connsiteX16" fmla="*/ 800228 w 4025179"/>
              <a:gd name="connsiteY16" fmla="*/ 4351374 h 4360862"/>
              <a:gd name="connsiteX17" fmla="*/ 0 w 4025179"/>
              <a:gd name="connsiteY17" fmla="*/ 3426064 h 4360862"/>
              <a:gd name="connsiteX18" fmla="*/ 0 w 4025179"/>
              <a:gd name="connsiteY18" fmla="*/ 2180446 h 4360862"/>
              <a:gd name="connsiteX19" fmla="*/ 0 w 4025179"/>
              <a:gd name="connsiteY19" fmla="*/ 934829 h 4360862"/>
              <a:gd name="connsiteX20" fmla="*/ 800228 w 4025179"/>
              <a:gd name="connsiteY20" fmla="*/ 9519 h 436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25179" h="4360862">
                <a:moveTo>
                  <a:pt x="915045" y="0"/>
                </a:moveTo>
                <a:lnTo>
                  <a:pt x="927071" y="0"/>
                </a:lnTo>
                <a:lnTo>
                  <a:pt x="1040598" y="5539"/>
                </a:lnTo>
                <a:cubicBezTo>
                  <a:pt x="1162152" y="19609"/>
                  <a:pt x="1284391" y="58560"/>
                  <a:pt x="1401158" y="125948"/>
                </a:cubicBezTo>
                <a:lnTo>
                  <a:pt x="2479805" y="748869"/>
                </a:lnTo>
                <a:lnTo>
                  <a:pt x="3558646" y="1371566"/>
                </a:lnTo>
                <a:cubicBezTo>
                  <a:pt x="3831103" y="1528805"/>
                  <a:pt x="3984359" y="1789317"/>
                  <a:pt x="4018417" y="2062739"/>
                </a:cubicBezTo>
                <a:lnTo>
                  <a:pt x="4025179" y="2171810"/>
                </a:lnTo>
                <a:lnTo>
                  <a:pt x="4025179" y="2189083"/>
                </a:lnTo>
                <a:lnTo>
                  <a:pt x="4018417" y="2298154"/>
                </a:lnTo>
                <a:cubicBezTo>
                  <a:pt x="3984359" y="2571575"/>
                  <a:pt x="3831103" y="2832088"/>
                  <a:pt x="3558646" y="2989327"/>
                </a:cubicBezTo>
                <a:lnTo>
                  <a:pt x="2479805" y="3612024"/>
                </a:lnTo>
                <a:lnTo>
                  <a:pt x="1401158" y="4234944"/>
                </a:lnTo>
                <a:cubicBezTo>
                  <a:pt x="1284391" y="4302332"/>
                  <a:pt x="1162152" y="4341283"/>
                  <a:pt x="1040598" y="4355354"/>
                </a:cubicBezTo>
                <a:lnTo>
                  <a:pt x="927697" y="4360862"/>
                </a:lnTo>
                <a:lnTo>
                  <a:pt x="914677" y="4360862"/>
                </a:lnTo>
                <a:lnTo>
                  <a:pt x="800228" y="4351374"/>
                </a:lnTo>
                <a:cubicBezTo>
                  <a:pt x="367915" y="4287123"/>
                  <a:pt x="0" y="3920243"/>
                  <a:pt x="0" y="3426064"/>
                </a:cubicBezTo>
                <a:lnTo>
                  <a:pt x="0" y="2180446"/>
                </a:lnTo>
                <a:lnTo>
                  <a:pt x="0" y="934829"/>
                </a:lnTo>
                <a:cubicBezTo>
                  <a:pt x="0" y="440650"/>
                  <a:pt x="367915" y="73770"/>
                  <a:pt x="800228" y="9519"/>
                </a:cubicBezTo>
                <a:close/>
              </a:path>
            </a:pathLst>
          </a:custGeom>
          <a:solidFill>
            <a:schemeClr val="bg2">
              <a:lumMod val="90000"/>
            </a:schemeClr>
          </a:solidFill>
        </p:spPr>
        <p:txBody>
          <a:bodyPr wrap="square">
            <a:noAutofit/>
          </a:bodyPr>
          <a:lstStyle/>
          <a:p>
            <a:endParaRPr lang="en-GB"/>
          </a:p>
        </p:txBody>
      </p:sp>
      <p:sp>
        <p:nvSpPr>
          <p:cNvPr id="2" name="Date Placeholder 1">
            <a:extLst>
              <a:ext uri="{FF2B5EF4-FFF2-40B4-BE49-F238E27FC236}">
                <a16:creationId xmlns:a16="http://schemas.microsoft.com/office/drawing/2014/main" id="{922ECAED-FD22-6846-8164-C07561AC2A09}"/>
              </a:ext>
            </a:extLst>
          </p:cNvPr>
          <p:cNvSpPr>
            <a:spLocks noGrp="1"/>
          </p:cNvSpPr>
          <p:nvPr>
            <p:ph type="dt" sz="half" idx="10"/>
          </p:nvPr>
        </p:nvSpPr>
        <p:spPr/>
        <p:txBody>
          <a:bodyPr/>
          <a:lstStyle/>
          <a:p>
            <a:fld id="{176BC089-D443-8E46-9B20-F805C5ADFBEB}" type="datetimeFigureOut">
              <a:rPr lang="en-GB" smtClean="0"/>
              <a:t>25/03/2025</a:t>
            </a:fld>
            <a:endParaRPr lang="en-GB"/>
          </a:p>
        </p:txBody>
      </p:sp>
      <p:sp>
        <p:nvSpPr>
          <p:cNvPr id="3" name="Footer Placeholder 2">
            <a:extLst>
              <a:ext uri="{FF2B5EF4-FFF2-40B4-BE49-F238E27FC236}">
                <a16:creationId xmlns:a16="http://schemas.microsoft.com/office/drawing/2014/main" id="{195A717F-22C8-AC4C-8AC3-D0216408AB0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68DE37-5FC8-1641-8974-DD8CDF20B2E7}"/>
              </a:ext>
            </a:extLst>
          </p:cNvPr>
          <p:cNvSpPr>
            <a:spLocks noGrp="1"/>
          </p:cNvSpPr>
          <p:nvPr>
            <p:ph type="sldNum" sz="quarter" idx="12"/>
          </p:nvPr>
        </p:nvSpPr>
        <p:spPr/>
        <p:txBody>
          <a:bodyPr/>
          <a:lstStyle/>
          <a:p>
            <a:fld id="{CE7809C5-EAA0-BC41-804F-8C0058248A03}" type="slidenum">
              <a:rPr lang="en-GB" smtClean="0"/>
              <a:t>‹#›</a:t>
            </a:fld>
            <a:endParaRPr lang="en-GB"/>
          </a:p>
        </p:txBody>
      </p:sp>
      <p:sp>
        <p:nvSpPr>
          <p:cNvPr id="6" name="Title 15">
            <a:extLst>
              <a:ext uri="{FF2B5EF4-FFF2-40B4-BE49-F238E27FC236}">
                <a16:creationId xmlns:a16="http://schemas.microsoft.com/office/drawing/2014/main" id="{8C9EB5E1-5911-364A-B2BA-23977F567556}"/>
              </a:ext>
            </a:extLst>
          </p:cNvPr>
          <p:cNvSpPr>
            <a:spLocks noGrp="1"/>
          </p:cNvSpPr>
          <p:nvPr>
            <p:ph type="title"/>
          </p:nvPr>
        </p:nvSpPr>
        <p:spPr>
          <a:xfrm>
            <a:off x="2198081" y="1512282"/>
            <a:ext cx="4577859" cy="1916723"/>
          </a:xfrm>
        </p:spPr>
        <p:txBody>
          <a:bodyPr anchor="b" anchorCtr="0">
            <a:normAutofit/>
          </a:bodyPr>
          <a:lstStyle>
            <a:lvl1pPr>
              <a:defRPr sz="3600" b="1">
                <a:solidFill>
                  <a:schemeClr val="tx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3844BC8E-1C44-674D-8A8B-8B1A6C18B9D9}"/>
              </a:ext>
            </a:extLst>
          </p:cNvPr>
          <p:cNvSpPr>
            <a:spLocks noGrp="1"/>
          </p:cNvSpPr>
          <p:nvPr>
            <p:ph type="body" idx="1"/>
          </p:nvPr>
        </p:nvSpPr>
        <p:spPr>
          <a:xfrm>
            <a:off x="2198079" y="3687289"/>
            <a:ext cx="3217984" cy="1658434"/>
          </a:xfrm>
        </p:spPr>
        <p:txBody>
          <a:bodyPr/>
          <a:lstStyle>
            <a:lvl1pPr marL="0" indent="0">
              <a:buNone/>
              <a:defRPr sz="2400" b="0" i="0">
                <a:solidFill>
                  <a:schemeClr val="bg1">
                    <a:lumMod val="75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0" name="Shape">
            <a:extLst>
              <a:ext uri="{FF2B5EF4-FFF2-40B4-BE49-F238E27FC236}">
                <a16:creationId xmlns:a16="http://schemas.microsoft.com/office/drawing/2014/main" id="{B2A4C5CC-B5C2-D740-9A62-F835A64B0A57}"/>
              </a:ext>
            </a:extLst>
          </p:cNvPr>
          <p:cNvSpPr/>
          <p:nvPr userDrawn="1"/>
        </p:nvSpPr>
        <p:spPr>
          <a:xfrm>
            <a:off x="901151" y="-3126933"/>
            <a:ext cx="11979967" cy="1297991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Tree>
    <p:extLst>
      <p:ext uri="{BB962C8B-B14F-4D97-AF65-F5344CB8AC3E}">
        <p14:creationId xmlns:p14="http://schemas.microsoft.com/office/powerpoint/2010/main" val="399653391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4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1755853" y="-1273205"/>
            <a:ext cx="8680235" cy="9404054"/>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dirty="0"/>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2198079" y="1512282"/>
            <a:ext cx="6664568" cy="1916723"/>
          </a:xfrm>
        </p:spPr>
        <p:txBody>
          <a:bodyPr anchor="b" anchorCtr="0">
            <a:normAutofit/>
          </a:bodyPr>
          <a:lstStyle>
            <a:lvl1pP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2198081" y="3687294"/>
            <a:ext cx="4577859" cy="1658435"/>
          </a:xfrm>
        </p:spPr>
        <p:txBody>
          <a:bodyPr/>
          <a:lstStyle>
            <a:lvl1pPr marL="0" indent="0">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5" name="Shape">
            <a:extLst>
              <a:ext uri="{FF2B5EF4-FFF2-40B4-BE49-F238E27FC236}">
                <a16:creationId xmlns:a16="http://schemas.microsoft.com/office/drawing/2014/main" id="{5880D0D3-A659-FA42-A97F-C120C4E6ECC6}"/>
              </a:ext>
            </a:extLst>
          </p:cNvPr>
          <p:cNvSpPr/>
          <p:nvPr userDrawn="1"/>
        </p:nvSpPr>
        <p:spPr>
          <a:xfrm>
            <a:off x="1755855" y="-1751897"/>
            <a:ext cx="9563212" cy="1036143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Tree>
    <p:extLst>
      <p:ext uri="{BB962C8B-B14F-4D97-AF65-F5344CB8AC3E}">
        <p14:creationId xmlns:p14="http://schemas.microsoft.com/office/powerpoint/2010/main" val="153079042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7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9F30FBA-13B6-5948-B215-61338FC9611C}"/>
              </a:ext>
            </a:extLst>
          </p:cNvPr>
          <p:cNvSpPr>
            <a:spLocks noGrp="1"/>
          </p:cNvSpPr>
          <p:nvPr>
            <p:ph type="pic" sz="quarter" idx="10"/>
          </p:nvPr>
        </p:nvSpPr>
        <p:spPr>
          <a:xfrm>
            <a:off x="970409" y="-3062350"/>
            <a:ext cx="10251187" cy="9461057"/>
          </a:xfrm>
          <a:custGeom>
            <a:avLst/>
            <a:gdLst>
              <a:gd name="connsiteX0" fmla="*/ 1314699 w 6131036"/>
              <a:gd name="connsiteY0" fmla="*/ 0 h 5658475"/>
              <a:gd name="connsiteX1" fmla="*/ 3065518 w 6131036"/>
              <a:gd name="connsiteY1" fmla="*/ 0 h 5658475"/>
              <a:gd name="connsiteX2" fmla="*/ 4816338 w 6131036"/>
              <a:gd name="connsiteY2" fmla="*/ 0 h 5658475"/>
              <a:gd name="connsiteX3" fmla="*/ 5953287 w 6131036"/>
              <a:gd name="connsiteY3" fmla="*/ 1969443 h 5658475"/>
              <a:gd name="connsiteX4" fmla="*/ 5077720 w 6131036"/>
              <a:gd name="connsiteY4" fmla="*/ 3485571 h 5658475"/>
              <a:gd name="connsiteX5" fmla="*/ 4202467 w 6131036"/>
              <a:gd name="connsiteY5" fmla="*/ 5001972 h 5658475"/>
              <a:gd name="connsiteX6" fmla="*/ 1928569 w 6131036"/>
              <a:gd name="connsiteY6" fmla="*/ 5001972 h 5658475"/>
              <a:gd name="connsiteX7" fmla="*/ 1053317 w 6131036"/>
              <a:gd name="connsiteY7" fmla="*/ 3485571 h 5658475"/>
              <a:gd name="connsiteX8" fmla="*/ 177750 w 6131036"/>
              <a:gd name="connsiteY8" fmla="*/ 1969443 h 5658475"/>
              <a:gd name="connsiteX9" fmla="*/ 1314699 w 6131036"/>
              <a:gd name="connsiteY9" fmla="*/ 0 h 56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1036" h="5658475">
                <a:moveTo>
                  <a:pt x="1314699" y="0"/>
                </a:moveTo>
                <a:lnTo>
                  <a:pt x="3065518" y="0"/>
                </a:lnTo>
                <a:lnTo>
                  <a:pt x="4816338" y="0"/>
                </a:lnTo>
                <a:cubicBezTo>
                  <a:pt x="5826680" y="0"/>
                  <a:pt x="6458458" y="1094105"/>
                  <a:pt x="5953287" y="1969443"/>
                </a:cubicBezTo>
                <a:lnTo>
                  <a:pt x="5077720" y="3485571"/>
                </a:lnTo>
                <a:lnTo>
                  <a:pt x="4202467" y="5001972"/>
                </a:lnTo>
                <a:cubicBezTo>
                  <a:pt x="3697296" y="5877310"/>
                  <a:pt x="2433740" y="5877310"/>
                  <a:pt x="1928569" y="5001972"/>
                </a:cubicBezTo>
                <a:lnTo>
                  <a:pt x="1053317" y="3485571"/>
                </a:lnTo>
                <a:lnTo>
                  <a:pt x="177750" y="1969443"/>
                </a:lnTo>
                <a:cubicBezTo>
                  <a:pt x="-327421" y="1094105"/>
                  <a:pt x="304357" y="0"/>
                  <a:pt x="1314699" y="0"/>
                </a:cubicBezTo>
                <a:close/>
              </a:path>
            </a:pathLst>
          </a:custGeom>
          <a:solidFill>
            <a:schemeClr val="bg2">
              <a:lumMod val="90000"/>
            </a:schemeClr>
          </a:solidFill>
        </p:spPr>
        <p:txBody>
          <a:bodyPr wrap="square">
            <a:noAutofit/>
          </a:bodyPr>
          <a:lstStyle/>
          <a:p>
            <a:endParaRPr lang="en-GB" dirty="0"/>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2764135" y="459299"/>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3807073" y="2634311"/>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417057288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11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21">
            <a:extLst>
              <a:ext uri="{FF2B5EF4-FFF2-40B4-BE49-F238E27FC236}">
                <a16:creationId xmlns:a16="http://schemas.microsoft.com/office/drawing/2014/main" id="{F5615027-79DD-B44C-B986-88A49199E2B6}"/>
              </a:ext>
            </a:extLst>
          </p:cNvPr>
          <p:cNvSpPr>
            <a:spLocks noGrp="1"/>
          </p:cNvSpPr>
          <p:nvPr>
            <p:ph type="pic" sz="quarter" idx="15"/>
          </p:nvPr>
        </p:nvSpPr>
        <p:spPr>
          <a:xfrm>
            <a:off x="752273" y="459293"/>
            <a:ext cx="10687459" cy="9863712"/>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3788143" y="2105913"/>
            <a:ext cx="4616559" cy="2387897"/>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3807073" y="4752099"/>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05960055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8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CAFD17-9586-DD47-8899-CDAA143B1C39}"/>
              </a:ext>
            </a:extLst>
          </p:cNvPr>
          <p:cNvSpPr>
            <a:spLocks noGrp="1"/>
          </p:cNvSpPr>
          <p:nvPr>
            <p:ph type="pic" sz="quarter" idx="10"/>
          </p:nvPr>
        </p:nvSpPr>
        <p:spPr>
          <a:xfrm>
            <a:off x="-1712068" y="366809"/>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1052067" y="2288099"/>
            <a:ext cx="6664568" cy="1916723"/>
          </a:xfrm>
        </p:spPr>
        <p:txBody>
          <a:bodyPr anchor="b" anchorCtr="0">
            <a:normAutofit/>
          </a:bodyPr>
          <a:lstStyle>
            <a:lvl1pPr algn="l">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1052065" y="4463111"/>
            <a:ext cx="4577859" cy="1658435"/>
          </a:xfrm>
        </p:spPr>
        <p:txBody>
          <a:bodyPr/>
          <a:lstStyle>
            <a:lvl1pPr marL="0" indent="0" algn="l">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37656066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2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CAFD17-9586-DD47-8899-CDAA143B1C39}"/>
              </a:ext>
            </a:extLst>
          </p:cNvPr>
          <p:cNvSpPr>
            <a:spLocks noGrp="1"/>
          </p:cNvSpPr>
          <p:nvPr>
            <p:ph type="pic" sz="quarter" idx="10"/>
          </p:nvPr>
        </p:nvSpPr>
        <p:spPr>
          <a:xfrm>
            <a:off x="2463699" y="-4384334"/>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4826399" y="595486"/>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6577377" y="2770498"/>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1171438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9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105AE9-D7B3-F942-842B-6D21C0711F2E}"/>
              </a:ext>
            </a:extLst>
          </p:cNvPr>
          <p:cNvSpPr>
            <a:spLocks noGrp="1"/>
          </p:cNvSpPr>
          <p:nvPr>
            <p:ph type="pic" sz="quarter" idx="10"/>
          </p:nvPr>
        </p:nvSpPr>
        <p:spPr>
          <a:xfrm>
            <a:off x="2776791" y="502997"/>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6" name="Title 15">
            <a:extLst>
              <a:ext uri="{FF2B5EF4-FFF2-40B4-BE49-F238E27FC236}">
                <a16:creationId xmlns:a16="http://schemas.microsoft.com/office/drawing/2014/main" id="{75A2A35C-42C4-3248-8008-9D6920C10222}"/>
              </a:ext>
            </a:extLst>
          </p:cNvPr>
          <p:cNvSpPr>
            <a:spLocks noGrp="1"/>
          </p:cNvSpPr>
          <p:nvPr>
            <p:ph type="title"/>
          </p:nvPr>
        </p:nvSpPr>
        <p:spPr>
          <a:xfrm>
            <a:off x="4534568" y="2288099"/>
            <a:ext cx="6664568" cy="1916723"/>
          </a:xfrm>
        </p:spPr>
        <p:txBody>
          <a:bodyPr anchor="b" anchorCtr="0">
            <a:normAutofit/>
          </a:bodyPr>
          <a:lstStyle>
            <a:lvl1pPr algn="r">
              <a:defRPr sz="3600" b="1">
                <a:solidFill>
                  <a:schemeClr val="bg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E389596A-E099-4940-B379-DA594B5DB8AF}"/>
              </a:ext>
            </a:extLst>
          </p:cNvPr>
          <p:cNvSpPr>
            <a:spLocks noGrp="1"/>
          </p:cNvSpPr>
          <p:nvPr>
            <p:ph type="body" idx="1"/>
          </p:nvPr>
        </p:nvSpPr>
        <p:spPr>
          <a:xfrm>
            <a:off x="6621277" y="4463111"/>
            <a:ext cx="4577859" cy="1658435"/>
          </a:xfrm>
        </p:spPr>
        <p:txBody>
          <a:bodyPr/>
          <a:lstStyle>
            <a:lvl1pPr marL="0" indent="0" algn="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63123968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13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105AE9-D7B3-F942-842B-6D21C0711F2E}"/>
              </a:ext>
            </a:extLst>
          </p:cNvPr>
          <p:cNvSpPr>
            <a:spLocks noGrp="1"/>
          </p:cNvSpPr>
          <p:nvPr>
            <p:ph type="pic" sz="quarter" idx="10"/>
          </p:nvPr>
        </p:nvSpPr>
        <p:spPr>
          <a:xfrm>
            <a:off x="-730560" y="-3756940"/>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6" name="Title 15">
            <a:extLst>
              <a:ext uri="{FF2B5EF4-FFF2-40B4-BE49-F238E27FC236}">
                <a16:creationId xmlns:a16="http://schemas.microsoft.com/office/drawing/2014/main" id="{75A2A35C-42C4-3248-8008-9D6920C10222}"/>
              </a:ext>
            </a:extLst>
          </p:cNvPr>
          <p:cNvSpPr>
            <a:spLocks noGrp="1"/>
          </p:cNvSpPr>
          <p:nvPr>
            <p:ph type="title"/>
          </p:nvPr>
        </p:nvSpPr>
        <p:spPr>
          <a:xfrm>
            <a:off x="1985921" y="576031"/>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E389596A-E099-4940-B379-DA594B5DB8AF}"/>
              </a:ext>
            </a:extLst>
          </p:cNvPr>
          <p:cNvSpPr>
            <a:spLocks noGrp="1"/>
          </p:cNvSpPr>
          <p:nvPr>
            <p:ph type="body" idx="1"/>
          </p:nvPr>
        </p:nvSpPr>
        <p:spPr>
          <a:xfrm>
            <a:off x="3029277" y="2751037"/>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11890811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3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334347DA-9DA8-CA4C-A532-153E4A813955}"/>
              </a:ext>
            </a:extLst>
          </p:cNvPr>
          <p:cNvSpPr>
            <a:spLocks noGrp="1"/>
          </p:cNvSpPr>
          <p:nvPr>
            <p:ph type="pic" sz="quarter" idx="13"/>
          </p:nvPr>
        </p:nvSpPr>
        <p:spPr>
          <a:xfrm>
            <a:off x="9387896" y="4446667"/>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21" name="Picture Placeholder 20">
            <a:extLst>
              <a:ext uri="{FF2B5EF4-FFF2-40B4-BE49-F238E27FC236}">
                <a16:creationId xmlns:a16="http://schemas.microsoft.com/office/drawing/2014/main" id="{337B7E46-C38B-7548-B493-43EF6815C1D5}"/>
              </a:ext>
            </a:extLst>
          </p:cNvPr>
          <p:cNvSpPr>
            <a:spLocks noGrp="1"/>
          </p:cNvSpPr>
          <p:nvPr>
            <p:ph type="pic" sz="quarter" idx="14"/>
          </p:nvPr>
        </p:nvSpPr>
        <p:spPr>
          <a:xfrm>
            <a:off x="6501212" y="344915"/>
            <a:ext cx="2130149" cy="1965966"/>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22" name="Picture Placeholder 21">
            <a:extLst>
              <a:ext uri="{FF2B5EF4-FFF2-40B4-BE49-F238E27FC236}">
                <a16:creationId xmlns:a16="http://schemas.microsoft.com/office/drawing/2014/main" id="{F7D44DAB-2DDB-7042-ABCF-65751B50EC88}"/>
              </a:ext>
            </a:extLst>
          </p:cNvPr>
          <p:cNvSpPr>
            <a:spLocks noGrp="1"/>
          </p:cNvSpPr>
          <p:nvPr>
            <p:ph type="pic" sz="quarter" idx="15"/>
          </p:nvPr>
        </p:nvSpPr>
        <p:spPr>
          <a:xfrm>
            <a:off x="3601868" y="4476191"/>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23" name="Picture Placeholder 22">
            <a:extLst>
              <a:ext uri="{FF2B5EF4-FFF2-40B4-BE49-F238E27FC236}">
                <a16:creationId xmlns:a16="http://schemas.microsoft.com/office/drawing/2014/main" id="{5B556E3D-F770-0E47-80F8-A6BAAC3F5008}"/>
              </a:ext>
            </a:extLst>
          </p:cNvPr>
          <p:cNvSpPr>
            <a:spLocks noGrp="1"/>
          </p:cNvSpPr>
          <p:nvPr>
            <p:ph type="pic" sz="quarter" idx="16"/>
          </p:nvPr>
        </p:nvSpPr>
        <p:spPr>
          <a:xfrm>
            <a:off x="627924" y="344915"/>
            <a:ext cx="2130149" cy="1965966"/>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6" name="Text Placeholder 7">
            <a:extLst>
              <a:ext uri="{FF2B5EF4-FFF2-40B4-BE49-F238E27FC236}">
                <a16:creationId xmlns:a16="http://schemas.microsoft.com/office/drawing/2014/main" id="{DB7A523D-BEB3-E44A-AEFE-8B5B61207AE6}"/>
              </a:ext>
            </a:extLst>
          </p:cNvPr>
          <p:cNvSpPr>
            <a:spLocks noGrp="1"/>
          </p:cNvSpPr>
          <p:nvPr>
            <p:ph type="body" sz="quarter" idx="18" hasCustomPrompt="1"/>
          </p:nvPr>
        </p:nvSpPr>
        <p:spPr>
          <a:xfrm>
            <a:off x="6370009" y="3188219"/>
            <a:ext cx="2440987" cy="552450"/>
          </a:xfrm>
        </p:spPr>
        <p:txBody>
          <a:bodyPr lIns="45720" rIns="0">
            <a:normAutofit/>
          </a:bodyPr>
          <a:lstStyle>
            <a:lvl1pPr marL="0" indent="0">
              <a:buNone/>
              <a:defRPr sz="2400">
                <a:solidFill>
                  <a:schemeClr val="accent2"/>
                </a:solidFill>
              </a:defRPr>
            </a:lvl1pPr>
          </a:lstStyle>
          <a:p>
            <a:pPr lvl="0"/>
            <a:r>
              <a:rPr lang="en-US" dirty="0"/>
              <a:t>Job Title Here</a:t>
            </a:r>
          </a:p>
        </p:txBody>
      </p:sp>
      <p:sp>
        <p:nvSpPr>
          <p:cNvPr id="7" name="Text Placeholder 7">
            <a:extLst>
              <a:ext uri="{FF2B5EF4-FFF2-40B4-BE49-F238E27FC236}">
                <a16:creationId xmlns:a16="http://schemas.microsoft.com/office/drawing/2014/main" id="{EAC8CA25-0FA9-5149-A8F3-A8003AEF2935}"/>
              </a:ext>
            </a:extLst>
          </p:cNvPr>
          <p:cNvSpPr>
            <a:spLocks noGrp="1"/>
          </p:cNvSpPr>
          <p:nvPr>
            <p:ph type="body" sz="quarter" idx="19"/>
          </p:nvPr>
        </p:nvSpPr>
        <p:spPr>
          <a:xfrm>
            <a:off x="6353385" y="3835490"/>
            <a:ext cx="2453039" cy="2557271"/>
          </a:xfrm>
        </p:spPr>
        <p:txBody>
          <a:bodyPr lIns="45720" rIns="0">
            <a:normAutofit/>
          </a:bodyPr>
          <a:lstStyle>
            <a:lvl1pPr marL="0" indent="0">
              <a:buNone/>
              <a:defRPr sz="2000">
                <a:solidFill>
                  <a:schemeClr val="tx1"/>
                </a:solidFill>
              </a:defRPr>
            </a:lvl1pPr>
          </a:lstStyle>
          <a:p>
            <a:pPr lvl="0"/>
            <a:endParaRPr lang="en-US" dirty="0"/>
          </a:p>
        </p:txBody>
      </p:sp>
      <p:sp>
        <p:nvSpPr>
          <p:cNvPr id="8" name="Text Placeholder 7">
            <a:extLst>
              <a:ext uri="{FF2B5EF4-FFF2-40B4-BE49-F238E27FC236}">
                <a16:creationId xmlns:a16="http://schemas.microsoft.com/office/drawing/2014/main" id="{B2BDAF86-A6B3-5A48-A401-8C9375E8FC68}"/>
              </a:ext>
            </a:extLst>
          </p:cNvPr>
          <p:cNvSpPr>
            <a:spLocks noGrp="1"/>
          </p:cNvSpPr>
          <p:nvPr>
            <p:ph type="body" sz="quarter" idx="21" hasCustomPrompt="1"/>
          </p:nvPr>
        </p:nvSpPr>
        <p:spPr>
          <a:xfrm>
            <a:off x="3443433" y="1176840"/>
            <a:ext cx="2440987" cy="552450"/>
          </a:xfrm>
        </p:spPr>
        <p:txBody>
          <a:bodyPr lIns="45720" rIns="0">
            <a:normAutofit/>
          </a:bodyPr>
          <a:lstStyle>
            <a:lvl1pPr marL="0" indent="0">
              <a:buNone/>
              <a:defRPr sz="2400">
                <a:solidFill>
                  <a:schemeClr val="accent2"/>
                </a:solidFill>
              </a:defRPr>
            </a:lvl1pPr>
          </a:lstStyle>
          <a:p>
            <a:pPr lvl="0"/>
            <a:r>
              <a:rPr lang="en-US" dirty="0"/>
              <a:t>Job Title Here</a:t>
            </a:r>
          </a:p>
        </p:txBody>
      </p:sp>
      <p:sp>
        <p:nvSpPr>
          <p:cNvPr id="9" name="Text Placeholder 7">
            <a:extLst>
              <a:ext uri="{FF2B5EF4-FFF2-40B4-BE49-F238E27FC236}">
                <a16:creationId xmlns:a16="http://schemas.microsoft.com/office/drawing/2014/main" id="{BD517946-3A6C-C24E-9FA4-9F612ABF0CD3}"/>
              </a:ext>
            </a:extLst>
          </p:cNvPr>
          <p:cNvSpPr>
            <a:spLocks noGrp="1"/>
          </p:cNvSpPr>
          <p:nvPr>
            <p:ph type="body" sz="quarter" idx="22"/>
          </p:nvPr>
        </p:nvSpPr>
        <p:spPr>
          <a:xfrm>
            <a:off x="3426809" y="1824106"/>
            <a:ext cx="2453039" cy="2390086"/>
          </a:xfrm>
        </p:spPr>
        <p:txBody>
          <a:bodyPr lIns="45720" rIns="0">
            <a:normAutofit/>
          </a:bodyPr>
          <a:lstStyle>
            <a:lvl1pPr marL="0" indent="0">
              <a:buNone/>
              <a:defRPr sz="2000">
                <a:solidFill>
                  <a:schemeClr val="tx1"/>
                </a:solidFill>
              </a:defRPr>
            </a:lvl1pPr>
          </a:lstStyle>
          <a:p>
            <a:pPr lvl="0"/>
            <a:endParaRPr lang="en-US" dirty="0"/>
          </a:p>
        </p:txBody>
      </p:sp>
      <p:sp>
        <p:nvSpPr>
          <p:cNvPr id="10" name="Text Placeholder 7">
            <a:extLst>
              <a:ext uri="{FF2B5EF4-FFF2-40B4-BE49-F238E27FC236}">
                <a16:creationId xmlns:a16="http://schemas.microsoft.com/office/drawing/2014/main" id="{BFE47E7A-CF72-8E47-8B73-509E19309E6C}"/>
              </a:ext>
            </a:extLst>
          </p:cNvPr>
          <p:cNvSpPr>
            <a:spLocks noGrp="1"/>
          </p:cNvSpPr>
          <p:nvPr>
            <p:ph type="body" sz="quarter" idx="24" hasCustomPrompt="1"/>
          </p:nvPr>
        </p:nvSpPr>
        <p:spPr>
          <a:xfrm>
            <a:off x="483105" y="3188219"/>
            <a:ext cx="2440987" cy="552450"/>
          </a:xfrm>
        </p:spPr>
        <p:txBody>
          <a:bodyPr lIns="45720" rIns="0">
            <a:normAutofit/>
          </a:bodyPr>
          <a:lstStyle>
            <a:lvl1pPr marL="0" indent="0">
              <a:buNone/>
              <a:defRPr sz="2400">
                <a:solidFill>
                  <a:schemeClr val="accent2"/>
                </a:solidFill>
              </a:defRPr>
            </a:lvl1pPr>
          </a:lstStyle>
          <a:p>
            <a:pPr lvl="0"/>
            <a:r>
              <a:rPr lang="en-US" dirty="0"/>
              <a:t>Job Title Here</a:t>
            </a:r>
          </a:p>
        </p:txBody>
      </p:sp>
      <p:sp>
        <p:nvSpPr>
          <p:cNvPr id="11" name="Text Placeholder 7">
            <a:extLst>
              <a:ext uri="{FF2B5EF4-FFF2-40B4-BE49-F238E27FC236}">
                <a16:creationId xmlns:a16="http://schemas.microsoft.com/office/drawing/2014/main" id="{A9F8B346-7E51-B742-93F4-FA79A47E1007}"/>
              </a:ext>
            </a:extLst>
          </p:cNvPr>
          <p:cNvSpPr>
            <a:spLocks noGrp="1"/>
          </p:cNvSpPr>
          <p:nvPr>
            <p:ph type="body" sz="quarter" idx="25"/>
          </p:nvPr>
        </p:nvSpPr>
        <p:spPr>
          <a:xfrm>
            <a:off x="466483" y="3835490"/>
            <a:ext cx="2453039" cy="2557271"/>
          </a:xfrm>
        </p:spPr>
        <p:txBody>
          <a:bodyPr lIns="45720" rIns="0">
            <a:normAutofit/>
          </a:bodyPr>
          <a:lstStyle>
            <a:lvl1pPr marL="0" indent="0">
              <a:buNone/>
              <a:defRPr sz="2000">
                <a:solidFill>
                  <a:schemeClr val="tx1"/>
                </a:solidFill>
              </a:defRPr>
            </a:lvl1pPr>
          </a:lstStyle>
          <a:p>
            <a:pPr lvl="0"/>
            <a:endParaRPr lang="en-US" dirty="0"/>
          </a:p>
        </p:txBody>
      </p:sp>
      <p:sp>
        <p:nvSpPr>
          <p:cNvPr id="12" name="Text Placeholder 7">
            <a:extLst>
              <a:ext uri="{FF2B5EF4-FFF2-40B4-BE49-F238E27FC236}">
                <a16:creationId xmlns:a16="http://schemas.microsoft.com/office/drawing/2014/main" id="{2C722356-2529-B84C-882E-B99F577FB0B2}"/>
              </a:ext>
            </a:extLst>
          </p:cNvPr>
          <p:cNvSpPr>
            <a:spLocks noGrp="1"/>
          </p:cNvSpPr>
          <p:nvPr>
            <p:ph type="body" sz="quarter" idx="27" hasCustomPrompt="1"/>
          </p:nvPr>
        </p:nvSpPr>
        <p:spPr>
          <a:xfrm>
            <a:off x="9245717" y="1176840"/>
            <a:ext cx="2440987" cy="552450"/>
          </a:xfrm>
        </p:spPr>
        <p:txBody>
          <a:bodyPr lIns="45720" rIns="0">
            <a:normAutofit/>
          </a:bodyPr>
          <a:lstStyle>
            <a:lvl1pPr marL="0" indent="0">
              <a:buNone/>
              <a:defRPr sz="2400">
                <a:solidFill>
                  <a:schemeClr val="accent2"/>
                </a:solidFill>
              </a:defRPr>
            </a:lvl1pPr>
          </a:lstStyle>
          <a:p>
            <a:pPr lvl="0"/>
            <a:r>
              <a:rPr lang="en-US" dirty="0"/>
              <a:t>Job Title Here</a:t>
            </a:r>
          </a:p>
        </p:txBody>
      </p:sp>
      <p:sp>
        <p:nvSpPr>
          <p:cNvPr id="13" name="Text Placeholder 7">
            <a:extLst>
              <a:ext uri="{FF2B5EF4-FFF2-40B4-BE49-F238E27FC236}">
                <a16:creationId xmlns:a16="http://schemas.microsoft.com/office/drawing/2014/main" id="{EDA92B9C-8940-5344-BEAE-2420F1277DEC}"/>
              </a:ext>
            </a:extLst>
          </p:cNvPr>
          <p:cNvSpPr>
            <a:spLocks noGrp="1"/>
          </p:cNvSpPr>
          <p:nvPr>
            <p:ph type="body" sz="quarter" idx="28"/>
          </p:nvPr>
        </p:nvSpPr>
        <p:spPr>
          <a:xfrm>
            <a:off x="9229093" y="1824111"/>
            <a:ext cx="2453039" cy="2390087"/>
          </a:xfrm>
        </p:spPr>
        <p:txBody>
          <a:bodyPr lIns="45720" rIns="0">
            <a:normAutofit/>
          </a:bodyPr>
          <a:lstStyle>
            <a:lvl1pPr marL="0" indent="0">
              <a:buNone/>
              <a:defRPr sz="2000">
                <a:solidFill>
                  <a:schemeClr val="tx1"/>
                </a:solidFill>
              </a:defRPr>
            </a:lvl1pPr>
          </a:lstStyle>
          <a:p>
            <a:pPr lvl="0"/>
            <a:endParaRPr lang="en-US" dirty="0"/>
          </a:p>
        </p:txBody>
      </p:sp>
      <p:sp>
        <p:nvSpPr>
          <p:cNvPr id="14" name="Text Placeholder 7">
            <a:extLst>
              <a:ext uri="{FF2B5EF4-FFF2-40B4-BE49-F238E27FC236}">
                <a16:creationId xmlns:a16="http://schemas.microsoft.com/office/drawing/2014/main" id="{73A39B5C-0E06-C646-8704-F3B7069A6EEA}"/>
              </a:ext>
            </a:extLst>
          </p:cNvPr>
          <p:cNvSpPr>
            <a:spLocks noGrp="1"/>
          </p:cNvSpPr>
          <p:nvPr>
            <p:ph type="body" sz="quarter" idx="29" hasCustomPrompt="1"/>
          </p:nvPr>
        </p:nvSpPr>
        <p:spPr>
          <a:xfrm>
            <a:off x="483105" y="2612471"/>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5" name="Text Placeholder 7">
            <a:extLst>
              <a:ext uri="{FF2B5EF4-FFF2-40B4-BE49-F238E27FC236}">
                <a16:creationId xmlns:a16="http://schemas.microsoft.com/office/drawing/2014/main" id="{E7AC773C-8174-6F40-A5F2-9F9AE4D42F53}"/>
              </a:ext>
            </a:extLst>
          </p:cNvPr>
          <p:cNvSpPr>
            <a:spLocks noGrp="1"/>
          </p:cNvSpPr>
          <p:nvPr>
            <p:ph type="body" sz="quarter" idx="30" hasCustomPrompt="1"/>
          </p:nvPr>
        </p:nvSpPr>
        <p:spPr>
          <a:xfrm>
            <a:off x="3438857" y="599148"/>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6" name="Text Placeholder 7">
            <a:extLst>
              <a:ext uri="{FF2B5EF4-FFF2-40B4-BE49-F238E27FC236}">
                <a16:creationId xmlns:a16="http://schemas.microsoft.com/office/drawing/2014/main" id="{65545589-E1A6-714E-8D61-5EC3CBFEBBD3}"/>
              </a:ext>
            </a:extLst>
          </p:cNvPr>
          <p:cNvSpPr>
            <a:spLocks noGrp="1"/>
          </p:cNvSpPr>
          <p:nvPr>
            <p:ph type="body" sz="quarter" idx="31" hasCustomPrompt="1"/>
          </p:nvPr>
        </p:nvSpPr>
        <p:spPr>
          <a:xfrm>
            <a:off x="6351893" y="2612471"/>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7" name="Text Placeholder 7">
            <a:extLst>
              <a:ext uri="{FF2B5EF4-FFF2-40B4-BE49-F238E27FC236}">
                <a16:creationId xmlns:a16="http://schemas.microsoft.com/office/drawing/2014/main" id="{96562F4C-49A2-A542-8FC8-2F90E0D76A4D}"/>
              </a:ext>
            </a:extLst>
          </p:cNvPr>
          <p:cNvSpPr>
            <a:spLocks noGrp="1"/>
          </p:cNvSpPr>
          <p:nvPr>
            <p:ph type="body" sz="quarter" idx="32" hasCustomPrompt="1"/>
          </p:nvPr>
        </p:nvSpPr>
        <p:spPr>
          <a:xfrm>
            <a:off x="9261345" y="601092"/>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8" name="Shape">
            <a:extLst>
              <a:ext uri="{FF2B5EF4-FFF2-40B4-BE49-F238E27FC236}">
                <a16:creationId xmlns:a16="http://schemas.microsoft.com/office/drawing/2014/main" id="{AA373174-7F7E-A749-BCFA-34CAAD2F4920}"/>
              </a:ext>
            </a:extLst>
          </p:cNvPr>
          <p:cNvSpPr/>
          <p:nvPr userDrawn="1"/>
        </p:nvSpPr>
        <p:spPr>
          <a:xfrm rot="5400000" flipH="1">
            <a:off x="3613795" y="4262302"/>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9" name="Shape">
            <a:extLst>
              <a:ext uri="{FF2B5EF4-FFF2-40B4-BE49-F238E27FC236}">
                <a16:creationId xmlns:a16="http://schemas.microsoft.com/office/drawing/2014/main" id="{69D93F7F-BA5F-954D-8138-BAAF282D3AFB}"/>
              </a:ext>
            </a:extLst>
          </p:cNvPr>
          <p:cNvSpPr/>
          <p:nvPr userDrawn="1"/>
        </p:nvSpPr>
        <p:spPr>
          <a:xfrm rot="5400000" flipH="1">
            <a:off x="9399821" y="4218440"/>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24" name="Shape">
            <a:extLst>
              <a:ext uri="{FF2B5EF4-FFF2-40B4-BE49-F238E27FC236}">
                <a16:creationId xmlns:a16="http://schemas.microsoft.com/office/drawing/2014/main" id="{5A57FAF8-4240-AA43-B282-33E3DCA278B3}"/>
              </a:ext>
            </a:extLst>
          </p:cNvPr>
          <p:cNvSpPr/>
          <p:nvPr userDrawn="1"/>
        </p:nvSpPr>
        <p:spPr>
          <a:xfrm rot="16200000" flipH="1">
            <a:off x="6513137" y="269511"/>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25" name="Shape">
            <a:extLst>
              <a:ext uri="{FF2B5EF4-FFF2-40B4-BE49-F238E27FC236}">
                <a16:creationId xmlns:a16="http://schemas.microsoft.com/office/drawing/2014/main" id="{CE6043A8-1528-824D-A855-56542656561A}"/>
              </a:ext>
            </a:extLst>
          </p:cNvPr>
          <p:cNvSpPr/>
          <p:nvPr userDrawn="1"/>
        </p:nvSpPr>
        <p:spPr>
          <a:xfrm rot="16200000" flipH="1">
            <a:off x="639853" y="268408"/>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Tree>
    <p:extLst>
      <p:ext uri="{BB962C8B-B14F-4D97-AF65-F5344CB8AC3E}">
        <p14:creationId xmlns:p14="http://schemas.microsoft.com/office/powerpoint/2010/main" val="1207999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rot="10800000">
            <a:off x="343609"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0" name="Shape">
            <a:extLst>
              <a:ext uri="{FF2B5EF4-FFF2-40B4-BE49-F238E27FC236}">
                <a16:creationId xmlns:a16="http://schemas.microsoft.com/office/drawing/2014/main" id="{6F1CED87-0BF5-6A46-B708-A992D6AD6C04}"/>
              </a:ext>
            </a:extLst>
          </p:cNvPr>
          <p:cNvSpPr/>
          <p:nvPr userDrawn="1"/>
        </p:nvSpPr>
        <p:spPr>
          <a:xfrm rot="10800000">
            <a:off x="6523507" y="203200"/>
            <a:ext cx="5954252" cy="645124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grpSp>
        <p:nvGrpSpPr>
          <p:cNvPr id="4" name="Group 3">
            <a:extLst>
              <a:ext uri="{FF2B5EF4-FFF2-40B4-BE49-F238E27FC236}">
                <a16:creationId xmlns:a16="http://schemas.microsoft.com/office/drawing/2014/main" id="{5F8DDB44-ADB0-B543-9869-F92F98F7EDE7}"/>
              </a:ext>
            </a:extLst>
          </p:cNvPr>
          <p:cNvGrpSpPr/>
          <p:nvPr userDrawn="1"/>
        </p:nvGrpSpPr>
        <p:grpSpPr>
          <a:xfrm>
            <a:off x="7156636" y="581034"/>
            <a:ext cx="4382349" cy="5695576"/>
            <a:chOff x="10655300" y="5321300"/>
            <a:chExt cx="2674240" cy="3475610"/>
          </a:xfrm>
        </p:grpSpPr>
        <p:sp>
          <p:nvSpPr>
            <p:cNvPr id="5" name="Shape">
              <a:extLst>
                <a:ext uri="{FF2B5EF4-FFF2-40B4-BE49-F238E27FC236}">
                  <a16:creationId xmlns:a16="http://schemas.microsoft.com/office/drawing/2014/main" id="{A31C8030-81CD-EA46-A444-DC2F955F0EE2}"/>
                </a:ext>
              </a:extLst>
            </p:cNvPr>
            <p:cNvSpPr/>
            <p:nvPr/>
          </p:nvSpPr>
          <p:spPr>
            <a:xfrm>
              <a:off x="10655300" y="5321300"/>
              <a:ext cx="2674240" cy="3475610"/>
            </a:xfrm>
            <a:custGeom>
              <a:avLst/>
              <a:gdLst/>
              <a:ahLst/>
              <a:cxnLst>
                <a:cxn ang="0">
                  <a:pos x="wd2" y="hd2"/>
                </a:cxn>
                <a:cxn ang="5400000">
                  <a:pos x="wd2" y="hd2"/>
                </a:cxn>
                <a:cxn ang="10800000">
                  <a:pos x="wd2" y="hd2"/>
                </a:cxn>
                <a:cxn ang="16200000">
                  <a:pos x="wd2" y="hd2"/>
                </a:cxn>
              </a:cxnLst>
              <a:rect l="0" t="0" r="r" b="b"/>
              <a:pathLst>
                <a:path w="21600" h="21600" extrusionOk="0">
                  <a:moveTo>
                    <a:pt x="21600" y="20641"/>
                  </a:moveTo>
                  <a:cubicBezTo>
                    <a:pt x="21600" y="21168"/>
                    <a:pt x="21040" y="21600"/>
                    <a:pt x="20354" y="21600"/>
                  </a:cubicBezTo>
                  <a:lnTo>
                    <a:pt x="1245" y="21600"/>
                  </a:lnTo>
                  <a:cubicBezTo>
                    <a:pt x="561" y="21600"/>
                    <a:pt x="0" y="21169"/>
                    <a:pt x="0" y="20641"/>
                  </a:cubicBezTo>
                  <a:lnTo>
                    <a:pt x="0" y="959"/>
                  </a:lnTo>
                  <a:cubicBezTo>
                    <a:pt x="0" y="432"/>
                    <a:pt x="561" y="0"/>
                    <a:pt x="1245" y="0"/>
                  </a:cubicBezTo>
                  <a:lnTo>
                    <a:pt x="20353" y="0"/>
                  </a:lnTo>
                  <a:cubicBezTo>
                    <a:pt x="21039" y="0"/>
                    <a:pt x="21599" y="432"/>
                    <a:pt x="21599" y="959"/>
                  </a:cubicBezTo>
                  <a:lnTo>
                    <a:pt x="21599" y="20641"/>
                  </a:lnTo>
                  <a:close/>
                </a:path>
              </a:pathLst>
            </a:custGeom>
            <a:solidFill>
              <a:srgbClr val="535154"/>
            </a:solidFill>
            <a:ln w="12700">
              <a:miter lim="400000"/>
            </a:ln>
          </p:spPr>
          <p:txBody>
            <a:bodyPr lIns="38100" tIns="38100" rIns="38100" bIns="38100" anchor="ctr"/>
            <a:lstStyle/>
            <a:p>
              <a:pPr>
                <a:defRPr sz="3000">
                  <a:solidFill>
                    <a:srgbClr val="FFFFFF"/>
                  </a:solidFill>
                </a:defRPr>
              </a:pPr>
              <a:endParaRPr sz="3000"/>
            </a:p>
          </p:txBody>
        </p:sp>
        <p:sp>
          <p:nvSpPr>
            <p:cNvPr id="6" name="Rectangle">
              <a:extLst>
                <a:ext uri="{FF2B5EF4-FFF2-40B4-BE49-F238E27FC236}">
                  <a16:creationId xmlns:a16="http://schemas.microsoft.com/office/drawing/2014/main" id="{79A3A3F4-53CC-CC4D-82F5-2D8471A637B9}"/>
                </a:ext>
              </a:extLst>
            </p:cNvPr>
            <p:cNvSpPr/>
            <p:nvPr/>
          </p:nvSpPr>
          <p:spPr>
            <a:xfrm>
              <a:off x="10922000" y="5613400"/>
              <a:ext cx="2155700" cy="2884298"/>
            </a:xfrm>
            <a:prstGeom prst="rect">
              <a:avLst/>
            </a:prstGeom>
            <a:solidFill>
              <a:srgbClr val="EBECED"/>
            </a:solidFill>
            <a:ln w="12700">
              <a:miter lim="400000"/>
            </a:ln>
          </p:spPr>
          <p:txBody>
            <a:bodyPr lIns="38100" tIns="38100" rIns="38100" bIns="38100" anchor="ctr"/>
            <a:lstStyle/>
            <a:p>
              <a:pPr>
                <a:defRPr sz="3000">
                  <a:solidFill>
                    <a:srgbClr val="FFFFFF"/>
                  </a:solidFill>
                </a:defRPr>
              </a:pPr>
              <a:endParaRPr sz="3000"/>
            </a:p>
          </p:txBody>
        </p:sp>
        <p:sp>
          <p:nvSpPr>
            <p:cNvPr id="7" name="Shape">
              <a:extLst>
                <a:ext uri="{FF2B5EF4-FFF2-40B4-BE49-F238E27FC236}">
                  <a16:creationId xmlns:a16="http://schemas.microsoft.com/office/drawing/2014/main" id="{FE789B4A-1229-1649-BA8B-EE9AD7FD840B}"/>
                </a:ext>
              </a:extLst>
            </p:cNvPr>
            <p:cNvSpPr/>
            <p:nvPr/>
          </p:nvSpPr>
          <p:spPr>
            <a:xfrm>
              <a:off x="11963399" y="5448299"/>
              <a:ext cx="68582" cy="685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0"/>
                    <a:pt x="16720" y="21600"/>
                    <a:pt x="10800" y="21600"/>
                  </a:cubicBezTo>
                  <a:cubicBezTo>
                    <a:pt x="4840" y="21600"/>
                    <a:pt x="0" y="16760"/>
                    <a:pt x="0" y="10800"/>
                  </a:cubicBezTo>
                  <a:cubicBezTo>
                    <a:pt x="0" y="4840"/>
                    <a:pt x="4840" y="0"/>
                    <a:pt x="10800" y="0"/>
                  </a:cubicBezTo>
                  <a:cubicBezTo>
                    <a:pt x="16720" y="40"/>
                    <a:pt x="21600" y="4840"/>
                    <a:pt x="21600" y="10800"/>
                  </a:cubicBezTo>
                  <a:close/>
                </a:path>
              </a:pathLst>
            </a:custGeom>
            <a:solidFill>
              <a:srgbClr val="6B6C6E"/>
            </a:solidFill>
            <a:ln w="12700">
              <a:miter lim="400000"/>
            </a:ln>
          </p:spPr>
          <p:txBody>
            <a:bodyPr lIns="38100" tIns="38100" rIns="38100" bIns="38100" anchor="ctr"/>
            <a:lstStyle/>
            <a:p>
              <a:pPr>
                <a:defRPr sz="3000">
                  <a:solidFill>
                    <a:srgbClr val="FFFFFF"/>
                  </a:solidFill>
                </a:defRPr>
              </a:pPr>
              <a:endParaRPr sz="3000"/>
            </a:p>
          </p:txBody>
        </p:sp>
        <p:sp>
          <p:nvSpPr>
            <p:cNvPr id="8" name="Shape">
              <a:extLst>
                <a:ext uri="{FF2B5EF4-FFF2-40B4-BE49-F238E27FC236}">
                  <a16:creationId xmlns:a16="http://schemas.microsoft.com/office/drawing/2014/main" id="{4E74DE90-1B4A-A047-8AF2-3D9C110F4003}"/>
                </a:ext>
              </a:extLst>
            </p:cNvPr>
            <p:cNvSpPr/>
            <p:nvPr/>
          </p:nvSpPr>
          <p:spPr>
            <a:xfrm>
              <a:off x="11938000" y="8572500"/>
              <a:ext cx="120015" cy="12014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59"/>
                    <a:pt x="16777" y="21600"/>
                    <a:pt x="10811" y="21600"/>
                  </a:cubicBezTo>
                  <a:cubicBezTo>
                    <a:pt x="4846" y="21600"/>
                    <a:pt x="0" y="16759"/>
                    <a:pt x="0" y="10800"/>
                  </a:cubicBezTo>
                  <a:cubicBezTo>
                    <a:pt x="0" y="4841"/>
                    <a:pt x="4823" y="0"/>
                    <a:pt x="10811" y="0"/>
                  </a:cubicBezTo>
                  <a:cubicBezTo>
                    <a:pt x="16754" y="0"/>
                    <a:pt x="21600" y="4841"/>
                    <a:pt x="21600" y="10800"/>
                  </a:cubicBezTo>
                  <a:close/>
                </a:path>
              </a:pathLst>
            </a:custGeom>
            <a:solidFill>
              <a:srgbClr val="939496"/>
            </a:solidFill>
            <a:ln w="12700">
              <a:miter lim="400000"/>
            </a:ln>
          </p:spPr>
          <p:txBody>
            <a:bodyPr lIns="38100" tIns="38100" rIns="38100" bIns="38100" anchor="ctr"/>
            <a:lstStyle/>
            <a:p>
              <a:pPr>
                <a:defRPr sz="3000">
                  <a:solidFill>
                    <a:srgbClr val="FFFFFF"/>
                  </a:solidFill>
                </a:defRPr>
              </a:pPr>
              <a:endParaRPr sz="3000"/>
            </a:p>
          </p:txBody>
        </p:sp>
      </p:grpSp>
      <p:sp>
        <p:nvSpPr>
          <p:cNvPr id="3" name="Picture Placeholder 2">
            <a:extLst>
              <a:ext uri="{FF2B5EF4-FFF2-40B4-BE49-F238E27FC236}">
                <a16:creationId xmlns:a16="http://schemas.microsoft.com/office/drawing/2014/main" id="{A18CF522-A62C-2144-8FC8-B9D49AB9FF11}"/>
              </a:ext>
            </a:extLst>
          </p:cNvPr>
          <p:cNvSpPr>
            <a:spLocks noGrp="1"/>
          </p:cNvSpPr>
          <p:nvPr>
            <p:ph type="pic" sz="quarter" idx="10"/>
          </p:nvPr>
        </p:nvSpPr>
        <p:spPr>
          <a:xfrm>
            <a:off x="7593017" y="1060450"/>
            <a:ext cx="3533775" cy="4725988"/>
          </a:xfrm>
        </p:spPr>
        <p:txBody>
          <a:bodyPr/>
          <a:lstStyle/>
          <a:p>
            <a:endParaRPr lang="en-GB"/>
          </a:p>
        </p:txBody>
      </p:sp>
      <p:sp>
        <p:nvSpPr>
          <p:cNvPr id="11" name="Content Placeholder 2">
            <a:extLst>
              <a:ext uri="{FF2B5EF4-FFF2-40B4-BE49-F238E27FC236}">
                <a16:creationId xmlns:a16="http://schemas.microsoft.com/office/drawing/2014/main" id="{F3A639DB-BEB9-1F40-AE91-30D8E7DF88EC}"/>
              </a:ext>
            </a:extLst>
          </p:cNvPr>
          <p:cNvSpPr>
            <a:spLocks noGrp="1"/>
          </p:cNvSpPr>
          <p:nvPr>
            <p:ph sz="half" idx="16"/>
          </p:nvPr>
        </p:nvSpPr>
        <p:spPr>
          <a:xfrm>
            <a:off x="473529" y="510130"/>
            <a:ext cx="6270411" cy="5837740"/>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56071721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14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33B02226-4CFA-9143-ACF4-84719890EC82}"/>
              </a:ext>
            </a:extLst>
          </p:cNvPr>
          <p:cNvSpPr/>
          <p:nvPr userDrawn="1"/>
        </p:nvSpPr>
        <p:spPr>
          <a:xfrm rot="16200000">
            <a:off x="3121477" y="4062233"/>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15" name="Shape">
            <a:extLst>
              <a:ext uri="{FF2B5EF4-FFF2-40B4-BE49-F238E27FC236}">
                <a16:creationId xmlns:a16="http://schemas.microsoft.com/office/drawing/2014/main" id="{84FCDF16-45C2-3641-8F33-94B9632037E2}"/>
              </a:ext>
            </a:extLst>
          </p:cNvPr>
          <p:cNvSpPr/>
          <p:nvPr userDrawn="1"/>
        </p:nvSpPr>
        <p:spPr>
          <a:xfrm rot="19800000">
            <a:off x="2249936" y="696181"/>
            <a:ext cx="2605923" cy="282343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16" name="Shape">
            <a:extLst>
              <a:ext uri="{FF2B5EF4-FFF2-40B4-BE49-F238E27FC236}">
                <a16:creationId xmlns:a16="http://schemas.microsoft.com/office/drawing/2014/main" id="{A58E80EC-67F9-A641-942E-01C809E87393}"/>
              </a:ext>
            </a:extLst>
          </p:cNvPr>
          <p:cNvSpPr/>
          <p:nvPr userDrawn="1"/>
        </p:nvSpPr>
        <p:spPr>
          <a:xfrm rot="16200000">
            <a:off x="5208365" y="653741"/>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17" name="Shape">
            <a:extLst>
              <a:ext uri="{FF2B5EF4-FFF2-40B4-BE49-F238E27FC236}">
                <a16:creationId xmlns:a16="http://schemas.microsoft.com/office/drawing/2014/main" id="{41E333B1-5013-B54D-81FF-B4D9A51FACF9}"/>
              </a:ext>
            </a:extLst>
          </p:cNvPr>
          <p:cNvSpPr/>
          <p:nvPr userDrawn="1"/>
        </p:nvSpPr>
        <p:spPr>
          <a:xfrm rot="5400000">
            <a:off x="5013013" y="3697974"/>
            <a:ext cx="2437935" cy="2641425"/>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18" name="Shape">
            <a:extLst>
              <a:ext uri="{FF2B5EF4-FFF2-40B4-BE49-F238E27FC236}">
                <a16:creationId xmlns:a16="http://schemas.microsoft.com/office/drawing/2014/main" id="{27FE05EB-4A11-5543-BA45-0195D08D8441}"/>
              </a:ext>
            </a:extLst>
          </p:cNvPr>
          <p:cNvSpPr/>
          <p:nvPr userDrawn="1"/>
        </p:nvSpPr>
        <p:spPr>
          <a:xfrm rot="9000000">
            <a:off x="743851" y="3487912"/>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19" name="Shape">
            <a:extLst>
              <a:ext uri="{FF2B5EF4-FFF2-40B4-BE49-F238E27FC236}">
                <a16:creationId xmlns:a16="http://schemas.microsoft.com/office/drawing/2014/main" id="{D8E4C2AB-3F73-9F45-8048-530C08D4173D}"/>
              </a:ext>
            </a:extLst>
          </p:cNvPr>
          <p:cNvSpPr/>
          <p:nvPr userDrawn="1"/>
        </p:nvSpPr>
        <p:spPr>
          <a:xfrm rot="5400000">
            <a:off x="7664239" y="1016764"/>
            <a:ext cx="2484298" cy="269165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24" name="Shape">
            <a:extLst>
              <a:ext uri="{FF2B5EF4-FFF2-40B4-BE49-F238E27FC236}">
                <a16:creationId xmlns:a16="http://schemas.microsoft.com/office/drawing/2014/main" id="{D34D6D29-5F8E-F449-8471-06F79A888A44}"/>
              </a:ext>
            </a:extLst>
          </p:cNvPr>
          <p:cNvSpPr/>
          <p:nvPr userDrawn="1"/>
        </p:nvSpPr>
        <p:spPr>
          <a:xfrm rot="16200000">
            <a:off x="7501371" y="3966801"/>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25" name="Shape">
            <a:extLst>
              <a:ext uri="{FF2B5EF4-FFF2-40B4-BE49-F238E27FC236}">
                <a16:creationId xmlns:a16="http://schemas.microsoft.com/office/drawing/2014/main" id="{4046E1C5-A352-CB41-9C2E-79FDEA17ECFC}"/>
              </a:ext>
            </a:extLst>
          </p:cNvPr>
          <p:cNvSpPr/>
          <p:nvPr userDrawn="1"/>
        </p:nvSpPr>
        <p:spPr>
          <a:xfrm rot="16200000">
            <a:off x="9422683" y="2693244"/>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32" name="Picture Placeholder 19">
            <a:extLst>
              <a:ext uri="{FF2B5EF4-FFF2-40B4-BE49-F238E27FC236}">
                <a16:creationId xmlns:a16="http://schemas.microsoft.com/office/drawing/2014/main" id="{9C21738B-1D0C-FC41-975A-B0168760E20B}"/>
              </a:ext>
            </a:extLst>
          </p:cNvPr>
          <p:cNvSpPr>
            <a:spLocks noGrp="1"/>
          </p:cNvSpPr>
          <p:nvPr>
            <p:ph type="pic" sz="quarter" idx="13"/>
          </p:nvPr>
        </p:nvSpPr>
        <p:spPr>
          <a:xfrm>
            <a:off x="3038232" y="3971981"/>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3" name="Picture Placeholder 21">
            <a:extLst>
              <a:ext uri="{FF2B5EF4-FFF2-40B4-BE49-F238E27FC236}">
                <a16:creationId xmlns:a16="http://schemas.microsoft.com/office/drawing/2014/main" id="{4A571AB3-0324-D041-BF57-897D2EE949F3}"/>
              </a:ext>
            </a:extLst>
          </p:cNvPr>
          <p:cNvSpPr>
            <a:spLocks noGrp="1"/>
          </p:cNvSpPr>
          <p:nvPr>
            <p:ph type="pic" sz="quarter" idx="15"/>
          </p:nvPr>
        </p:nvSpPr>
        <p:spPr>
          <a:xfrm>
            <a:off x="5116705" y="908594"/>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4" name="Picture Placeholder 19">
            <a:extLst>
              <a:ext uri="{FF2B5EF4-FFF2-40B4-BE49-F238E27FC236}">
                <a16:creationId xmlns:a16="http://schemas.microsoft.com/office/drawing/2014/main" id="{3961D252-CE8D-0542-9148-54D307ACC639}"/>
              </a:ext>
            </a:extLst>
          </p:cNvPr>
          <p:cNvSpPr>
            <a:spLocks noGrp="1"/>
          </p:cNvSpPr>
          <p:nvPr>
            <p:ph type="pic" sz="quarter" idx="17"/>
          </p:nvPr>
        </p:nvSpPr>
        <p:spPr>
          <a:xfrm>
            <a:off x="1001088" y="3186130"/>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dirty="0"/>
          </a:p>
        </p:txBody>
      </p:sp>
      <p:sp>
        <p:nvSpPr>
          <p:cNvPr id="35" name="Picture Placeholder 19">
            <a:extLst>
              <a:ext uri="{FF2B5EF4-FFF2-40B4-BE49-F238E27FC236}">
                <a16:creationId xmlns:a16="http://schemas.microsoft.com/office/drawing/2014/main" id="{BD824CAD-9054-7741-8087-52B90A3EBF13}"/>
              </a:ext>
            </a:extLst>
          </p:cNvPr>
          <p:cNvSpPr>
            <a:spLocks noGrp="1"/>
          </p:cNvSpPr>
          <p:nvPr>
            <p:ph type="pic" sz="quarter" idx="18"/>
          </p:nvPr>
        </p:nvSpPr>
        <p:spPr>
          <a:xfrm>
            <a:off x="7262992" y="3895257"/>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6" name="Picture Placeholder 19">
            <a:extLst>
              <a:ext uri="{FF2B5EF4-FFF2-40B4-BE49-F238E27FC236}">
                <a16:creationId xmlns:a16="http://schemas.microsoft.com/office/drawing/2014/main" id="{D72462E0-51D0-8B47-9698-FF5DC3BFD5C0}"/>
              </a:ext>
            </a:extLst>
          </p:cNvPr>
          <p:cNvSpPr>
            <a:spLocks noGrp="1"/>
          </p:cNvSpPr>
          <p:nvPr>
            <p:ph type="pic" sz="quarter" idx="19"/>
          </p:nvPr>
        </p:nvSpPr>
        <p:spPr>
          <a:xfrm>
            <a:off x="9195964" y="2827315"/>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7" name="Picture Placeholder 22">
            <a:extLst>
              <a:ext uri="{FF2B5EF4-FFF2-40B4-BE49-F238E27FC236}">
                <a16:creationId xmlns:a16="http://schemas.microsoft.com/office/drawing/2014/main" id="{B07D4300-E0F4-CE42-BB6D-66A058404490}"/>
              </a:ext>
            </a:extLst>
          </p:cNvPr>
          <p:cNvSpPr>
            <a:spLocks noGrp="1"/>
          </p:cNvSpPr>
          <p:nvPr>
            <p:ph type="pic" sz="quarter" idx="20"/>
          </p:nvPr>
        </p:nvSpPr>
        <p:spPr>
          <a:xfrm>
            <a:off x="2140677" y="1294877"/>
            <a:ext cx="2840947" cy="2621979"/>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38" name="Picture Placeholder 22">
            <a:extLst>
              <a:ext uri="{FF2B5EF4-FFF2-40B4-BE49-F238E27FC236}">
                <a16:creationId xmlns:a16="http://schemas.microsoft.com/office/drawing/2014/main" id="{CB322035-D307-684C-9BCE-97C792C482B1}"/>
              </a:ext>
            </a:extLst>
          </p:cNvPr>
          <p:cNvSpPr>
            <a:spLocks noGrp="1"/>
          </p:cNvSpPr>
          <p:nvPr>
            <p:ph type="pic" sz="quarter" idx="21"/>
          </p:nvPr>
        </p:nvSpPr>
        <p:spPr>
          <a:xfrm>
            <a:off x="7465029" y="1341176"/>
            <a:ext cx="2691659" cy="2484197"/>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39" name="Picture Placeholder 22">
            <a:extLst>
              <a:ext uri="{FF2B5EF4-FFF2-40B4-BE49-F238E27FC236}">
                <a16:creationId xmlns:a16="http://schemas.microsoft.com/office/drawing/2014/main" id="{5EA116BD-D9A6-244B-B2C4-6F67A48EAB73}"/>
              </a:ext>
            </a:extLst>
          </p:cNvPr>
          <p:cNvSpPr>
            <a:spLocks noGrp="1"/>
          </p:cNvSpPr>
          <p:nvPr>
            <p:ph type="pic" sz="quarter" idx="22"/>
          </p:nvPr>
        </p:nvSpPr>
        <p:spPr>
          <a:xfrm>
            <a:off x="4923800" y="3620347"/>
            <a:ext cx="2625935" cy="2423539"/>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20" name="Text Placeholder 7">
            <a:extLst>
              <a:ext uri="{FF2B5EF4-FFF2-40B4-BE49-F238E27FC236}">
                <a16:creationId xmlns:a16="http://schemas.microsoft.com/office/drawing/2014/main" id="{5FF2996E-B798-C941-B039-8FBF2793C412}"/>
              </a:ext>
            </a:extLst>
          </p:cNvPr>
          <p:cNvSpPr>
            <a:spLocks noGrp="1"/>
          </p:cNvSpPr>
          <p:nvPr>
            <p:ph type="body" sz="quarter" idx="23" hasCustomPrompt="1"/>
          </p:nvPr>
        </p:nvSpPr>
        <p:spPr>
          <a:xfrm>
            <a:off x="7720277" y="825671"/>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1" name="Text Placeholder 7">
            <a:extLst>
              <a:ext uri="{FF2B5EF4-FFF2-40B4-BE49-F238E27FC236}">
                <a16:creationId xmlns:a16="http://schemas.microsoft.com/office/drawing/2014/main" id="{463A5812-9617-6641-B093-01B834881B5B}"/>
              </a:ext>
            </a:extLst>
          </p:cNvPr>
          <p:cNvSpPr>
            <a:spLocks noGrp="1"/>
          </p:cNvSpPr>
          <p:nvPr>
            <p:ph type="body" sz="quarter" idx="30" hasCustomPrompt="1"/>
          </p:nvPr>
        </p:nvSpPr>
        <p:spPr>
          <a:xfrm>
            <a:off x="7715701" y="464382"/>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2" name="Text Placeholder 7">
            <a:extLst>
              <a:ext uri="{FF2B5EF4-FFF2-40B4-BE49-F238E27FC236}">
                <a16:creationId xmlns:a16="http://schemas.microsoft.com/office/drawing/2014/main" id="{2DE08F00-96D9-BA42-BA31-E95FEA2E13D4}"/>
              </a:ext>
            </a:extLst>
          </p:cNvPr>
          <p:cNvSpPr>
            <a:spLocks noGrp="1"/>
          </p:cNvSpPr>
          <p:nvPr>
            <p:ph type="body" sz="quarter" idx="31" hasCustomPrompt="1"/>
          </p:nvPr>
        </p:nvSpPr>
        <p:spPr>
          <a:xfrm>
            <a:off x="7179505" y="6451150"/>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3" name="Text Placeholder 7">
            <a:extLst>
              <a:ext uri="{FF2B5EF4-FFF2-40B4-BE49-F238E27FC236}">
                <a16:creationId xmlns:a16="http://schemas.microsoft.com/office/drawing/2014/main" id="{C931792A-36D6-8C44-8953-18CBDAE5A7C0}"/>
              </a:ext>
            </a:extLst>
          </p:cNvPr>
          <p:cNvSpPr>
            <a:spLocks noGrp="1"/>
          </p:cNvSpPr>
          <p:nvPr>
            <p:ph type="body" sz="quarter" idx="32" hasCustomPrompt="1"/>
          </p:nvPr>
        </p:nvSpPr>
        <p:spPr>
          <a:xfrm>
            <a:off x="7174929" y="6089856"/>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6" name="Text Placeholder 7">
            <a:extLst>
              <a:ext uri="{FF2B5EF4-FFF2-40B4-BE49-F238E27FC236}">
                <a16:creationId xmlns:a16="http://schemas.microsoft.com/office/drawing/2014/main" id="{24DDA799-70B2-2246-9037-479A49DCA2A6}"/>
              </a:ext>
            </a:extLst>
          </p:cNvPr>
          <p:cNvSpPr>
            <a:spLocks noGrp="1"/>
          </p:cNvSpPr>
          <p:nvPr>
            <p:ph type="body" sz="quarter" idx="33" hasCustomPrompt="1"/>
          </p:nvPr>
        </p:nvSpPr>
        <p:spPr>
          <a:xfrm>
            <a:off x="2150305" y="885310"/>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7" name="Text Placeholder 7">
            <a:extLst>
              <a:ext uri="{FF2B5EF4-FFF2-40B4-BE49-F238E27FC236}">
                <a16:creationId xmlns:a16="http://schemas.microsoft.com/office/drawing/2014/main" id="{23617EFC-BA28-C841-B0F3-F7283EB27E9E}"/>
              </a:ext>
            </a:extLst>
          </p:cNvPr>
          <p:cNvSpPr>
            <a:spLocks noGrp="1"/>
          </p:cNvSpPr>
          <p:nvPr>
            <p:ph type="body" sz="quarter" idx="34" hasCustomPrompt="1"/>
          </p:nvPr>
        </p:nvSpPr>
        <p:spPr>
          <a:xfrm>
            <a:off x="2145729" y="524017"/>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8" name="Text Placeholder 7">
            <a:extLst>
              <a:ext uri="{FF2B5EF4-FFF2-40B4-BE49-F238E27FC236}">
                <a16:creationId xmlns:a16="http://schemas.microsoft.com/office/drawing/2014/main" id="{24885F0A-C343-F14B-9356-A28E40547342}"/>
              </a:ext>
            </a:extLst>
          </p:cNvPr>
          <p:cNvSpPr>
            <a:spLocks noGrp="1"/>
          </p:cNvSpPr>
          <p:nvPr>
            <p:ph type="body" sz="quarter" idx="35" hasCustomPrompt="1"/>
          </p:nvPr>
        </p:nvSpPr>
        <p:spPr>
          <a:xfrm>
            <a:off x="2885801" y="6508122"/>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9" name="Text Placeholder 7">
            <a:extLst>
              <a:ext uri="{FF2B5EF4-FFF2-40B4-BE49-F238E27FC236}">
                <a16:creationId xmlns:a16="http://schemas.microsoft.com/office/drawing/2014/main" id="{31228740-B71F-4347-89F8-4401FB4D82F1}"/>
              </a:ext>
            </a:extLst>
          </p:cNvPr>
          <p:cNvSpPr>
            <a:spLocks noGrp="1"/>
          </p:cNvSpPr>
          <p:nvPr>
            <p:ph type="body" sz="quarter" idx="36" hasCustomPrompt="1"/>
          </p:nvPr>
        </p:nvSpPr>
        <p:spPr>
          <a:xfrm>
            <a:off x="2881225" y="6146828"/>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30" name="Text Placeholder 7">
            <a:extLst>
              <a:ext uri="{FF2B5EF4-FFF2-40B4-BE49-F238E27FC236}">
                <a16:creationId xmlns:a16="http://schemas.microsoft.com/office/drawing/2014/main" id="{EB6D8E46-25E7-F74B-A600-279A54A22BE2}"/>
              </a:ext>
            </a:extLst>
          </p:cNvPr>
          <p:cNvSpPr>
            <a:spLocks noGrp="1"/>
          </p:cNvSpPr>
          <p:nvPr>
            <p:ph type="body" sz="quarter" idx="37" hasCustomPrompt="1"/>
          </p:nvPr>
        </p:nvSpPr>
        <p:spPr>
          <a:xfrm>
            <a:off x="609741" y="5656093"/>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31" name="Text Placeholder 7">
            <a:extLst>
              <a:ext uri="{FF2B5EF4-FFF2-40B4-BE49-F238E27FC236}">
                <a16:creationId xmlns:a16="http://schemas.microsoft.com/office/drawing/2014/main" id="{9D389DA1-8006-9742-A6B0-B9A53ECC7DA6}"/>
              </a:ext>
            </a:extLst>
          </p:cNvPr>
          <p:cNvSpPr>
            <a:spLocks noGrp="1"/>
          </p:cNvSpPr>
          <p:nvPr>
            <p:ph type="body" sz="quarter" idx="38" hasCustomPrompt="1"/>
          </p:nvPr>
        </p:nvSpPr>
        <p:spPr>
          <a:xfrm>
            <a:off x="605165" y="5294799"/>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0" name="Text Placeholder 7">
            <a:extLst>
              <a:ext uri="{FF2B5EF4-FFF2-40B4-BE49-F238E27FC236}">
                <a16:creationId xmlns:a16="http://schemas.microsoft.com/office/drawing/2014/main" id="{3D7BB568-BFBD-8C45-BFE8-87FE11C949FD}"/>
              </a:ext>
            </a:extLst>
          </p:cNvPr>
          <p:cNvSpPr>
            <a:spLocks noGrp="1"/>
          </p:cNvSpPr>
          <p:nvPr>
            <p:ph type="body" sz="quarter" idx="39" hasCustomPrompt="1"/>
          </p:nvPr>
        </p:nvSpPr>
        <p:spPr>
          <a:xfrm>
            <a:off x="9505261" y="5228711"/>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41" name="Text Placeholder 7">
            <a:extLst>
              <a:ext uri="{FF2B5EF4-FFF2-40B4-BE49-F238E27FC236}">
                <a16:creationId xmlns:a16="http://schemas.microsoft.com/office/drawing/2014/main" id="{23AD0BC8-A660-7A45-A535-0F3C87BF7F86}"/>
              </a:ext>
            </a:extLst>
          </p:cNvPr>
          <p:cNvSpPr>
            <a:spLocks noGrp="1"/>
          </p:cNvSpPr>
          <p:nvPr>
            <p:ph type="body" sz="quarter" idx="40" hasCustomPrompt="1"/>
          </p:nvPr>
        </p:nvSpPr>
        <p:spPr>
          <a:xfrm>
            <a:off x="9500689" y="4867417"/>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2" name="Text Placeholder 7">
            <a:extLst>
              <a:ext uri="{FF2B5EF4-FFF2-40B4-BE49-F238E27FC236}">
                <a16:creationId xmlns:a16="http://schemas.microsoft.com/office/drawing/2014/main" id="{919D8F71-157E-7540-9B7F-5C8A26C250ED}"/>
              </a:ext>
            </a:extLst>
          </p:cNvPr>
          <p:cNvSpPr>
            <a:spLocks noGrp="1"/>
          </p:cNvSpPr>
          <p:nvPr>
            <p:ph type="body" sz="quarter" idx="41" hasCustomPrompt="1"/>
          </p:nvPr>
        </p:nvSpPr>
        <p:spPr>
          <a:xfrm>
            <a:off x="4977074" y="517905"/>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43" name="Text Placeholder 7">
            <a:extLst>
              <a:ext uri="{FF2B5EF4-FFF2-40B4-BE49-F238E27FC236}">
                <a16:creationId xmlns:a16="http://schemas.microsoft.com/office/drawing/2014/main" id="{0FBAB95C-C6F4-A848-9D7F-BD9F0003884E}"/>
              </a:ext>
            </a:extLst>
          </p:cNvPr>
          <p:cNvSpPr>
            <a:spLocks noGrp="1"/>
          </p:cNvSpPr>
          <p:nvPr>
            <p:ph type="body" sz="quarter" idx="42" hasCustomPrompt="1"/>
          </p:nvPr>
        </p:nvSpPr>
        <p:spPr>
          <a:xfrm>
            <a:off x="4972501" y="156611"/>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4" name="Text Placeholder 7">
            <a:extLst>
              <a:ext uri="{FF2B5EF4-FFF2-40B4-BE49-F238E27FC236}">
                <a16:creationId xmlns:a16="http://schemas.microsoft.com/office/drawing/2014/main" id="{8128EFDD-D28A-ED4A-8AA5-7BE8F2309076}"/>
              </a:ext>
            </a:extLst>
          </p:cNvPr>
          <p:cNvSpPr>
            <a:spLocks noGrp="1"/>
          </p:cNvSpPr>
          <p:nvPr>
            <p:ph type="body" sz="quarter" idx="43" hasCustomPrompt="1"/>
          </p:nvPr>
        </p:nvSpPr>
        <p:spPr>
          <a:xfrm>
            <a:off x="4947257" y="3310459"/>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45" name="Text Placeholder 7">
            <a:extLst>
              <a:ext uri="{FF2B5EF4-FFF2-40B4-BE49-F238E27FC236}">
                <a16:creationId xmlns:a16="http://schemas.microsoft.com/office/drawing/2014/main" id="{13A36D58-E9D3-E349-BE24-C506BE02548A}"/>
              </a:ext>
            </a:extLst>
          </p:cNvPr>
          <p:cNvSpPr>
            <a:spLocks noGrp="1"/>
          </p:cNvSpPr>
          <p:nvPr>
            <p:ph type="body" sz="quarter" idx="44" hasCustomPrompt="1"/>
          </p:nvPr>
        </p:nvSpPr>
        <p:spPr>
          <a:xfrm>
            <a:off x="4942685" y="2949165"/>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Tree>
    <p:extLst>
      <p:ext uri="{BB962C8B-B14F-4D97-AF65-F5344CB8AC3E}">
        <p14:creationId xmlns:p14="http://schemas.microsoft.com/office/powerpoint/2010/main" val="190687597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5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AAFFC0CF-8CDA-6F4B-9DBA-4410D3102B6B}"/>
              </a:ext>
            </a:extLst>
          </p:cNvPr>
          <p:cNvSpPr>
            <a:spLocks noGrp="1"/>
          </p:cNvSpPr>
          <p:nvPr>
            <p:ph type="pic" sz="quarter" idx="11"/>
          </p:nvPr>
        </p:nvSpPr>
        <p:spPr>
          <a:xfrm>
            <a:off x="4551989" y="3379232"/>
            <a:ext cx="3471143" cy="3761029"/>
          </a:xfrm>
          <a:custGeom>
            <a:avLst/>
            <a:gdLst>
              <a:gd name="connsiteX0" fmla="*/ 792833 w 3471143"/>
              <a:gd name="connsiteY0" fmla="*/ 123 h 3761029"/>
              <a:gd name="connsiteX1" fmla="*/ 1208138 w 3471143"/>
              <a:gd name="connsiteY1" fmla="*/ 109039 h 3761029"/>
              <a:gd name="connsiteX2" fmla="*/ 2138194 w 3471143"/>
              <a:gd name="connsiteY2" fmla="*/ 646148 h 3761029"/>
              <a:gd name="connsiteX3" fmla="*/ 3068417 w 3471143"/>
              <a:gd name="connsiteY3" fmla="*/ 1183064 h 3761029"/>
              <a:gd name="connsiteX4" fmla="*/ 3068417 w 3471143"/>
              <a:gd name="connsiteY4" fmla="*/ 2577966 h 3761029"/>
              <a:gd name="connsiteX5" fmla="*/ 2138194 w 3471143"/>
              <a:gd name="connsiteY5" fmla="*/ 3114882 h 3761029"/>
              <a:gd name="connsiteX6" fmla="*/ 1208138 w 3471143"/>
              <a:gd name="connsiteY6" fmla="*/ 3651991 h 3761029"/>
              <a:gd name="connsiteX7" fmla="*/ 0 w 3471143"/>
              <a:gd name="connsiteY7" fmla="*/ 2954540 h 3761029"/>
              <a:gd name="connsiteX8" fmla="*/ 0 w 3471143"/>
              <a:gd name="connsiteY8" fmla="*/ 1880515 h 3761029"/>
              <a:gd name="connsiteX9" fmla="*/ 0 w 3471143"/>
              <a:gd name="connsiteY9" fmla="*/ 806490 h 3761029"/>
              <a:gd name="connsiteX10" fmla="*/ 792833 w 3471143"/>
              <a:gd name="connsiteY10" fmla="*/ 123 h 376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1143" h="3761029">
                <a:moveTo>
                  <a:pt x="792833" y="123"/>
                </a:moveTo>
                <a:cubicBezTo>
                  <a:pt x="931266" y="-2316"/>
                  <a:pt x="1073896" y="31566"/>
                  <a:pt x="1208138" y="109039"/>
                </a:cubicBezTo>
                <a:lnTo>
                  <a:pt x="2138194" y="646148"/>
                </a:lnTo>
                <a:lnTo>
                  <a:pt x="3068417" y="1183064"/>
                </a:lnTo>
                <a:cubicBezTo>
                  <a:pt x="3605386" y="1492957"/>
                  <a:pt x="3605386" y="2268073"/>
                  <a:pt x="3068417" y="2577966"/>
                </a:cubicBezTo>
                <a:lnTo>
                  <a:pt x="2138194" y="3114882"/>
                </a:lnTo>
                <a:lnTo>
                  <a:pt x="1208138" y="3651991"/>
                </a:lnTo>
                <a:cubicBezTo>
                  <a:pt x="671169" y="3961883"/>
                  <a:pt x="0" y="3574325"/>
                  <a:pt x="0" y="2954540"/>
                </a:cubicBezTo>
                <a:lnTo>
                  <a:pt x="0" y="1880515"/>
                </a:lnTo>
                <a:lnTo>
                  <a:pt x="0" y="806490"/>
                </a:lnTo>
                <a:cubicBezTo>
                  <a:pt x="0" y="341651"/>
                  <a:pt x="377533" y="7440"/>
                  <a:pt x="792833" y="123"/>
                </a:cubicBezTo>
                <a:close/>
              </a:path>
            </a:pathLst>
          </a:custGeom>
          <a:solidFill>
            <a:schemeClr val="bg2">
              <a:lumMod val="90000"/>
            </a:schemeClr>
          </a:solidFill>
        </p:spPr>
        <p:txBody>
          <a:bodyPr wrap="square">
            <a:noAutofit/>
          </a:bodyPr>
          <a:lstStyle/>
          <a:p>
            <a:endParaRPr lang="en-GB"/>
          </a:p>
        </p:txBody>
      </p:sp>
      <p:sp>
        <p:nvSpPr>
          <p:cNvPr id="13" name="Picture Placeholder 12">
            <a:extLst>
              <a:ext uri="{FF2B5EF4-FFF2-40B4-BE49-F238E27FC236}">
                <a16:creationId xmlns:a16="http://schemas.microsoft.com/office/drawing/2014/main" id="{CC1AE296-DA98-3B4D-836E-67E04EE759AC}"/>
              </a:ext>
            </a:extLst>
          </p:cNvPr>
          <p:cNvSpPr>
            <a:spLocks noGrp="1"/>
          </p:cNvSpPr>
          <p:nvPr>
            <p:ph type="pic" sz="quarter" idx="10"/>
          </p:nvPr>
        </p:nvSpPr>
        <p:spPr>
          <a:xfrm>
            <a:off x="4360454" y="-332070"/>
            <a:ext cx="3471143" cy="3761030"/>
          </a:xfrm>
          <a:custGeom>
            <a:avLst/>
            <a:gdLst>
              <a:gd name="connsiteX0" fmla="*/ 2678311 w 3471143"/>
              <a:gd name="connsiteY0" fmla="*/ 123 h 3761030"/>
              <a:gd name="connsiteX1" fmla="*/ 3471143 w 3471143"/>
              <a:gd name="connsiteY1" fmla="*/ 806491 h 3761030"/>
              <a:gd name="connsiteX2" fmla="*/ 3471143 w 3471143"/>
              <a:gd name="connsiteY2" fmla="*/ 1880515 h 3761030"/>
              <a:gd name="connsiteX3" fmla="*/ 3471143 w 3471143"/>
              <a:gd name="connsiteY3" fmla="*/ 2954540 h 3761030"/>
              <a:gd name="connsiteX4" fmla="*/ 2263005 w 3471143"/>
              <a:gd name="connsiteY4" fmla="*/ 3651991 h 3761030"/>
              <a:gd name="connsiteX5" fmla="*/ 1332949 w 3471143"/>
              <a:gd name="connsiteY5" fmla="*/ 3114882 h 3761030"/>
              <a:gd name="connsiteX6" fmla="*/ 402726 w 3471143"/>
              <a:gd name="connsiteY6" fmla="*/ 2577966 h 3761030"/>
              <a:gd name="connsiteX7" fmla="*/ 402726 w 3471143"/>
              <a:gd name="connsiteY7" fmla="*/ 1183064 h 3761030"/>
              <a:gd name="connsiteX8" fmla="*/ 1332949 w 3471143"/>
              <a:gd name="connsiteY8" fmla="*/ 646148 h 3761030"/>
              <a:gd name="connsiteX9" fmla="*/ 2263005 w 3471143"/>
              <a:gd name="connsiteY9" fmla="*/ 109040 h 3761030"/>
              <a:gd name="connsiteX10" fmla="*/ 2678311 w 3471143"/>
              <a:gd name="connsiteY10" fmla="*/ 123 h 376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1143" h="3761030">
                <a:moveTo>
                  <a:pt x="2678311" y="123"/>
                </a:moveTo>
                <a:cubicBezTo>
                  <a:pt x="3093611" y="7440"/>
                  <a:pt x="3471143" y="341652"/>
                  <a:pt x="3471143" y="806491"/>
                </a:cubicBezTo>
                <a:lnTo>
                  <a:pt x="3471143" y="1880515"/>
                </a:lnTo>
                <a:lnTo>
                  <a:pt x="3471143" y="2954540"/>
                </a:lnTo>
                <a:cubicBezTo>
                  <a:pt x="3471143" y="3574325"/>
                  <a:pt x="2799974" y="3961884"/>
                  <a:pt x="2263005" y="3651991"/>
                </a:cubicBezTo>
                <a:lnTo>
                  <a:pt x="1332949" y="3114882"/>
                </a:lnTo>
                <a:lnTo>
                  <a:pt x="402726" y="2577966"/>
                </a:lnTo>
                <a:cubicBezTo>
                  <a:pt x="-134242" y="2268074"/>
                  <a:pt x="-134242" y="1492957"/>
                  <a:pt x="402726" y="1183064"/>
                </a:cubicBezTo>
                <a:lnTo>
                  <a:pt x="1332949" y="646148"/>
                </a:lnTo>
                <a:lnTo>
                  <a:pt x="2263005" y="109040"/>
                </a:lnTo>
                <a:cubicBezTo>
                  <a:pt x="2397247" y="31566"/>
                  <a:pt x="2539877" y="-2316"/>
                  <a:pt x="2678311" y="123"/>
                </a:cubicBezTo>
                <a:close/>
              </a:path>
            </a:pathLst>
          </a:custGeom>
          <a:solidFill>
            <a:schemeClr val="bg2">
              <a:lumMod val="90000"/>
            </a:schemeClr>
          </a:solidFill>
        </p:spPr>
        <p:txBody>
          <a:bodyPr wrap="square">
            <a:noAutofit/>
          </a:bodyPr>
          <a:lstStyle/>
          <a:p>
            <a:endParaRPr lang="en-GB"/>
          </a:p>
        </p:txBody>
      </p:sp>
      <p:sp>
        <p:nvSpPr>
          <p:cNvPr id="7" name="Shape">
            <a:extLst>
              <a:ext uri="{FF2B5EF4-FFF2-40B4-BE49-F238E27FC236}">
                <a16:creationId xmlns:a16="http://schemas.microsoft.com/office/drawing/2014/main" id="{4859B534-5B33-8847-A364-49A94179F7BA}"/>
              </a:ext>
            </a:extLst>
          </p:cNvPr>
          <p:cNvSpPr/>
          <p:nvPr userDrawn="1"/>
        </p:nvSpPr>
        <p:spPr>
          <a:xfrm rot="10800000">
            <a:off x="4221244" y="-331918"/>
            <a:ext cx="3610349" cy="391169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10" name="Shape">
            <a:extLst>
              <a:ext uri="{FF2B5EF4-FFF2-40B4-BE49-F238E27FC236}">
                <a16:creationId xmlns:a16="http://schemas.microsoft.com/office/drawing/2014/main" id="{EEA2C478-185C-F84D-B045-B443BAFA3F8D}"/>
              </a:ext>
            </a:extLst>
          </p:cNvPr>
          <p:cNvSpPr/>
          <p:nvPr/>
        </p:nvSpPr>
        <p:spPr>
          <a:xfrm>
            <a:off x="4551984" y="3228413"/>
            <a:ext cx="3610349" cy="391169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6" name="Text Placeholder 7">
            <a:extLst>
              <a:ext uri="{FF2B5EF4-FFF2-40B4-BE49-F238E27FC236}">
                <a16:creationId xmlns:a16="http://schemas.microsoft.com/office/drawing/2014/main" id="{824D2969-FC7E-2040-BD2B-BB758209558F}"/>
              </a:ext>
            </a:extLst>
          </p:cNvPr>
          <p:cNvSpPr>
            <a:spLocks noGrp="1"/>
          </p:cNvSpPr>
          <p:nvPr>
            <p:ph type="body" sz="quarter" idx="24" hasCustomPrompt="1"/>
          </p:nvPr>
        </p:nvSpPr>
        <p:spPr>
          <a:xfrm>
            <a:off x="344849" y="1140170"/>
            <a:ext cx="3684863" cy="552450"/>
          </a:xfrm>
        </p:spPr>
        <p:txBody>
          <a:bodyPr lIns="45720" rIns="0">
            <a:normAutofit/>
          </a:bodyPr>
          <a:lstStyle>
            <a:lvl1pPr marL="0" indent="0" algn="r">
              <a:buNone/>
              <a:defRPr sz="2400">
                <a:solidFill>
                  <a:schemeClr val="accent2"/>
                </a:solidFill>
              </a:defRPr>
            </a:lvl1pPr>
          </a:lstStyle>
          <a:p>
            <a:pPr lvl="0"/>
            <a:r>
              <a:rPr lang="en-US" dirty="0"/>
              <a:t>Job Title Here</a:t>
            </a:r>
          </a:p>
        </p:txBody>
      </p:sp>
      <p:sp>
        <p:nvSpPr>
          <p:cNvPr id="8" name="Text Placeholder 7">
            <a:extLst>
              <a:ext uri="{FF2B5EF4-FFF2-40B4-BE49-F238E27FC236}">
                <a16:creationId xmlns:a16="http://schemas.microsoft.com/office/drawing/2014/main" id="{FD0AD251-F7BE-A047-865E-E9650B3207CA}"/>
              </a:ext>
            </a:extLst>
          </p:cNvPr>
          <p:cNvSpPr>
            <a:spLocks noGrp="1"/>
          </p:cNvSpPr>
          <p:nvPr>
            <p:ph type="body" sz="quarter" idx="25"/>
          </p:nvPr>
        </p:nvSpPr>
        <p:spPr>
          <a:xfrm>
            <a:off x="314251" y="1828645"/>
            <a:ext cx="3703055" cy="2723478"/>
          </a:xfrm>
        </p:spPr>
        <p:txBody>
          <a:bodyPr lIns="45720" rIns="0">
            <a:normAutofit/>
          </a:bodyPr>
          <a:lstStyle>
            <a:lvl1pPr marL="0" indent="0" algn="r">
              <a:buNone/>
              <a:defRPr sz="1600">
                <a:solidFill>
                  <a:schemeClr val="tx1"/>
                </a:solidFill>
              </a:defRPr>
            </a:lvl1pPr>
          </a:lstStyle>
          <a:p>
            <a:pPr lvl="0"/>
            <a:endParaRPr lang="en-US" dirty="0"/>
          </a:p>
        </p:txBody>
      </p:sp>
      <p:sp>
        <p:nvSpPr>
          <p:cNvPr id="9" name="Text Placeholder 7">
            <a:extLst>
              <a:ext uri="{FF2B5EF4-FFF2-40B4-BE49-F238E27FC236}">
                <a16:creationId xmlns:a16="http://schemas.microsoft.com/office/drawing/2014/main" id="{24F2EBCC-72C3-A543-82E8-76FD1CDEEC95}"/>
              </a:ext>
            </a:extLst>
          </p:cNvPr>
          <p:cNvSpPr>
            <a:spLocks noGrp="1"/>
          </p:cNvSpPr>
          <p:nvPr>
            <p:ph type="body" sz="quarter" idx="31" hasCustomPrompt="1"/>
          </p:nvPr>
        </p:nvSpPr>
        <p:spPr>
          <a:xfrm>
            <a:off x="345337" y="464883"/>
            <a:ext cx="3681320" cy="552450"/>
          </a:xfrm>
        </p:spPr>
        <p:txBody>
          <a:bodyPr lIns="45720" rIns="0">
            <a:normAutofit/>
          </a:bodyPr>
          <a:lstStyle>
            <a:lvl1pPr marL="0" indent="0" algn="r">
              <a:buNone/>
              <a:defRPr sz="3200" b="1">
                <a:solidFill>
                  <a:schemeClr val="tx1"/>
                </a:solidFill>
              </a:defRPr>
            </a:lvl1pPr>
          </a:lstStyle>
          <a:p>
            <a:pPr lvl="0"/>
            <a:r>
              <a:rPr lang="en-US" dirty="0"/>
              <a:t>NAME Here</a:t>
            </a:r>
          </a:p>
        </p:txBody>
      </p:sp>
      <p:sp>
        <p:nvSpPr>
          <p:cNvPr id="15" name="Text Placeholder 7">
            <a:extLst>
              <a:ext uri="{FF2B5EF4-FFF2-40B4-BE49-F238E27FC236}">
                <a16:creationId xmlns:a16="http://schemas.microsoft.com/office/drawing/2014/main" id="{CC85BF7E-B97D-0C44-BE53-B46AB3240336}"/>
              </a:ext>
            </a:extLst>
          </p:cNvPr>
          <p:cNvSpPr>
            <a:spLocks noGrp="1"/>
          </p:cNvSpPr>
          <p:nvPr>
            <p:ph type="body" sz="quarter" idx="32" hasCustomPrompt="1"/>
          </p:nvPr>
        </p:nvSpPr>
        <p:spPr>
          <a:xfrm>
            <a:off x="8383884" y="5881135"/>
            <a:ext cx="3567309" cy="552450"/>
          </a:xfrm>
        </p:spPr>
        <p:txBody>
          <a:bodyPr lIns="45720" rIns="0">
            <a:normAutofit/>
          </a:bodyPr>
          <a:lstStyle>
            <a:lvl1pPr marL="0" indent="0" algn="l">
              <a:buNone/>
              <a:defRPr sz="2400">
                <a:solidFill>
                  <a:schemeClr val="accent2"/>
                </a:solidFill>
              </a:defRPr>
            </a:lvl1pPr>
          </a:lstStyle>
          <a:p>
            <a:pPr lvl="0"/>
            <a:r>
              <a:rPr lang="en-US" dirty="0"/>
              <a:t>Job Title Here</a:t>
            </a:r>
          </a:p>
        </p:txBody>
      </p:sp>
      <p:sp>
        <p:nvSpPr>
          <p:cNvPr id="17" name="Text Placeholder 7">
            <a:extLst>
              <a:ext uri="{FF2B5EF4-FFF2-40B4-BE49-F238E27FC236}">
                <a16:creationId xmlns:a16="http://schemas.microsoft.com/office/drawing/2014/main" id="{9F83BAB5-491B-0941-B5E1-F5A66A258FB1}"/>
              </a:ext>
            </a:extLst>
          </p:cNvPr>
          <p:cNvSpPr>
            <a:spLocks noGrp="1"/>
          </p:cNvSpPr>
          <p:nvPr>
            <p:ph type="body" sz="quarter" idx="33"/>
          </p:nvPr>
        </p:nvSpPr>
        <p:spPr>
          <a:xfrm>
            <a:off x="8353869" y="2345480"/>
            <a:ext cx="3584923" cy="2723478"/>
          </a:xfrm>
        </p:spPr>
        <p:txBody>
          <a:bodyPr lIns="45720" rIns="0" anchor="b">
            <a:normAutofit/>
          </a:bodyPr>
          <a:lstStyle>
            <a:lvl1pPr marL="0" indent="0" algn="l">
              <a:buNone/>
              <a:defRPr sz="1600">
                <a:solidFill>
                  <a:schemeClr val="tx1"/>
                </a:solidFill>
              </a:defRPr>
            </a:lvl1pPr>
          </a:lstStyle>
          <a:p>
            <a:pPr lvl="0"/>
            <a:endParaRPr lang="en-US" dirty="0"/>
          </a:p>
        </p:txBody>
      </p:sp>
      <p:sp>
        <p:nvSpPr>
          <p:cNvPr id="18" name="Text Placeholder 7">
            <a:extLst>
              <a:ext uri="{FF2B5EF4-FFF2-40B4-BE49-F238E27FC236}">
                <a16:creationId xmlns:a16="http://schemas.microsoft.com/office/drawing/2014/main" id="{E19F8644-6AB8-734D-B6D2-0CD01D80D376}"/>
              </a:ext>
            </a:extLst>
          </p:cNvPr>
          <p:cNvSpPr>
            <a:spLocks noGrp="1"/>
          </p:cNvSpPr>
          <p:nvPr>
            <p:ph type="body" sz="quarter" idx="34" hasCustomPrompt="1"/>
          </p:nvPr>
        </p:nvSpPr>
        <p:spPr>
          <a:xfrm>
            <a:off x="8384264" y="5205848"/>
            <a:ext cx="3563880" cy="552450"/>
          </a:xfrm>
        </p:spPr>
        <p:txBody>
          <a:bodyPr lIns="45720" rIns="0">
            <a:normAutofit/>
          </a:bodyPr>
          <a:lstStyle>
            <a:lvl1pPr marL="0" indent="0" algn="l">
              <a:buNone/>
              <a:defRPr sz="3200" b="1">
                <a:solidFill>
                  <a:schemeClr val="tx1"/>
                </a:solidFill>
              </a:defRPr>
            </a:lvl1pPr>
          </a:lstStyle>
          <a:p>
            <a:pPr lvl="0"/>
            <a:r>
              <a:rPr lang="en-US" dirty="0"/>
              <a:t>NAME Here</a:t>
            </a:r>
          </a:p>
        </p:txBody>
      </p:sp>
    </p:spTree>
    <p:extLst>
      <p:ext uri="{BB962C8B-B14F-4D97-AF65-F5344CB8AC3E}">
        <p14:creationId xmlns:p14="http://schemas.microsoft.com/office/powerpoint/2010/main" val="320599087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6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BA03FEF-90C3-6146-B1CD-A554644888AD}"/>
              </a:ext>
            </a:extLst>
          </p:cNvPr>
          <p:cNvSpPr>
            <a:spLocks noGrp="1"/>
          </p:cNvSpPr>
          <p:nvPr>
            <p:ph type="pic" sz="quarter" idx="10"/>
          </p:nvPr>
        </p:nvSpPr>
        <p:spPr>
          <a:xfrm>
            <a:off x="-801792" y="-150517"/>
            <a:ext cx="6265669" cy="6265670"/>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8" name="Shape">
            <a:extLst>
              <a:ext uri="{FF2B5EF4-FFF2-40B4-BE49-F238E27FC236}">
                <a16:creationId xmlns:a16="http://schemas.microsoft.com/office/drawing/2014/main" id="{BE501D8A-5233-0047-890B-C10F54710722}"/>
              </a:ext>
            </a:extLst>
          </p:cNvPr>
          <p:cNvSpPr/>
          <p:nvPr/>
        </p:nvSpPr>
        <p:spPr>
          <a:xfrm rot="2700000">
            <a:off x="257680" y="477574"/>
            <a:ext cx="6135506" cy="664762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4" name="Text Placeholder 7">
            <a:extLst>
              <a:ext uri="{FF2B5EF4-FFF2-40B4-BE49-F238E27FC236}">
                <a16:creationId xmlns:a16="http://schemas.microsoft.com/office/drawing/2014/main" id="{D28DBBD3-5E04-5C4E-9208-DB46105D387A}"/>
              </a:ext>
            </a:extLst>
          </p:cNvPr>
          <p:cNvSpPr>
            <a:spLocks noGrp="1"/>
          </p:cNvSpPr>
          <p:nvPr>
            <p:ph type="body" sz="quarter" idx="24" hasCustomPrompt="1"/>
          </p:nvPr>
        </p:nvSpPr>
        <p:spPr>
          <a:xfrm>
            <a:off x="5318269" y="1076517"/>
            <a:ext cx="6271699" cy="552450"/>
          </a:xfrm>
        </p:spPr>
        <p:txBody>
          <a:bodyPr lIns="45720" rIns="0">
            <a:normAutofit/>
          </a:bodyPr>
          <a:lstStyle>
            <a:lvl1pPr marL="0" indent="0">
              <a:buNone/>
              <a:defRPr sz="2400">
                <a:solidFill>
                  <a:schemeClr val="accent2"/>
                </a:solidFill>
              </a:defRPr>
            </a:lvl1pPr>
          </a:lstStyle>
          <a:p>
            <a:pPr lvl="0"/>
            <a:r>
              <a:rPr lang="en-US" dirty="0"/>
              <a:t>Job Title Here</a:t>
            </a:r>
          </a:p>
        </p:txBody>
      </p:sp>
      <p:sp>
        <p:nvSpPr>
          <p:cNvPr id="5" name="Text Placeholder 7">
            <a:extLst>
              <a:ext uri="{FF2B5EF4-FFF2-40B4-BE49-F238E27FC236}">
                <a16:creationId xmlns:a16="http://schemas.microsoft.com/office/drawing/2014/main" id="{3CD8FCC2-098A-BE4A-BA23-0F21A8C47130}"/>
              </a:ext>
            </a:extLst>
          </p:cNvPr>
          <p:cNvSpPr>
            <a:spLocks noGrp="1"/>
          </p:cNvSpPr>
          <p:nvPr>
            <p:ph type="body" sz="quarter" idx="25"/>
          </p:nvPr>
        </p:nvSpPr>
        <p:spPr>
          <a:xfrm>
            <a:off x="6291471" y="1847658"/>
            <a:ext cx="5297556" cy="4609112"/>
          </a:xfrm>
        </p:spPr>
        <p:txBody>
          <a:bodyPr lIns="45720" rIns="0">
            <a:normAutofit/>
          </a:bodyPr>
          <a:lstStyle>
            <a:lvl1pPr marL="0" indent="0">
              <a:buNone/>
              <a:defRPr sz="2400">
                <a:solidFill>
                  <a:schemeClr val="tx1"/>
                </a:solidFill>
              </a:defRPr>
            </a:lvl1pPr>
          </a:lstStyle>
          <a:p>
            <a:pPr lvl="0"/>
            <a:endParaRPr lang="en-US" dirty="0"/>
          </a:p>
        </p:txBody>
      </p:sp>
      <p:sp>
        <p:nvSpPr>
          <p:cNvPr id="6" name="Text Placeholder 7">
            <a:extLst>
              <a:ext uri="{FF2B5EF4-FFF2-40B4-BE49-F238E27FC236}">
                <a16:creationId xmlns:a16="http://schemas.microsoft.com/office/drawing/2014/main" id="{34795D48-9CDD-634A-AEE5-A05978E31104}"/>
              </a:ext>
            </a:extLst>
          </p:cNvPr>
          <p:cNvSpPr>
            <a:spLocks noGrp="1"/>
          </p:cNvSpPr>
          <p:nvPr>
            <p:ph type="body" sz="quarter" idx="31" hasCustomPrompt="1"/>
          </p:nvPr>
        </p:nvSpPr>
        <p:spPr>
          <a:xfrm>
            <a:off x="5319016" y="401230"/>
            <a:ext cx="6265669" cy="552450"/>
          </a:xfrm>
        </p:spPr>
        <p:txBody>
          <a:bodyPr lIns="45720" rIns="0">
            <a:normAutofit/>
          </a:bodyPr>
          <a:lstStyle>
            <a:lvl1pPr marL="0" indent="0">
              <a:buNone/>
              <a:defRPr sz="3200" b="1">
                <a:solidFill>
                  <a:schemeClr val="tx1"/>
                </a:solidFill>
              </a:defRPr>
            </a:lvl1pPr>
          </a:lstStyle>
          <a:p>
            <a:pPr lvl="0"/>
            <a:r>
              <a:rPr lang="en-US" dirty="0"/>
              <a:t>NAME Here</a:t>
            </a:r>
          </a:p>
        </p:txBody>
      </p:sp>
    </p:spTree>
    <p:extLst>
      <p:ext uri="{BB962C8B-B14F-4D97-AF65-F5344CB8AC3E}">
        <p14:creationId xmlns:p14="http://schemas.microsoft.com/office/powerpoint/2010/main" val="324587298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7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a:off x="4221341"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0" name="Shape">
            <a:extLst>
              <a:ext uri="{FF2B5EF4-FFF2-40B4-BE49-F238E27FC236}">
                <a16:creationId xmlns:a16="http://schemas.microsoft.com/office/drawing/2014/main" id="{6F1CED87-0BF5-6A46-B708-A992D6AD6C04}"/>
              </a:ext>
            </a:extLst>
          </p:cNvPr>
          <p:cNvSpPr/>
          <p:nvPr userDrawn="1"/>
        </p:nvSpPr>
        <p:spPr>
          <a:xfrm>
            <a:off x="-402226" y="203200"/>
            <a:ext cx="5954252" cy="645124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grpSp>
        <p:nvGrpSpPr>
          <p:cNvPr id="12" name="Group 11">
            <a:extLst>
              <a:ext uri="{FF2B5EF4-FFF2-40B4-BE49-F238E27FC236}">
                <a16:creationId xmlns:a16="http://schemas.microsoft.com/office/drawing/2014/main" id="{CA1A76CB-DB60-8B42-99AB-7D6CAB017EFE}"/>
              </a:ext>
            </a:extLst>
          </p:cNvPr>
          <p:cNvGrpSpPr/>
          <p:nvPr userDrawn="1"/>
        </p:nvGrpSpPr>
        <p:grpSpPr>
          <a:xfrm>
            <a:off x="781761" y="591099"/>
            <a:ext cx="2696547" cy="5675457"/>
            <a:chOff x="11836399" y="2222500"/>
            <a:chExt cx="926593" cy="1950212"/>
          </a:xfrm>
        </p:grpSpPr>
        <p:sp>
          <p:nvSpPr>
            <p:cNvPr id="13" name="Shape">
              <a:extLst>
                <a:ext uri="{FF2B5EF4-FFF2-40B4-BE49-F238E27FC236}">
                  <a16:creationId xmlns:a16="http://schemas.microsoft.com/office/drawing/2014/main" id="{CC64E206-895B-A642-B97E-9280DFCEAF0D}"/>
                </a:ext>
              </a:extLst>
            </p:cNvPr>
            <p:cNvSpPr/>
            <p:nvPr/>
          </p:nvSpPr>
          <p:spPr>
            <a:xfrm>
              <a:off x="11836399" y="2222500"/>
              <a:ext cx="926593" cy="1950212"/>
            </a:xfrm>
            <a:custGeom>
              <a:avLst/>
              <a:gdLst/>
              <a:ahLst/>
              <a:cxnLst>
                <a:cxn ang="0">
                  <a:pos x="wd2" y="hd2"/>
                </a:cxn>
                <a:cxn ang="5400000">
                  <a:pos x="wd2" y="hd2"/>
                </a:cxn>
                <a:cxn ang="10800000">
                  <a:pos x="wd2" y="hd2"/>
                </a:cxn>
                <a:cxn ang="16200000">
                  <a:pos x="wd2" y="hd2"/>
                </a:cxn>
              </a:cxnLst>
              <a:rect l="0" t="0" r="r" b="b"/>
              <a:pathLst>
                <a:path w="21600" h="21600" extrusionOk="0">
                  <a:moveTo>
                    <a:pt x="21600" y="20002"/>
                  </a:moveTo>
                  <a:cubicBezTo>
                    <a:pt x="21600" y="20880"/>
                    <a:pt x="20087" y="21600"/>
                    <a:pt x="18237" y="21600"/>
                  </a:cubicBezTo>
                  <a:lnTo>
                    <a:pt x="3363" y="21600"/>
                  </a:lnTo>
                  <a:cubicBezTo>
                    <a:pt x="1513" y="21600"/>
                    <a:pt x="0" y="20880"/>
                    <a:pt x="0" y="20002"/>
                  </a:cubicBezTo>
                  <a:lnTo>
                    <a:pt x="0" y="1598"/>
                  </a:lnTo>
                  <a:cubicBezTo>
                    <a:pt x="0" y="719"/>
                    <a:pt x="1513" y="0"/>
                    <a:pt x="3363" y="0"/>
                  </a:cubicBezTo>
                  <a:lnTo>
                    <a:pt x="18237" y="0"/>
                  </a:lnTo>
                  <a:cubicBezTo>
                    <a:pt x="20087" y="0"/>
                    <a:pt x="21600" y="719"/>
                    <a:pt x="21600" y="1598"/>
                  </a:cubicBezTo>
                  <a:lnTo>
                    <a:pt x="21600" y="20002"/>
                  </a:lnTo>
                  <a:close/>
                </a:path>
              </a:pathLst>
            </a:custGeom>
            <a:solidFill>
              <a:srgbClr val="535154"/>
            </a:solidFill>
            <a:ln w="12700">
              <a:miter lim="400000"/>
            </a:ln>
          </p:spPr>
          <p:txBody>
            <a:bodyPr lIns="38100" tIns="38100" rIns="38100" bIns="38100" anchor="ctr"/>
            <a:lstStyle/>
            <a:p>
              <a:pPr>
                <a:defRPr sz="3000">
                  <a:solidFill>
                    <a:srgbClr val="FFFFFF"/>
                  </a:solidFill>
                </a:defRPr>
              </a:pPr>
              <a:endParaRPr sz="3000"/>
            </a:p>
          </p:txBody>
        </p:sp>
        <p:sp>
          <p:nvSpPr>
            <p:cNvPr id="14" name="Rectangle">
              <a:extLst>
                <a:ext uri="{FF2B5EF4-FFF2-40B4-BE49-F238E27FC236}">
                  <a16:creationId xmlns:a16="http://schemas.microsoft.com/office/drawing/2014/main" id="{88BE35E0-7EA3-8C4C-B8C2-D4199035A940}"/>
                </a:ext>
              </a:extLst>
            </p:cNvPr>
            <p:cNvSpPr/>
            <p:nvPr/>
          </p:nvSpPr>
          <p:spPr>
            <a:xfrm>
              <a:off x="11899899" y="2489200"/>
              <a:ext cx="790575" cy="1425956"/>
            </a:xfrm>
            <a:prstGeom prst="rect">
              <a:avLst/>
            </a:prstGeom>
            <a:solidFill>
              <a:srgbClr val="EBECED"/>
            </a:solidFill>
            <a:ln w="12700">
              <a:miter lim="400000"/>
            </a:ln>
          </p:spPr>
          <p:txBody>
            <a:bodyPr lIns="38100" tIns="38100" rIns="38100" bIns="38100" anchor="ctr"/>
            <a:lstStyle/>
            <a:p>
              <a:pPr>
                <a:defRPr sz="3000">
                  <a:solidFill>
                    <a:srgbClr val="FFFFFF"/>
                  </a:solidFill>
                </a:defRPr>
              </a:pPr>
              <a:endParaRPr sz="3000"/>
            </a:p>
          </p:txBody>
        </p:sp>
        <p:sp>
          <p:nvSpPr>
            <p:cNvPr id="15" name="Shape">
              <a:extLst>
                <a:ext uri="{FF2B5EF4-FFF2-40B4-BE49-F238E27FC236}">
                  <a16:creationId xmlns:a16="http://schemas.microsoft.com/office/drawing/2014/main" id="{76F08690-8155-7149-8D2D-8907F81E439E}"/>
                </a:ext>
              </a:extLst>
            </p:cNvPr>
            <p:cNvSpPr/>
            <p:nvPr/>
          </p:nvSpPr>
          <p:spPr>
            <a:xfrm>
              <a:off x="12230100" y="3962400"/>
              <a:ext cx="130048" cy="130175"/>
            </a:xfrm>
            <a:custGeom>
              <a:avLst/>
              <a:gdLst/>
              <a:ahLst/>
              <a:cxnLst>
                <a:cxn ang="0">
                  <a:pos x="wd2" y="hd2"/>
                </a:cxn>
                <a:cxn ang="5400000">
                  <a:pos x="wd2" y="hd2"/>
                </a:cxn>
                <a:cxn ang="10800000">
                  <a:pos x="wd2" y="hd2"/>
                </a:cxn>
                <a:cxn ang="16200000">
                  <a:pos x="wd2" y="hd2"/>
                </a:cxn>
              </a:cxnLst>
              <a:rect l="0" t="0" r="r" b="b"/>
              <a:pathLst>
                <a:path w="21600" h="21600" extrusionOk="0">
                  <a:moveTo>
                    <a:pt x="21600" y="10789"/>
                  </a:moveTo>
                  <a:cubicBezTo>
                    <a:pt x="21600" y="16753"/>
                    <a:pt x="16770" y="21600"/>
                    <a:pt x="10800" y="21600"/>
                  </a:cubicBezTo>
                  <a:cubicBezTo>
                    <a:pt x="4830" y="21600"/>
                    <a:pt x="0" y="16753"/>
                    <a:pt x="0" y="10789"/>
                  </a:cubicBezTo>
                  <a:cubicBezTo>
                    <a:pt x="0" y="4847"/>
                    <a:pt x="4830" y="0"/>
                    <a:pt x="10800" y="0"/>
                  </a:cubicBezTo>
                  <a:cubicBezTo>
                    <a:pt x="16770" y="0"/>
                    <a:pt x="21600" y="4847"/>
                    <a:pt x="21600" y="10789"/>
                  </a:cubicBezTo>
                  <a:close/>
                </a:path>
              </a:pathLst>
            </a:custGeom>
            <a:solidFill>
              <a:srgbClr val="939496"/>
            </a:solidFill>
            <a:ln w="12700">
              <a:miter lim="400000"/>
            </a:ln>
          </p:spPr>
          <p:txBody>
            <a:bodyPr lIns="38100" tIns="38100" rIns="38100" bIns="38100" anchor="ctr"/>
            <a:lstStyle/>
            <a:p>
              <a:pPr>
                <a:defRPr sz="3000">
                  <a:solidFill>
                    <a:srgbClr val="FFFFFF"/>
                  </a:solidFill>
                </a:defRPr>
              </a:pPr>
              <a:endParaRPr sz="3000"/>
            </a:p>
          </p:txBody>
        </p:sp>
        <p:sp>
          <p:nvSpPr>
            <p:cNvPr id="16" name="Shape">
              <a:extLst>
                <a:ext uri="{FF2B5EF4-FFF2-40B4-BE49-F238E27FC236}">
                  <a16:creationId xmlns:a16="http://schemas.microsoft.com/office/drawing/2014/main" id="{6F153367-4DBE-C542-94F9-6522C8762D7F}"/>
                </a:ext>
              </a:extLst>
            </p:cNvPr>
            <p:cNvSpPr/>
            <p:nvPr/>
          </p:nvSpPr>
          <p:spPr>
            <a:xfrm>
              <a:off x="12204699" y="2374899"/>
              <a:ext cx="160401" cy="3886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9"/>
                    <a:pt x="20420" y="21600"/>
                    <a:pt x="18966" y="21600"/>
                  </a:cubicBezTo>
                  <a:lnTo>
                    <a:pt x="2634" y="21600"/>
                  </a:lnTo>
                  <a:cubicBezTo>
                    <a:pt x="1197" y="21600"/>
                    <a:pt x="0" y="16729"/>
                    <a:pt x="0" y="10800"/>
                  </a:cubicBezTo>
                  <a:lnTo>
                    <a:pt x="0" y="10800"/>
                  </a:lnTo>
                  <a:cubicBezTo>
                    <a:pt x="0" y="4871"/>
                    <a:pt x="1180" y="0"/>
                    <a:pt x="2634" y="0"/>
                  </a:cubicBezTo>
                  <a:lnTo>
                    <a:pt x="18966" y="0"/>
                  </a:lnTo>
                  <a:cubicBezTo>
                    <a:pt x="20420" y="71"/>
                    <a:pt x="21600" y="4871"/>
                    <a:pt x="21600" y="10800"/>
                  </a:cubicBezTo>
                  <a:lnTo>
                    <a:pt x="21600" y="10800"/>
                  </a:lnTo>
                  <a:close/>
                </a:path>
              </a:pathLst>
            </a:custGeom>
            <a:solidFill>
              <a:srgbClr val="6B6C6E"/>
            </a:solidFill>
            <a:ln w="12700">
              <a:miter lim="400000"/>
            </a:ln>
          </p:spPr>
          <p:txBody>
            <a:bodyPr lIns="38100" tIns="38100" rIns="38100" bIns="38100" anchor="ctr"/>
            <a:lstStyle/>
            <a:p>
              <a:pPr>
                <a:defRPr sz="3000">
                  <a:solidFill>
                    <a:srgbClr val="FFFFFF"/>
                  </a:solidFill>
                </a:defRPr>
              </a:pPr>
              <a:endParaRPr sz="3000"/>
            </a:p>
          </p:txBody>
        </p:sp>
      </p:grpSp>
      <p:sp>
        <p:nvSpPr>
          <p:cNvPr id="3" name="Picture Placeholder 2">
            <a:extLst>
              <a:ext uri="{FF2B5EF4-FFF2-40B4-BE49-F238E27FC236}">
                <a16:creationId xmlns:a16="http://schemas.microsoft.com/office/drawing/2014/main" id="{C55E585B-FB5A-624B-B294-DF4A8FB56E15}"/>
              </a:ext>
            </a:extLst>
          </p:cNvPr>
          <p:cNvSpPr>
            <a:spLocks noGrp="1"/>
          </p:cNvSpPr>
          <p:nvPr>
            <p:ph type="pic" sz="quarter" idx="10"/>
          </p:nvPr>
        </p:nvSpPr>
        <p:spPr>
          <a:xfrm>
            <a:off x="966793" y="1366843"/>
            <a:ext cx="2300287" cy="4149725"/>
          </a:xfrm>
        </p:spPr>
        <p:txBody>
          <a:bodyPr/>
          <a:lstStyle/>
          <a:p>
            <a:endParaRPr lang="en-GB"/>
          </a:p>
        </p:txBody>
      </p:sp>
      <p:sp>
        <p:nvSpPr>
          <p:cNvPr id="17" name="Content Placeholder 2">
            <a:extLst>
              <a:ext uri="{FF2B5EF4-FFF2-40B4-BE49-F238E27FC236}">
                <a16:creationId xmlns:a16="http://schemas.microsoft.com/office/drawing/2014/main" id="{211FB036-9C56-CB41-8821-C2C13A550663}"/>
              </a:ext>
            </a:extLst>
          </p:cNvPr>
          <p:cNvSpPr>
            <a:spLocks noGrp="1"/>
          </p:cNvSpPr>
          <p:nvPr>
            <p:ph sz="half" idx="16"/>
          </p:nvPr>
        </p:nvSpPr>
        <p:spPr>
          <a:xfrm>
            <a:off x="4662293" y="510130"/>
            <a:ext cx="6747947" cy="5837740"/>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229661048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8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rot="10800000">
            <a:off x="343609"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0" name="Shape">
            <a:extLst>
              <a:ext uri="{FF2B5EF4-FFF2-40B4-BE49-F238E27FC236}">
                <a16:creationId xmlns:a16="http://schemas.microsoft.com/office/drawing/2014/main" id="{6F1CED87-0BF5-6A46-B708-A992D6AD6C04}"/>
              </a:ext>
            </a:extLst>
          </p:cNvPr>
          <p:cNvSpPr/>
          <p:nvPr userDrawn="1"/>
        </p:nvSpPr>
        <p:spPr>
          <a:xfrm rot="10800000">
            <a:off x="6523507" y="203200"/>
            <a:ext cx="5954252" cy="645124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grpSp>
        <p:nvGrpSpPr>
          <p:cNvPr id="4" name="Group 3">
            <a:extLst>
              <a:ext uri="{FF2B5EF4-FFF2-40B4-BE49-F238E27FC236}">
                <a16:creationId xmlns:a16="http://schemas.microsoft.com/office/drawing/2014/main" id="{5F8DDB44-ADB0-B543-9869-F92F98F7EDE7}"/>
              </a:ext>
            </a:extLst>
          </p:cNvPr>
          <p:cNvGrpSpPr/>
          <p:nvPr userDrawn="1"/>
        </p:nvGrpSpPr>
        <p:grpSpPr>
          <a:xfrm>
            <a:off x="7156636" y="581034"/>
            <a:ext cx="4382349" cy="5695576"/>
            <a:chOff x="10655300" y="5321300"/>
            <a:chExt cx="2674240" cy="3475610"/>
          </a:xfrm>
        </p:grpSpPr>
        <p:sp>
          <p:nvSpPr>
            <p:cNvPr id="5" name="Shape">
              <a:extLst>
                <a:ext uri="{FF2B5EF4-FFF2-40B4-BE49-F238E27FC236}">
                  <a16:creationId xmlns:a16="http://schemas.microsoft.com/office/drawing/2014/main" id="{A31C8030-81CD-EA46-A444-DC2F955F0EE2}"/>
                </a:ext>
              </a:extLst>
            </p:cNvPr>
            <p:cNvSpPr/>
            <p:nvPr/>
          </p:nvSpPr>
          <p:spPr>
            <a:xfrm>
              <a:off x="10655300" y="5321300"/>
              <a:ext cx="2674240" cy="3475610"/>
            </a:xfrm>
            <a:custGeom>
              <a:avLst/>
              <a:gdLst/>
              <a:ahLst/>
              <a:cxnLst>
                <a:cxn ang="0">
                  <a:pos x="wd2" y="hd2"/>
                </a:cxn>
                <a:cxn ang="5400000">
                  <a:pos x="wd2" y="hd2"/>
                </a:cxn>
                <a:cxn ang="10800000">
                  <a:pos x="wd2" y="hd2"/>
                </a:cxn>
                <a:cxn ang="16200000">
                  <a:pos x="wd2" y="hd2"/>
                </a:cxn>
              </a:cxnLst>
              <a:rect l="0" t="0" r="r" b="b"/>
              <a:pathLst>
                <a:path w="21600" h="21600" extrusionOk="0">
                  <a:moveTo>
                    <a:pt x="21600" y="20641"/>
                  </a:moveTo>
                  <a:cubicBezTo>
                    <a:pt x="21600" y="21168"/>
                    <a:pt x="21040" y="21600"/>
                    <a:pt x="20354" y="21600"/>
                  </a:cubicBezTo>
                  <a:lnTo>
                    <a:pt x="1245" y="21600"/>
                  </a:lnTo>
                  <a:cubicBezTo>
                    <a:pt x="561" y="21600"/>
                    <a:pt x="0" y="21169"/>
                    <a:pt x="0" y="20641"/>
                  </a:cubicBezTo>
                  <a:lnTo>
                    <a:pt x="0" y="959"/>
                  </a:lnTo>
                  <a:cubicBezTo>
                    <a:pt x="0" y="432"/>
                    <a:pt x="561" y="0"/>
                    <a:pt x="1245" y="0"/>
                  </a:cubicBezTo>
                  <a:lnTo>
                    <a:pt x="20353" y="0"/>
                  </a:lnTo>
                  <a:cubicBezTo>
                    <a:pt x="21039" y="0"/>
                    <a:pt x="21599" y="432"/>
                    <a:pt x="21599" y="959"/>
                  </a:cubicBezTo>
                  <a:lnTo>
                    <a:pt x="21599" y="20641"/>
                  </a:lnTo>
                  <a:close/>
                </a:path>
              </a:pathLst>
            </a:custGeom>
            <a:solidFill>
              <a:srgbClr val="535154"/>
            </a:solidFill>
            <a:ln w="12700">
              <a:miter lim="400000"/>
            </a:ln>
          </p:spPr>
          <p:txBody>
            <a:bodyPr lIns="38100" tIns="38100" rIns="38100" bIns="38100" anchor="ctr"/>
            <a:lstStyle/>
            <a:p>
              <a:pPr>
                <a:defRPr sz="3000">
                  <a:solidFill>
                    <a:srgbClr val="FFFFFF"/>
                  </a:solidFill>
                </a:defRPr>
              </a:pPr>
              <a:endParaRPr sz="3000"/>
            </a:p>
          </p:txBody>
        </p:sp>
        <p:sp>
          <p:nvSpPr>
            <p:cNvPr id="6" name="Rectangle">
              <a:extLst>
                <a:ext uri="{FF2B5EF4-FFF2-40B4-BE49-F238E27FC236}">
                  <a16:creationId xmlns:a16="http://schemas.microsoft.com/office/drawing/2014/main" id="{79A3A3F4-53CC-CC4D-82F5-2D8471A637B9}"/>
                </a:ext>
              </a:extLst>
            </p:cNvPr>
            <p:cNvSpPr/>
            <p:nvPr/>
          </p:nvSpPr>
          <p:spPr>
            <a:xfrm>
              <a:off x="10922000" y="5613400"/>
              <a:ext cx="2155700" cy="2884298"/>
            </a:xfrm>
            <a:prstGeom prst="rect">
              <a:avLst/>
            </a:prstGeom>
            <a:solidFill>
              <a:srgbClr val="EBECED"/>
            </a:solidFill>
            <a:ln w="12700">
              <a:miter lim="400000"/>
            </a:ln>
          </p:spPr>
          <p:txBody>
            <a:bodyPr lIns="38100" tIns="38100" rIns="38100" bIns="38100" anchor="ctr"/>
            <a:lstStyle/>
            <a:p>
              <a:pPr>
                <a:defRPr sz="3000">
                  <a:solidFill>
                    <a:srgbClr val="FFFFFF"/>
                  </a:solidFill>
                </a:defRPr>
              </a:pPr>
              <a:endParaRPr sz="3000"/>
            </a:p>
          </p:txBody>
        </p:sp>
        <p:sp>
          <p:nvSpPr>
            <p:cNvPr id="7" name="Shape">
              <a:extLst>
                <a:ext uri="{FF2B5EF4-FFF2-40B4-BE49-F238E27FC236}">
                  <a16:creationId xmlns:a16="http://schemas.microsoft.com/office/drawing/2014/main" id="{FE789B4A-1229-1649-BA8B-EE9AD7FD840B}"/>
                </a:ext>
              </a:extLst>
            </p:cNvPr>
            <p:cNvSpPr/>
            <p:nvPr/>
          </p:nvSpPr>
          <p:spPr>
            <a:xfrm>
              <a:off x="11963399" y="5448299"/>
              <a:ext cx="68582" cy="685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0"/>
                    <a:pt x="16720" y="21600"/>
                    <a:pt x="10800" y="21600"/>
                  </a:cubicBezTo>
                  <a:cubicBezTo>
                    <a:pt x="4840" y="21600"/>
                    <a:pt x="0" y="16760"/>
                    <a:pt x="0" y="10800"/>
                  </a:cubicBezTo>
                  <a:cubicBezTo>
                    <a:pt x="0" y="4840"/>
                    <a:pt x="4840" y="0"/>
                    <a:pt x="10800" y="0"/>
                  </a:cubicBezTo>
                  <a:cubicBezTo>
                    <a:pt x="16720" y="40"/>
                    <a:pt x="21600" y="4840"/>
                    <a:pt x="21600" y="10800"/>
                  </a:cubicBezTo>
                  <a:close/>
                </a:path>
              </a:pathLst>
            </a:custGeom>
            <a:solidFill>
              <a:srgbClr val="6B6C6E"/>
            </a:solidFill>
            <a:ln w="12700">
              <a:miter lim="400000"/>
            </a:ln>
          </p:spPr>
          <p:txBody>
            <a:bodyPr lIns="38100" tIns="38100" rIns="38100" bIns="38100" anchor="ctr"/>
            <a:lstStyle/>
            <a:p>
              <a:pPr>
                <a:defRPr sz="3000">
                  <a:solidFill>
                    <a:srgbClr val="FFFFFF"/>
                  </a:solidFill>
                </a:defRPr>
              </a:pPr>
              <a:endParaRPr sz="3000"/>
            </a:p>
          </p:txBody>
        </p:sp>
        <p:sp>
          <p:nvSpPr>
            <p:cNvPr id="8" name="Shape">
              <a:extLst>
                <a:ext uri="{FF2B5EF4-FFF2-40B4-BE49-F238E27FC236}">
                  <a16:creationId xmlns:a16="http://schemas.microsoft.com/office/drawing/2014/main" id="{4E74DE90-1B4A-A047-8AF2-3D9C110F4003}"/>
                </a:ext>
              </a:extLst>
            </p:cNvPr>
            <p:cNvSpPr/>
            <p:nvPr/>
          </p:nvSpPr>
          <p:spPr>
            <a:xfrm>
              <a:off x="11938000" y="8572500"/>
              <a:ext cx="120015" cy="12014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59"/>
                    <a:pt x="16777" y="21600"/>
                    <a:pt x="10811" y="21600"/>
                  </a:cubicBezTo>
                  <a:cubicBezTo>
                    <a:pt x="4846" y="21600"/>
                    <a:pt x="0" y="16759"/>
                    <a:pt x="0" y="10800"/>
                  </a:cubicBezTo>
                  <a:cubicBezTo>
                    <a:pt x="0" y="4841"/>
                    <a:pt x="4823" y="0"/>
                    <a:pt x="10811" y="0"/>
                  </a:cubicBezTo>
                  <a:cubicBezTo>
                    <a:pt x="16754" y="0"/>
                    <a:pt x="21600" y="4841"/>
                    <a:pt x="21600" y="10800"/>
                  </a:cubicBezTo>
                  <a:close/>
                </a:path>
              </a:pathLst>
            </a:custGeom>
            <a:solidFill>
              <a:srgbClr val="939496"/>
            </a:solidFill>
            <a:ln w="12700">
              <a:miter lim="400000"/>
            </a:ln>
          </p:spPr>
          <p:txBody>
            <a:bodyPr lIns="38100" tIns="38100" rIns="38100" bIns="38100" anchor="ctr"/>
            <a:lstStyle/>
            <a:p>
              <a:pPr>
                <a:defRPr sz="3000">
                  <a:solidFill>
                    <a:srgbClr val="FFFFFF"/>
                  </a:solidFill>
                </a:defRPr>
              </a:pPr>
              <a:endParaRPr sz="3000"/>
            </a:p>
          </p:txBody>
        </p:sp>
      </p:grpSp>
      <p:sp>
        <p:nvSpPr>
          <p:cNvPr id="3" name="Picture Placeholder 2">
            <a:extLst>
              <a:ext uri="{FF2B5EF4-FFF2-40B4-BE49-F238E27FC236}">
                <a16:creationId xmlns:a16="http://schemas.microsoft.com/office/drawing/2014/main" id="{A18CF522-A62C-2144-8FC8-B9D49AB9FF11}"/>
              </a:ext>
            </a:extLst>
          </p:cNvPr>
          <p:cNvSpPr>
            <a:spLocks noGrp="1"/>
          </p:cNvSpPr>
          <p:nvPr>
            <p:ph type="pic" sz="quarter" idx="10"/>
          </p:nvPr>
        </p:nvSpPr>
        <p:spPr>
          <a:xfrm>
            <a:off x="7593017" y="1060450"/>
            <a:ext cx="3533775" cy="4725988"/>
          </a:xfrm>
        </p:spPr>
        <p:txBody>
          <a:bodyPr/>
          <a:lstStyle/>
          <a:p>
            <a:endParaRPr lang="en-GB"/>
          </a:p>
        </p:txBody>
      </p:sp>
      <p:sp>
        <p:nvSpPr>
          <p:cNvPr id="11" name="Content Placeholder 2">
            <a:extLst>
              <a:ext uri="{FF2B5EF4-FFF2-40B4-BE49-F238E27FC236}">
                <a16:creationId xmlns:a16="http://schemas.microsoft.com/office/drawing/2014/main" id="{F3A639DB-BEB9-1F40-AE91-30D8E7DF88EC}"/>
              </a:ext>
            </a:extLst>
          </p:cNvPr>
          <p:cNvSpPr>
            <a:spLocks noGrp="1"/>
          </p:cNvSpPr>
          <p:nvPr>
            <p:ph sz="half" idx="16"/>
          </p:nvPr>
        </p:nvSpPr>
        <p:spPr>
          <a:xfrm>
            <a:off x="473529" y="510130"/>
            <a:ext cx="6270411" cy="5837740"/>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202682566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19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rot="10800000">
            <a:off x="6096003"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0" name="Shape">
            <a:extLst>
              <a:ext uri="{FF2B5EF4-FFF2-40B4-BE49-F238E27FC236}">
                <a16:creationId xmlns:a16="http://schemas.microsoft.com/office/drawing/2014/main" id="{6F1CED87-0BF5-6A46-B708-A992D6AD6C04}"/>
              </a:ext>
            </a:extLst>
          </p:cNvPr>
          <p:cNvSpPr/>
          <p:nvPr userDrawn="1"/>
        </p:nvSpPr>
        <p:spPr>
          <a:xfrm rot="10800000">
            <a:off x="6753527" y="-569647"/>
            <a:ext cx="7380868" cy="799693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4" name="Shape">
            <a:extLst>
              <a:ext uri="{FF2B5EF4-FFF2-40B4-BE49-F238E27FC236}">
                <a16:creationId xmlns:a16="http://schemas.microsoft.com/office/drawing/2014/main" id="{75990909-2B1F-B44E-B9FF-C87DD9104D1B}"/>
              </a:ext>
            </a:extLst>
          </p:cNvPr>
          <p:cNvSpPr/>
          <p:nvPr userDrawn="1"/>
        </p:nvSpPr>
        <p:spPr>
          <a:xfrm>
            <a:off x="-1671856"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5" name="Shape">
            <a:extLst>
              <a:ext uri="{FF2B5EF4-FFF2-40B4-BE49-F238E27FC236}">
                <a16:creationId xmlns:a16="http://schemas.microsoft.com/office/drawing/2014/main" id="{D9427370-80E3-6B45-8B62-24F461803D55}"/>
              </a:ext>
            </a:extLst>
          </p:cNvPr>
          <p:cNvSpPr/>
          <p:nvPr userDrawn="1"/>
        </p:nvSpPr>
        <p:spPr>
          <a:xfrm>
            <a:off x="-1671854" y="-569647"/>
            <a:ext cx="7380868" cy="799693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grpSp>
        <p:nvGrpSpPr>
          <p:cNvPr id="6" name="Group 5">
            <a:extLst>
              <a:ext uri="{FF2B5EF4-FFF2-40B4-BE49-F238E27FC236}">
                <a16:creationId xmlns:a16="http://schemas.microsoft.com/office/drawing/2014/main" id="{CE012313-1F91-7541-860F-9EC0CFE82B57}"/>
              </a:ext>
            </a:extLst>
          </p:cNvPr>
          <p:cNvGrpSpPr/>
          <p:nvPr userDrawn="1"/>
        </p:nvGrpSpPr>
        <p:grpSpPr>
          <a:xfrm>
            <a:off x="2158751" y="1308847"/>
            <a:ext cx="7874503" cy="4239948"/>
            <a:chOff x="6515100" y="9728200"/>
            <a:chExt cx="6812534" cy="3668143"/>
          </a:xfrm>
        </p:grpSpPr>
        <p:sp>
          <p:nvSpPr>
            <p:cNvPr id="7" name="Shape">
              <a:extLst>
                <a:ext uri="{FF2B5EF4-FFF2-40B4-BE49-F238E27FC236}">
                  <a16:creationId xmlns:a16="http://schemas.microsoft.com/office/drawing/2014/main" id="{E4FD3640-F549-2248-9D4A-6066DFA27E50}"/>
                </a:ext>
              </a:extLst>
            </p:cNvPr>
            <p:cNvSpPr/>
            <p:nvPr/>
          </p:nvSpPr>
          <p:spPr>
            <a:xfrm>
              <a:off x="7378699" y="9728200"/>
              <a:ext cx="5099051" cy="3357499"/>
            </a:xfrm>
            <a:custGeom>
              <a:avLst/>
              <a:gdLst/>
              <a:ahLst/>
              <a:cxnLst>
                <a:cxn ang="0">
                  <a:pos x="wd2" y="hd2"/>
                </a:cxn>
                <a:cxn ang="5400000">
                  <a:pos x="wd2" y="hd2"/>
                </a:cxn>
                <a:cxn ang="10800000">
                  <a:pos x="wd2" y="hd2"/>
                </a:cxn>
                <a:cxn ang="16200000">
                  <a:pos x="wd2" y="hd2"/>
                </a:cxn>
              </a:cxnLst>
              <a:rect l="0" t="0" r="r" b="b"/>
              <a:pathLst>
                <a:path w="21599" h="21600" extrusionOk="0">
                  <a:moveTo>
                    <a:pt x="21082" y="0"/>
                  </a:moveTo>
                  <a:lnTo>
                    <a:pt x="519" y="0"/>
                  </a:lnTo>
                  <a:cubicBezTo>
                    <a:pt x="233" y="0"/>
                    <a:pt x="0" y="355"/>
                    <a:pt x="0" y="787"/>
                  </a:cubicBezTo>
                  <a:lnTo>
                    <a:pt x="0" y="21600"/>
                  </a:lnTo>
                  <a:lnTo>
                    <a:pt x="21599" y="21600"/>
                  </a:lnTo>
                  <a:lnTo>
                    <a:pt x="21599" y="787"/>
                  </a:lnTo>
                  <a:cubicBezTo>
                    <a:pt x="21600" y="355"/>
                    <a:pt x="21367" y="0"/>
                    <a:pt x="21082" y="0"/>
                  </a:cubicBezTo>
                  <a:close/>
                </a:path>
              </a:pathLst>
            </a:custGeom>
            <a:solidFill>
              <a:srgbClr val="535154"/>
            </a:solidFill>
            <a:ln w="12700">
              <a:miter lim="400000"/>
            </a:ln>
          </p:spPr>
          <p:txBody>
            <a:bodyPr lIns="38100" tIns="38100" rIns="38100" bIns="38100" anchor="ctr"/>
            <a:lstStyle/>
            <a:p>
              <a:pPr>
                <a:defRPr sz="3000">
                  <a:solidFill>
                    <a:srgbClr val="FFFFFF"/>
                  </a:solidFill>
                </a:defRPr>
              </a:pPr>
              <a:endParaRPr sz="3000"/>
            </a:p>
          </p:txBody>
        </p:sp>
        <p:sp>
          <p:nvSpPr>
            <p:cNvPr id="8" name="Rectangle">
              <a:extLst>
                <a:ext uri="{FF2B5EF4-FFF2-40B4-BE49-F238E27FC236}">
                  <a16:creationId xmlns:a16="http://schemas.microsoft.com/office/drawing/2014/main" id="{A93F465E-227E-CE4C-8A42-6F153A208EE3}"/>
                </a:ext>
              </a:extLst>
            </p:cNvPr>
            <p:cNvSpPr/>
            <p:nvPr/>
          </p:nvSpPr>
          <p:spPr>
            <a:xfrm>
              <a:off x="7607300" y="9944100"/>
              <a:ext cx="4650486" cy="2988056"/>
            </a:xfrm>
            <a:prstGeom prst="rect">
              <a:avLst/>
            </a:prstGeom>
            <a:solidFill>
              <a:srgbClr val="EBECED"/>
            </a:solidFill>
            <a:ln w="12700">
              <a:miter lim="400000"/>
            </a:ln>
          </p:spPr>
          <p:txBody>
            <a:bodyPr lIns="38100" tIns="38100" rIns="38100" bIns="38100" anchor="ctr"/>
            <a:lstStyle/>
            <a:p>
              <a:pPr>
                <a:defRPr sz="3000">
                  <a:solidFill>
                    <a:srgbClr val="FFFFFF"/>
                  </a:solidFill>
                </a:defRPr>
              </a:pPr>
              <a:endParaRPr sz="3000"/>
            </a:p>
          </p:txBody>
        </p:sp>
        <p:sp>
          <p:nvSpPr>
            <p:cNvPr id="11" name="Shape">
              <a:extLst>
                <a:ext uri="{FF2B5EF4-FFF2-40B4-BE49-F238E27FC236}">
                  <a16:creationId xmlns:a16="http://schemas.microsoft.com/office/drawing/2014/main" id="{82D9C3B7-8259-DF44-B07B-1BCF500CEA8E}"/>
                </a:ext>
              </a:extLst>
            </p:cNvPr>
            <p:cNvSpPr/>
            <p:nvPr/>
          </p:nvSpPr>
          <p:spPr>
            <a:xfrm>
              <a:off x="6515100" y="13284199"/>
              <a:ext cx="6812406" cy="112144"/>
            </a:xfrm>
            <a:custGeom>
              <a:avLst/>
              <a:gdLst/>
              <a:ahLst/>
              <a:cxnLst>
                <a:cxn ang="0">
                  <a:pos x="wd2" y="hd2"/>
                </a:cxn>
                <a:cxn ang="5400000">
                  <a:pos x="wd2" y="hd2"/>
                </a:cxn>
                <a:cxn ang="10800000">
                  <a:pos x="wd2" y="hd2"/>
                </a:cxn>
                <a:cxn ang="16200000">
                  <a:pos x="wd2" y="hd2"/>
                </a:cxn>
              </a:cxnLst>
              <a:rect l="0" t="0" r="r" b="b"/>
              <a:pathLst>
                <a:path w="21600" h="21600" extrusionOk="0">
                  <a:moveTo>
                    <a:pt x="20630" y="21600"/>
                  </a:moveTo>
                  <a:lnTo>
                    <a:pt x="970" y="21600"/>
                  </a:lnTo>
                  <a:lnTo>
                    <a:pt x="0" y="0"/>
                  </a:lnTo>
                  <a:lnTo>
                    <a:pt x="21600" y="0"/>
                  </a:lnTo>
                  <a:close/>
                </a:path>
              </a:pathLst>
            </a:custGeom>
            <a:solidFill>
              <a:srgbClr val="8F949C"/>
            </a:solidFill>
            <a:ln w="12700">
              <a:miter lim="400000"/>
            </a:ln>
          </p:spPr>
          <p:txBody>
            <a:bodyPr lIns="38100" tIns="38100" rIns="38100" bIns="38100" anchor="ctr"/>
            <a:lstStyle/>
            <a:p>
              <a:pPr>
                <a:defRPr sz="3000">
                  <a:solidFill>
                    <a:srgbClr val="FFFFFF"/>
                  </a:solidFill>
                </a:defRPr>
              </a:pPr>
              <a:endParaRPr sz="3000"/>
            </a:p>
          </p:txBody>
        </p:sp>
        <p:sp>
          <p:nvSpPr>
            <p:cNvPr id="12" name="Shape">
              <a:extLst>
                <a:ext uri="{FF2B5EF4-FFF2-40B4-BE49-F238E27FC236}">
                  <a16:creationId xmlns:a16="http://schemas.microsoft.com/office/drawing/2014/main" id="{763889E5-57D0-A54F-8B16-B3C039CC8B61}"/>
                </a:ext>
              </a:extLst>
            </p:cNvPr>
            <p:cNvSpPr/>
            <p:nvPr/>
          </p:nvSpPr>
          <p:spPr>
            <a:xfrm>
              <a:off x="9893299" y="9842500"/>
              <a:ext cx="43435" cy="43308"/>
            </a:xfrm>
            <a:custGeom>
              <a:avLst/>
              <a:gdLst/>
              <a:ahLst/>
              <a:cxnLst>
                <a:cxn ang="0">
                  <a:pos x="wd2" y="hd2"/>
                </a:cxn>
                <a:cxn ang="5400000">
                  <a:pos x="wd2" y="hd2"/>
                </a:cxn>
                <a:cxn ang="10800000">
                  <a:pos x="wd2" y="hd2"/>
                </a:cxn>
                <a:cxn ang="16200000">
                  <a:pos x="wd2" y="hd2"/>
                </a:cxn>
              </a:cxnLst>
              <a:rect l="0" t="0" r="r" b="b"/>
              <a:pathLst>
                <a:path w="21600" h="21600" extrusionOk="0">
                  <a:moveTo>
                    <a:pt x="21600" y="10832"/>
                  </a:moveTo>
                  <a:cubicBezTo>
                    <a:pt x="21600" y="16786"/>
                    <a:pt x="16800" y="21600"/>
                    <a:pt x="10800" y="21600"/>
                  </a:cubicBezTo>
                  <a:cubicBezTo>
                    <a:pt x="4863" y="21600"/>
                    <a:pt x="0" y="16786"/>
                    <a:pt x="0" y="10832"/>
                  </a:cubicBezTo>
                  <a:cubicBezTo>
                    <a:pt x="0" y="4814"/>
                    <a:pt x="4863" y="0"/>
                    <a:pt x="10800" y="0"/>
                  </a:cubicBezTo>
                  <a:cubicBezTo>
                    <a:pt x="16863" y="0"/>
                    <a:pt x="21600" y="4877"/>
                    <a:pt x="21600" y="10832"/>
                  </a:cubicBezTo>
                  <a:close/>
                </a:path>
              </a:pathLst>
            </a:custGeom>
            <a:solidFill>
              <a:srgbClr val="939496"/>
            </a:solidFill>
            <a:ln w="12700">
              <a:miter lim="400000"/>
            </a:ln>
          </p:spPr>
          <p:txBody>
            <a:bodyPr lIns="38100" tIns="38100" rIns="38100" bIns="38100" anchor="ctr"/>
            <a:lstStyle/>
            <a:p>
              <a:pPr>
                <a:defRPr sz="3000">
                  <a:solidFill>
                    <a:srgbClr val="FFFFFF"/>
                  </a:solidFill>
                </a:defRPr>
              </a:pPr>
              <a:endParaRPr sz="3000"/>
            </a:p>
          </p:txBody>
        </p:sp>
        <p:sp>
          <p:nvSpPr>
            <p:cNvPr id="13" name="Rectangle">
              <a:extLst>
                <a:ext uri="{FF2B5EF4-FFF2-40B4-BE49-F238E27FC236}">
                  <a16:creationId xmlns:a16="http://schemas.microsoft.com/office/drawing/2014/main" id="{7674E4E3-4118-4F4E-9787-9B54448ABBA3}"/>
                </a:ext>
              </a:extLst>
            </p:cNvPr>
            <p:cNvSpPr/>
            <p:nvPr/>
          </p:nvSpPr>
          <p:spPr>
            <a:xfrm>
              <a:off x="9372600" y="13093700"/>
              <a:ext cx="1104012" cy="112141"/>
            </a:xfrm>
            <a:prstGeom prst="rect">
              <a:avLst/>
            </a:prstGeom>
            <a:solidFill>
              <a:srgbClr val="B6B8B9"/>
            </a:solidFill>
            <a:ln w="12700">
              <a:miter lim="400000"/>
            </a:ln>
          </p:spPr>
          <p:txBody>
            <a:bodyPr lIns="38100" tIns="38100" rIns="38100" bIns="38100" anchor="ctr"/>
            <a:lstStyle/>
            <a:p>
              <a:pPr>
                <a:defRPr sz="3000">
                  <a:solidFill>
                    <a:srgbClr val="FFFFFF"/>
                  </a:solidFill>
                </a:defRPr>
              </a:pPr>
              <a:endParaRPr sz="3000"/>
            </a:p>
          </p:txBody>
        </p:sp>
        <p:sp>
          <p:nvSpPr>
            <p:cNvPr id="14" name="Shape">
              <a:extLst>
                <a:ext uri="{FF2B5EF4-FFF2-40B4-BE49-F238E27FC236}">
                  <a16:creationId xmlns:a16="http://schemas.microsoft.com/office/drawing/2014/main" id="{C1711674-7E91-E649-905D-1770716B0722}"/>
                </a:ext>
              </a:extLst>
            </p:cNvPr>
            <p:cNvSpPr/>
            <p:nvPr/>
          </p:nvSpPr>
          <p:spPr>
            <a:xfrm>
              <a:off x="6515100" y="13093700"/>
              <a:ext cx="6812534" cy="190247"/>
            </a:xfrm>
            <a:custGeom>
              <a:avLst/>
              <a:gdLst/>
              <a:ahLst/>
              <a:cxnLst>
                <a:cxn ang="0">
                  <a:pos x="wd2" y="hd2"/>
                </a:cxn>
                <a:cxn ang="5400000">
                  <a:pos x="wd2" y="hd2"/>
                </a:cxn>
                <a:cxn ang="10800000">
                  <a:pos x="wd2" y="hd2"/>
                </a:cxn>
                <a:cxn ang="16200000">
                  <a:pos x="wd2" y="hd2"/>
                </a:cxn>
              </a:cxnLst>
              <a:rect l="0" t="0" r="r" b="b"/>
              <a:pathLst>
                <a:path w="21600" h="21600" extrusionOk="0">
                  <a:moveTo>
                    <a:pt x="12266" y="0"/>
                  </a:moveTo>
                  <a:lnTo>
                    <a:pt x="12266" y="4629"/>
                  </a:lnTo>
                  <a:cubicBezTo>
                    <a:pt x="12266" y="7815"/>
                    <a:pt x="12193" y="10425"/>
                    <a:pt x="12104" y="10425"/>
                  </a:cubicBezTo>
                  <a:lnTo>
                    <a:pt x="9485" y="10425"/>
                  </a:lnTo>
                  <a:cubicBezTo>
                    <a:pt x="9396" y="10425"/>
                    <a:pt x="9323" y="7815"/>
                    <a:pt x="9323" y="4629"/>
                  </a:cubicBezTo>
                  <a:lnTo>
                    <a:pt x="9323" y="0"/>
                  </a:lnTo>
                  <a:lnTo>
                    <a:pt x="0" y="0"/>
                  </a:lnTo>
                  <a:lnTo>
                    <a:pt x="0" y="21600"/>
                  </a:lnTo>
                  <a:lnTo>
                    <a:pt x="21600" y="21600"/>
                  </a:lnTo>
                  <a:lnTo>
                    <a:pt x="21600" y="0"/>
                  </a:lnTo>
                  <a:lnTo>
                    <a:pt x="12266" y="0"/>
                  </a:lnTo>
                  <a:close/>
                </a:path>
              </a:pathLst>
            </a:custGeom>
            <a:solidFill>
              <a:srgbClr val="D0D7DD"/>
            </a:solidFill>
            <a:ln w="12700">
              <a:miter lim="400000"/>
            </a:ln>
          </p:spPr>
          <p:txBody>
            <a:bodyPr lIns="38100" tIns="38100" rIns="38100" bIns="38100" anchor="ctr"/>
            <a:lstStyle/>
            <a:p>
              <a:pPr>
                <a:defRPr sz="3000">
                  <a:solidFill>
                    <a:srgbClr val="FFFFFF"/>
                  </a:solidFill>
                </a:defRPr>
              </a:pPr>
              <a:endParaRPr sz="3000"/>
            </a:p>
          </p:txBody>
        </p:sp>
      </p:grpSp>
      <p:sp>
        <p:nvSpPr>
          <p:cNvPr id="3" name="Picture Placeholder 2">
            <a:extLst>
              <a:ext uri="{FF2B5EF4-FFF2-40B4-BE49-F238E27FC236}">
                <a16:creationId xmlns:a16="http://schemas.microsoft.com/office/drawing/2014/main" id="{EA648924-CD59-D94B-B20A-CE109FDEE40C}"/>
              </a:ext>
            </a:extLst>
          </p:cNvPr>
          <p:cNvSpPr>
            <a:spLocks noGrp="1"/>
          </p:cNvSpPr>
          <p:nvPr>
            <p:ph type="pic" sz="quarter" idx="10"/>
          </p:nvPr>
        </p:nvSpPr>
        <p:spPr>
          <a:xfrm>
            <a:off x="3421065" y="1558931"/>
            <a:ext cx="5375275" cy="3452813"/>
          </a:xfrm>
        </p:spPr>
        <p:txBody>
          <a:bodyPr/>
          <a:lstStyle/>
          <a:p>
            <a:endParaRPr lang="en-GB"/>
          </a:p>
        </p:txBody>
      </p:sp>
      <p:sp>
        <p:nvSpPr>
          <p:cNvPr id="15" name="Content Placeholder 2">
            <a:extLst>
              <a:ext uri="{FF2B5EF4-FFF2-40B4-BE49-F238E27FC236}">
                <a16:creationId xmlns:a16="http://schemas.microsoft.com/office/drawing/2014/main" id="{B362F846-1F7F-6E42-B6AF-49BDBB912DF3}"/>
              </a:ext>
            </a:extLst>
          </p:cNvPr>
          <p:cNvSpPr>
            <a:spLocks noGrp="1"/>
          </p:cNvSpPr>
          <p:nvPr>
            <p:ph sz="half" idx="17"/>
          </p:nvPr>
        </p:nvSpPr>
        <p:spPr>
          <a:xfrm>
            <a:off x="9314980" y="510136"/>
            <a:ext cx="2408937" cy="4274141"/>
          </a:xfrm>
        </p:spPr>
        <p:txBody>
          <a:bodyPr vert="horz" lIns="0" tIns="91440" rIns="0" bIns="45720" rtlCol="0">
            <a:normAutofit/>
          </a:bodyPr>
          <a:lstStyle>
            <a:lvl1pPr>
              <a:defRPr lang="en-US" sz="1800">
                <a:solidFill>
                  <a:schemeClr val="tx1"/>
                </a:solidFill>
              </a:defRPr>
            </a:lvl1pPr>
            <a:lvl2pPr>
              <a:defRPr lang="en-US" sz="1800">
                <a:solidFill>
                  <a:schemeClr val="tx1"/>
                </a:solidFill>
              </a:defRPr>
            </a:lvl2pPr>
            <a:lvl3pPr>
              <a:defRPr lang="en-US" sz="1800">
                <a:solidFill>
                  <a:schemeClr val="tx1"/>
                </a:solidFill>
              </a:defRPr>
            </a:lvl3pPr>
            <a:lvl4pPr>
              <a:defRPr lang="en-US" sz="1800">
                <a:solidFill>
                  <a:schemeClr val="tx1"/>
                </a:solidFill>
              </a:defRPr>
            </a:lvl4pPr>
            <a:lvl5pPr>
              <a:defRPr lang="en-US" sz="18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6" name="Content Placeholder 2">
            <a:extLst>
              <a:ext uri="{FF2B5EF4-FFF2-40B4-BE49-F238E27FC236}">
                <a16:creationId xmlns:a16="http://schemas.microsoft.com/office/drawing/2014/main" id="{DD1E79CE-493B-7E46-880B-B7950333F291}"/>
              </a:ext>
            </a:extLst>
          </p:cNvPr>
          <p:cNvSpPr>
            <a:spLocks noGrp="1"/>
          </p:cNvSpPr>
          <p:nvPr>
            <p:ph sz="half" idx="18"/>
          </p:nvPr>
        </p:nvSpPr>
        <p:spPr>
          <a:xfrm>
            <a:off x="404062" y="510136"/>
            <a:ext cx="2408937" cy="4274141"/>
          </a:xfrm>
        </p:spPr>
        <p:txBody>
          <a:bodyPr vert="horz" lIns="0" tIns="91440" rIns="0" bIns="45720" rtlCol="0">
            <a:normAutofit/>
          </a:bodyPr>
          <a:lstStyle>
            <a:lvl1pPr>
              <a:defRPr lang="en-US" sz="1800">
                <a:solidFill>
                  <a:schemeClr val="tx1"/>
                </a:solidFill>
              </a:defRPr>
            </a:lvl1pPr>
            <a:lvl2pPr>
              <a:defRPr lang="en-US" sz="1800">
                <a:solidFill>
                  <a:schemeClr val="tx1"/>
                </a:solidFill>
              </a:defRPr>
            </a:lvl2pPr>
            <a:lvl3pPr>
              <a:defRPr lang="en-US" sz="1800">
                <a:solidFill>
                  <a:schemeClr val="tx1"/>
                </a:solidFill>
              </a:defRPr>
            </a:lvl3pPr>
            <a:lvl4pPr>
              <a:defRPr lang="en-US" sz="1800">
                <a:solidFill>
                  <a:schemeClr val="tx1"/>
                </a:solidFill>
              </a:defRPr>
            </a:lvl4pPr>
            <a:lvl5pPr>
              <a:defRPr lang="en-US" sz="18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Title 1">
            <a:extLst>
              <a:ext uri="{FF2B5EF4-FFF2-40B4-BE49-F238E27FC236}">
                <a16:creationId xmlns:a16="http://schemas.microsoft.com/office/drawing/2014/main" id="{42F4EC43-0C07-364D-84A0-FEE647C2C515}"/>
              </a:ext>
            </a:extLst>
          </p:cNvPr>
          <p:cNvSpPr>
            <a:spLocks noGrp="1"/>
          </p:cNvSpPr>
          <p:nvPr>
            <p:ph type="title"/>
          </p:nvPr>
        </p:nvSpPr>
        <p:spPr>
          <a:xfrm>
            <a:off x="3156973" y="-356203"/>
            <a:ext cx="5887465" cy="1588127"/>
          </a:xfrm>
        </p:spPr>
        <p:txBody>
          <a:bodyPr wrap="square" lIns="0" rIns="0" anchor="b">
            <a:spAutoFit/>
          </a:bodyPr>
          <a:lstStyle>
            <a:lvl1pPr algn="ctr">
              <a:defRPr sz="5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38388339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5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34D4B382-A6E0-2F4E-8459-FE398654CE8B}"/>
              </a:ext>
            </a:extLst>
          </p:cNvPr>
          <p:cNvSpPr/>
          <p:nvPr userDrawn="1"/>
        </p:nvSpPr>
        <p:spPr>
          <a:xfrm rot="5400000">
            <a:off x="-360844" y="-961340"/>
            <a:ext cx="8269359" cy="89595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7355592" y="477078"/>
            <a:ext cx="5549656" cy="6012426"/>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
        <p:nvSpPr>
          <p:cNvPr id="5" name="Shape">
            <a:extLst>
              <a:ext uri="{FF2B5EF4-FFF2-40B4-BE49-F238E27FC236}">
                <a16:creationId xmlns:a16="http://schemas.microsoft.com/office/drawing/2014/main" id="{7F8A3B00-D6B4-5044-99A8-3B889F24FD66}"/>
              </a:ext>
            </a:extLst>
          </p:cNvPr>
          <p:cNvSpPr/>
          <p:nvPr userDrawn="1"/>
        </p:nvSpPr>
        <p:spPr>
          <a:xfrm rot="18000000">
            <a:off x="8980956" y="6055257"/>
            <a:ext cx="1481809" cy="160549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31000"/>
            </a:schemeClr>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6" name="Shape">
            <a:extLst>
              <a:ext uri="{FF2B5EF4-FFF2-40B4-BE49-F238E27FC236}">
                <a16:creationId xmlns:a16="http://schemas.microsoft.com/office/drawing/2014/main" id="{D260586C-DA76-5548-A3E2-A44E3899428C}"/>
              </a:ext>
            </a:extLst>
          </p:cNvPr>
          <p:cNvSpPr/>
          <p:nvPr userDrawn="1"/>
        </p:nvSpPr>
        <p:spPr>
          <a:xfrm rot="18000000">
            <a:off x="10842678" y="5144593"/>
            <a:ext cx="1220981" cy="132289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7" name="Shape">
            <a:extLst>
              <a:ext uri="{FF2B5EF4-FFF2-40B4-BE49-F238E27FC236}">
                <a16:creationId xmlns:a16="http://schemas.microsoft.com/office/drawing/2014/main" id="{9335E322-6099-9940-ACD8-9B1FE8E5CD49}"/>
              </a:ext>
            </a:extLst>
          </p:cNvPr>
          <p:cNvSpPr/>
          <p:nvPr userDrawn="1"/>
        </p:nvSpPr>
        <p:spPr>
          <a:xfrm rot="14400000">
            <a:off x="10251610" y="6196557"/>
            <a:ext cx="1220981" cy="132289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8" name="Shape">
            <a:extLst>
              <a:ext uri="{FF2B5EF4-FFF2-40B4-BE49-F238E27FC236}">
                <a16:creationId xmlns:a16="http://schemas.microsoft.com/office/drawing/2014/main" id="{D3E075B9-DA61-1041-B6E9-E71A59DCC803}"/>
              </a:ext>
            </a:extLst>
          </p:cNvPr>
          <p:cNvSpPr/>
          <p:nvPr userDrawn="1"/>
        </p:nvSpPr>
        <p:spPr>
          <a:xfrm rot="18000000">
            <a:off x="10048380" y="-1046197"/>
            <a:ext cx="2322528" cy="251638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9" name="Title 1">
            <a:extLst>
              <a:ext uri="{FF2B5EF4-FFF2-40B4-BE49-F238E27FC236}">
                <a16:creationId xmlns:a16="http://schemas.microsoft.com/office/drawing/2014/main" id="{9DF4C520-723D-4749-82DE-C3EB2B4F9723}"/>
              </a:ext>
            </a:extLst>
          </p:cNvPr>
          <p:cNvSpPr>
            <a:spLocks noGrp="1"/>
          </p:cNvSpPr>
          <p:nvPr>
            <p:ph type="title"/>
          </p:nvPr>
        </p:nvSpPr>
        <p:spPr>
          <a:xfrm>
            <a:off x="838200" y="-356203"/>
            <a:ext cx="60198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0" name="Text Placeholder 7">
            <a:extLst>
              <a:ext uri="{FF2B5EF4-FFF2-40B4-BE49-F238E27FC236}">
                <a16:creationId xmlns:a16="http://schemas.microsoft.com/office/drawing/2014/main" id="{D9E3D7C3-71AC-9044-9241-9686B08536A1}"/>
              </a:ext>
            </a:extLst>
          </p:cNvPr>
          <p:cNvSpPr>
            <a:spLocks noGrp="1"/>
          </p:cNvSpPr>
          <p:nvPr>
            <p:ph type="body" sz="quarter" idx="13"/>
          </p:nvPr>
        </p:nvSpPr>
        <p:spPr>
          <a:xfrm>
            <a:off x="838201" y="1269500"/>
            <a:ext cx="6019800" cy="552450"/>
          </a:xfrm>
        </p:spPr>
        <p:txBody>
          <a:bodyPr lIns="45720" rIns="0">
            <a:normAutofit/>
          </a:bodyPr>
          <a:lstStyle>
            <a:lvl1pPr marL="0" indent="0">
              <a:buNone/>
              <a:defRPr sz="2400">
                <a:solidFill>
                  <a:schemeClr val="accent2"/>
                </a:solidFill>
              </a:defRPr>
            </a:lvl1pPr>
          </a:lstStyle>
          <a:p>
            <a:pPr lvl="0"/>
            <a:endParaRPr lang="en-US" dirty="0"/>
          </a:p>
        </p:txBody>
      </p:sp>
      <p:sp>
        <p:nvSpPr>
          <p:cNvPr id="11" name="Content Placeholder 2">
            <a:extLst>
              <a:ext uri="{FF2B5EF4-FFF2-40B4-BE49-F238E27FC236}">
                <a16:creationId xmlns:a16="http://schemas.microsoft.com/office/drawing/2014/main" id="{625F53EE-6DE0-1146-A44A-436478B78B7D}"/>
              </a:ext>
            </a:extLst>
          </p:cNvPr>
          <p:cNvSpPr>
            <a:spLocks noGrp="1"/>
          </p:cNvSpPr>
          <p:nvPr>
            <p:ph sz="half" idx="1"/>
          </p:nvPr>
        </p:nvSpPr>
        <p:spPr>
          <a:xfrm>
            <a:off x="838200" y="2103275"/>
            <a:ext cx="60198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332614626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6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8923E8A6-AD0E-194E-B22A-D360DAB948A4}"/>
              </a:ext>
            </a:extLst>
          </p:cNvPr>
          <p:cNvSpPr/>
          <p:nvPr userDrawn="1"/>
        </p:nvSpPr>
        <p:spPr>
          <a:xfrm rot="1800000">
            <a:off x="3960556" y="-1991546"/>
            <a:ext cx="9314208" cy="100916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477019" y="477078"/>
            <a:ext cx="5549656" cy="6012426"/>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
        <p:nvSpPr>
          <p:cNvPr id="5" name="Title 1">
            <a:extLst>
              <a:ext uri="{FF2B5EF4-FFF2-40B4-BE49-F238E27FC236}">
                <a16:creationId xmlns:a16="http://schemas.microsoft.com/office/drawing/2014/main" id="{D2899F7E-E5FA-B44C-ACDB-406C73506E06}"/>
              </a:ext>
            </a:extLst>
          </p:cNvPr>
          <p:cNvSpPr>
            <a:spLocks noGrp="1"/>
          </p:cNvSpPr>
          <p:nvPr>
            <p:ph type="title"/>
          </p:nvPr>
        </p:nvSpPr>
        <p:spPr>
          <a:xfrm>
            <a:off x="3793068" y="391692"/>
            <a:ext cx="80772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6" name="Text Placeholder 7">
            <a:extLst>
              <a:ext uri="{FF2B5EF4-FFF2-40B4-BE49-F238E27FC236}">
                <a16:creationId xmlns:a16="http://schemas.microsoft.com/office/drawing/2014/main" id="{927FB325-E182-4C4D-944F-B27D402EDA36}"/>
              </a:ext>
            </a:extLst>
          </p:cNvPr>
          <p:cNvSpPr>
            <a:spLocks noGrp="1"/>
          </p:cNvSpPr>
          <p:nvPr>
            <p:ph type="body" sz="quarter" idx="13"/>
          </p:nvPr>
        </p:nvSpPr>
        <p:spPr>
          <a:xfrm>
            <a:off x="4821771" y="1269500"/>
            <a:ext cx="7048500" cy="552450"/>
          </a:xfrm>
        </p:spPr>
        <p:txBody>
          <a:bodyPr lIns="45720" rIns="0">
            <a:normAutofit/>
          </a:bodyPr>
          <a:lstStyle>
            <a:lvl1pPr marL="0" indent="0">
              <a:buNone/>
              <a:defRPr sz="2400">
                <a:solidFill>
                  <a:schemeClr val="accent2"/>
                </a:solidFill>
              </a:defRPr>
            </a:lvl1pPr>
          </a:lstStyle>
          <a:p>
            <a:pPr lvl="0"/>
            <a:endParaRPr lang="en-US" dirty="0"/>
          </a:p>
        </p:txBody>
      </p:sp>
      <p:sp>
        <p:nvSpPr>
          <p:cNvPr id="7" name="Content Placeholder 2">
            <a:extLst>
              <a:ext uri="{FF2B5EF4-FFF2-40B4-BE49-F238E27FC236}">
                <a16:creationId xmlns:a16="http://schemas.microsoft.com/office/drawing/2014/main" id="{FD226008-75B1-4D49-8C20-881699113758}"/>
              </a:ext>
            </a:extLst>
          </p:cNvPr>
          <p:cNvSpPr>
            <a:spLocks noGrp="1"/>
          </p:cNvSpPr>
          <p:nvPr>
            <p:ph sz="half" idx="1"/>
          </p:nvPr>
        </p:nvSpPr>
        <p:spPr>
          <a:xfrm>
            <a:off x="6307665" y="2099739"/>
            <a:ext cx="5562603" cy="4189773"/>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324353159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22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EA7DF91E-9E11-844F-8874-B18877F0AF59}"/>
              </a:ext>
            </a:extLst>
          </p:cNvPr>
          <p:cNvSpPr/>
          <p:nvPr userDrawn="1"/>
        </p:nvSpPr>
        <p:spPr>
          <a:xfrm rot="2700000">
            <a:off x="2346827" y="-1960289"/>
            <a:ext cx="10969680" cy="1188529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5" name="Title 1">
            <a:extLst>
              <a:ext uri="{FF2B5EF4-FFF2-40B4-BE49-F238E27FC236}">
                <a16:creationId xmlns:a16="http://schemas.microsoft.com/office/drawing/2014/main" id="{D2899F7E-E5FA-B44C-ACDB-406C73506E06}"/>
              </a:ext>
            </a:extLst>
          </p:cNvPr>
          <p:cNvSpPr>
            <a:spLocks noGrp="1"/>
          </p:cNvSpPr>
          <p:nvPr>
            <p:ph type="title"/>
          </p:nvPr>
        </p:nvSpPr>
        <p:spPr>
          <a:xfrm>
            <a:off x="3793071" y="-356203"/>
            <a:ext cx="70485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6" name="Text Placeholder 7">
            <a:extLst>
              <a:ext uri="{FF2B5EF4-FFF2-40B4-BE49-F238E27FC236}">
                <a16:creationId xmlns:a16="http://schemas.microsoft.com/office/drawing/2014/main" id="{927FB325-E182-4C4D-944F-B27D402EDA36}"/>
              </a:ext>
            </a:extLst>
          </p:cNvPr>
          <p:cNvSpPr>
            <a:spLocks noGrp="1"/>
          </p:cNvSpPr>
          <p:nvPr>
            <p:ph type="body" sz="quarter" idx="13"/>
          </p:nvPr>
        </p:nvSpPr>
        <p:spPr>
          <a:xfrm>
            <a:off x="3793071" y="1269500"/>
            <a:ext cx="7048500" cy="552450"/>
          </a:xfrm>
        </p:spPr>
        <p:txBody>
          <a:bodyPr lIns="45720" rIns="0">
            <a:normAutofit/>
          </a:bodyPr>
          <a:lstStyle>
            <a:lvl1pPr marL="0" indent="0">
              <a:buNone/>
              <a:defRPr sz="2400">
                <a:solidFill>
                  <a:schemeClr val="accent2"/>
                </a:solidFill>
              </a:defRPr>
            </a:lvl1pPr>
          </a:lstStyle>
          <a:p>
            <a:pPr lvl="0"/>
            <a:endParaRPr lang="en-US" dirty="0"/>
          </a:p>
        </p:txBody>
      </p:sp>
      <p:sp>
        <p:nvSpPr>
          <p:cNvPr id="7" name="Content Placeholder 2">
            <a:extLst>
              <a:ext uri="{FF2B5EF4-FFF2-40B4-BE49-F238E27FC236}">
                <a16:creationId xmlns:a16="http://schemas.microsoft.com/office/drawing/2014/main" id="{FD226008-75B1-4D49-8C20-881699113758}"/>
              </a:ext>
            </a:extLst>
          </p:cNvPr>
          <p:cNvSpPr>
            <a:spLocks noGrp="1"/>
          </p:cNvSpPr>
          <p:nvPr>
            <p:ph sz="half" idx="1"/>
          </p:nvPr>
        </p:nvSpPr>
        <p:spPr>
          <a:xfrm>
            <a:off x="3806801" y="2099739"/>
            <a:ext cx="5562603" cy="4189773"/>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8" name="Picture Placeholder 10">
            <a:extLst>
              <a:ext uri="{FF2B5EF4-FFF2-40B4-BE49-F238E27FC236}">
                <a16:creationId xmlns:a16="http://schemas.microsoft.com/office/drawing/2014/main" id="{1B880B69-A5C7-2C40-BF16-D06F47D502AD}"/>
              </a:ext>
            </a:extLst>
          </p:cNvPr>
          <p:cNvSpPr>
            <a:spLocks noGrp="1"/>
          </p:cNvSpPr>
          <p:nvPr>
            <p:ph type="pic" sz="quarter" idx="10"/>
          </p:nvPr>
        </p:nvSpPr>
        <p:spPr>
          <a:xfrm>
            <a:off x="-1924104" y="-1201041"/>
            <a:ext cx="5451607" cy="5451608"/>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9" name="Shape">
            <a:extLst>
              <a:ext uri="{FF2B5EF4-FFF2-40B4-BE49-F238E27FC236}">
                <a16:creationId xmlns:a16="http://schemas.microsoft.com/office/drawing/2014/main" id="{91426311-1336-D245-A7B1-7709BC355FC2}"/>
              </a:ext>
            </a:extLst>
          </p:cNvPr>
          <p:cNvSpPr/>
          <p:nvPr userDrawn="1"/>
        </p:nvSpPr>
        <p:spPr>
          <a:xfrm rot="2700000">
            <a:off x="-1256594" y="-728305"/>
            <a:ext cx="5338355" cy="57839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10" name="Picture Placeholder 10">
            <a:extLst>
              <a:ext uri="{FF2B5EF4-FFF2-40B4-BE49-F238E27FC236}">
                <a16:creationId xmlns:a16="http://schemas.microsoft.com/office/drawing/2014/main" id="{22E72D92-FC14-6244-A06E-01EE9F35D966}"/>
              </a:ext>
            </a:extLst>
          </p:cNvPr>
          <p:cNvSpPr>
            <a:spLocks noGrp="1"/>
          </p:cNvSpPr>
          <p:nvPr>
            <p:ph type="pic" sz="quarter" idx="14"/>
          </p:nvPr>
        </p:nvSpPr>
        <p:spPr>
          <a:xfrm>
            <a:off x="8170157" y="1524229"/>
            <a:ext cx="5451607" cy="5451608"/>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11" name="Shape">
            <a:extLst>
              <a:ext uri="{FF2B5EF4-FFF2-40B4-BE49-F238E27FC236}">
                <a16:creationId xmlns:a16="http://schemas.microsoft.com/office/drawing/2014/main" id="{13398480-4FB5-3E48-80A4-65F8C9500F4F}"/>
              </a:ext>
            </a:extLst>
          </p:cNvPr>
          <p:cNvSpPr/>
          <p:nvPr userDrawn="1"/>
        </p:nvSpPr>
        <p:spPr>
          <a:xfrm rot="2700000">
            <a:off x="8837667" y="1996965"/>
            <a:ext cx="5338355" cy="57839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Tree>
    <p:extLst>
      <p:ext uri="{BB962C8B-B14F-4D97-AF65-F5344CB8AC3E}">
        <p14:creationId xmlns:p14="http://schemas.microsoft.com/office/powerpoint/2010/main" val="39890002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0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8" name="Picture Placeholder 57">
            <a:extLst>
              <a:ext uri="{FF2B5EF4-FFF2-40B4-BE49-F238E27FC236}">
                <a16:creationId xmlns:a16="http://schemas.microsoft.com/office/drawing/2014/main" id="{EA7A0F97-CAF5-0744-A3A4-DE6F10C7457E}"/>
              </a:ext>
            </a:extLst>
          </p:cNvPr>
          <p:cNvSpPr>
            <a:spLocks noGrp="1"/>
          </p:cNvSpPr>
          <p:nvPr>
            <p:ph type="pic" sz="quarter" idx="12"/>
          </p:nvPr>
        </p:nvSpPr>
        <p:spPr>
          <a:xfrm>
            <a:off x="10591197" y="3271310"/>
            <a:ext cx="2043955" cy="1886416"/>
          </a:xfrm>
          <a:custGeom>
            <a:avLst/>
            <a:gdLst>
              <a:gd name="connsiteX0" fmla="*/ 1021977 w 2043954"/>
              <a:gd name="connsiteY0" fmla="*/ 0 h 1886416"/>
              <a:gd name="connsiteX1" fmla="*/ 1401011 w 2043954"/>
              <a:gd name="connsiteY1" fmla="*/ 218865 h 1886416"/>
              <a:gd name="connsiteX2" fmla="*/ 1692802 w 2043954"/>
              <a:gd name="connsiteY2" fmla="*/ 724400 h 1886416"/>
              <a:gd name="connsiteX3" fmla="*/ 1984697 w 2043954"/>
              <a:gd name="connsiteY3" fmla="*/ 1229845 h 1886416"/>
              <a:gd name="connsiteX4" fmla="*/ 1605663 w 2043954"/>
              <a:gd name="connsiteY4" fmla="*/ 1886416 h 1886416"/>
              <a:gd name="connsiteX5" fmla="*/ 1021977 w 2043954"/>
              <a:gd name="connsiteY5" fmla="*/ 1886416 h 1886416"/>
              <a:gd name="connsiteX6" fmla="*/ 438292 w 2043954"/>
              <a:gd name="connsiteY6" fmla="*/ 1886416 h 1886416"/>
              <a:gd name="connsiteX7" fmla="*/ 59258 w 2043954"/>
              <a:gd name="connsiteY7" fmla="*/ 1229845 h 1886416"/>
              <a:gd name="connsiteX8" fmla="*/ 351153 w 2043954"/>
              <a:gd name="connsiteY8" fmla="*/ 724400 h 1886416"/>
              <a:gd name="connsiteX9" fmla="*/ 642943 w 2043954"/>
              <a:gd name="connsiteY9" fmla="*/ 218865 h 1886416"/>
              <a:gd name="connsiteX10" fmla="*/ 1021977 w 2043954"/>
              <a:gd name="connsiteY10" fmla="*/ 0 h 188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3954" h="1886416">
                <a:moveTo>
                  <a:pt x="1021977" y="0"/>
                </a:moveTo>
                <a:cubicBezTo>
                  <a:pt x="1169391" y="0"/>
                  <a:pt x="1316805" y="72955"/>
                  <a:pt x="1401011" y="218865"/>
                </a:cubicBezTo>
                <a:lnTo>
                  <a:pt x="1692802" y="724400"/>
                </a:lnTo>
                <a:lnTo>
                  <a:pt x="1984697" y="1229845"/>
                </a:lnTo>
                <a:cubicBezTo>
                  <a:pt x="2153109" y="1521664"/>
                  <a:pt x="1942489" y="1886416"/>
                  <a:pt x="1605663" y="1886416"/>
                </a:cubicBezTo>
                <a:lnTo>
                  <a:pt x="1021977" y="1886416"/>
                </a:lnTo>
                <a:lnTo>
                  <a:pt x="438292" y="1886416"/>
                </a:lnTo>
                <a:cubicBezTo>
                  <a:pt x="101466" y="1886416"/>
                  <a:pt x="-109155" y="1521664"/>
                  <a:pt x="59258" y="1229845"/>
                </a:cubicBezTo>
                <a:lnTo>
                  <a:pt x="351153" y="724400"/>
                </a:lnTo>
                <a:lnTo>
                  <a:pt x="642943" y="218865"/>
                </a:lnTo>
                <a:cubicBezTo>
                  <a:pt x="727150" y="72955"/>
                  <a:pt x="874563" y="0"/>
                  <a:pt x="1021977" y="0"/>
                </a:cubicBezTo>
                <a:close/>
              </a:path>
            </a:pathLst>
          </a:custGeom>
          <a:solidFill>
            <a:schemeClr val="bg2">
              <a:lumMod val="90000"/>
            </a:schemeClr>
          </a:solidFill>
        </p:spPr>
        <p:txBody>
          <a:bodyPr wrap="square">
            <a:noAutofit/>
          </a:bodyPr>
          <a:lstStyle/>
          <a:p>
            <a:endParaRPr lang="en-GB"/>
          </a:p>
        </p:txBody>
      </p:sp>
      <p:sp>
        <p:nvSpPr>
          <p:cNvPr id="57" name="Picture Placeholder 56">
            <a:extLst>
              <a:ext uri="{FF2B5EF4-FFF2-40B4-BE49-F238E27FC236}">
                <a16:creationId xmlns:a16="http://schemas.microsoft.com/office/drawing/2014/main" id="{8DE5E580-1975-ED43-9F51-6B3EEED63C5E}"/>
              </a:ext>
            </a:extLst>
          </p:cNvPr>
          <p:cNvSpPr>
            <a:spLocks noGrp="1"/>
          </p:cNvSpPr>
          <p:nvPr>
            <p:ph type="pic" sz="quarter" idx="11"/>
          </p:nvPr>
        </p:nvSpPr>
        <p:spPr>
          <a:xfrm>
            <a:off x="9539721" y="240279"/>
            <a:ext cx="2043955" cy="1886415"/>
          </a:xfrm>
          <a:custGeom>
            <a:avLst/>
            <a:gdLst>
              <a:gd name="connsiteX0" fmla="*/ 438292 w 2043954"/>
              <a:gd name="connsiteY0" fmla="*/ 0 h 1886415"/>
              <a:gd name="connsiteX1" fmla="*/ 1021978 w 2043954"/>
              <a:gd name="connsiteY1" fmla="*/ 0 h 1886415"/>
              <a:gd name="connsiteX2" fmla="*/ 1605663 w 2043954"/>
              <a:gd name="connsiteY2" fmla="*/ 0 h 1886415"/>
              <a:gd name="connsiteX3" fmla="*/ 1984697 w 2043954"/>
              <a:gd name="connsiteY3" fmla="*/ 656571 h 1886415"/>
              <a:gd name="connsiteX4" fmla="*/ 1692802 w 2043954"/>
              <a:gd name="connsiteY4" fmla="*/ 1162015 h 1886415"/>
              <a:gd name="connsiteX5" fmla="*/ 1401012 w 2043954"/>
              <a:gd name="connsiteY5" fmla="*/ 1667551 h 1886415"/>
              <a:gd name="connsiteX6" fmla="*/ 642944 w 2043954"/>
              <a:gd name="connsiteY6" fmla="*/ 1667551 h 1886415"/>
              <a:gd name="connsiteX7" fmla="*/ 351153 w 2043954"/>
              <a:gd name="connsiteY7" fmla="*/ 1162015 h 1886415"/>
              <a:gd name="connsiteX8" fmla="*/ 59258 w 2043954"/>
              <a:gd name="connsiteY8" fmla="*/ 656571 h 1886415"/>
              <a:gd name="connsiteX9" fmla="*/ 438292 w 2043954"/>
              <a:gd name="connsiteY9" fmla="*/ 0 h 188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954" h="1886415">
                <a:moveTo>
                  <a:pt x="438292" y="0"/>
                </a:moveTo>
                <a:lnTo>
                  <a:pt x="1021978" y="0"/>
                </a:lnTo>
                <a:lnTo>
                  <a:pt x="1605663" y="0"/>
                </a:lnTo>
                <a:cubicBezTo>
                  <a:pt x="1942489" y="0"/>
                  <a:pt x="2153110" y="364751"/>
                  <a:pt x="1984697" y="656571"/>
                </a:cubicBezTo>
                <a:lnTo>
                  <a:pt x="1692802" y="1162015"/>
                </a:lnTo>
                <a:lnTo>
                  <a:pt x="1401012" y="1667551"/>
                </a:lnTo>
                <a:cubicBezTo>
                  <a:pt x="1232599" y="1959370"/>
                  <a:pt x="811357" y="1959370"/>
                  <a:pt x="642944" y="1667551"/>
                </a:cubicBezTo>
                <a:lnTo>
                  <a:pt x="351153" y="1162015"/>
                </a:lnTo>
                <a:lnTo>
                  <a:pt x="59258" y="656571"/>
                </a:lnTo>
                <a:cubicBezTo>
                  <a:pt x="-109155" y="364751"/>
                  <a:pt x="101466" y="0"/>
                  <a:pt x="438292" y="0"/>
                </a:cubicBezTo>
                <a:close/>
              </a:path>
            </a:pathLst>
          </a:custGeom>
          <a:solidFill>
            <a:schemeClr val="bg2">
              <a:lumMod val="90000"/>
            </a:schemeClr>
          </a:solidFill>
        </p:spPr>
        <p:txBody>
          <a:bodyPr wrap="square">
            <a:noAutofit/>
          </a:bodyPr>
          <a:lstStyle/>
          <a:p>
            <a:endParaRPr lang="en-GB"/>
          </a:p>
        </p:txBody>
      </p:sp>
      <p:sp>
        <p:nvSpPr>
          <p:cNvPr id="56" name="Picture Placeholder 55">
            <a:extLst>
              <a:ext uri="{FF2B5EF4-FFF2-40B4-BE49-F238E27FC236}">
                <a16:creationId xmlns:a16="http://schemas.microsoft.com/office/drawing/2014/main" id="{B8E13446-6D76-E843-8905-794258C2CC4E}"/>
              </a:ext>
            </a:extLst>
          </p:cNvPr>
          <p:cNvSpPr>
            <a:spLocks noGrp="1"/>
          </p:cNvSpPr>
          <p:nvPr>
            <p:ph type="pic" sz="quarter" idx="10"/>
          </p:nvPr>
        </p:nvSpPr>
        <p:spPr>
          <a:xfrm>
            <a:off x="8253629" y="3120384"/>
            <a:ext cx="2662627" cy="2457098"/>
          </a:xfrm>
          <a:custGeom>
            <a:avLst/>
            <a:gdLst>
              <a:gd name="connsiteX0" fmla="*/ 570996 w 2662626"/>
              <a:gd name="connsiteY0" fmla="*/ 1 h 2457098"/>
              <a:gd name="connsiteX1" fmla="*/ 1331328 w 2662626"/>
              <a:gd name="connsiteY1" fmla="*/ 92 h 2457098"/>
              <a:gd name="connsiteX2" fmla="*/ 2091626 w 2662626"/>
              <a:gd name="connsiteY2" fmla="*/ 6 h 2457098"/>
              <a:gd name="connsiteX3" fmla="*/ 2585430 w 2662626"/>
              <a:gd name="connsiteY3" fmla="*/ 855216 h 2457098"/>
              <a:gd name="connsiteX4" fmla="*/ 2205275 w 2662626"/>
              <a:gd name="connsiteY4" fmla="*/ 1513665 h 2457098"/>
              <a:gd name="connsiteX5" fmla="*/ 1825119 w 2662626"/>
              <a:gd name="connsiteY5" fmla="*/ 2172113 h 2457098"/>
              <a:gd name="connsiteX6" fmla="*/ 837584 w 2662626"/>
              <a:gd name="connsiteY6" fmla="*/ 2172071 h 2457098"/>
              <a:gd name="connsiteX7" fmla="*/ 457509 w 2662626"/>
              <a:gd name="connsiteY7" fmla="*/ 1513591 h 2457098"/>
              <a:gd name="connsiteX8" fmla="*/ 77264 w 2662626"/>
              <a:gd name="connsiteY8" fmla="*/ 855169 h 2457098"/>
              <a:gd name="connsiteX9" fmla="*/ 570996 w 2662626"/>
              <a:gd name="connsiteY9" fmla="*/ 1 h 245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2626" h="2457098">
                <a:moveTo>
                  <a:pt x="570996" y="1"/>
                </a:moveTo>
                <a:lnTo>
                  <a:pt x="1331328" y="92"/>
                </a:lnTo>
                <a:lnTo>
                  <a:pt x="2091626" y="6"/>
                </a:lnTo>
                <a:cubicBezTo>
                  <a:pt x="2530512" y="84"/>
                  <a:pt x="2804805" y="475247"/>
                  <a:pt x="2585430" y="855216"/>
                </a:cubicBezTo>
                <a:lnTo>
                  <a:pt x="2205275" y="1513665"/>
                </a:lnTo>
                <a:lnTo>
                  <a:pt x="1825119" y="2172113"/>
                </a:lnTo>
                <a:cubicBezTo>
                  <a:pt x="1605744" y="2552083"/>
                  <a:pt x="1057094" y="2552119"/>
                  <a:pt x="837584" y="2172071"/>
                </a:cubicBezTo>
                <a:lnTo>
                  <a:pt x="457509" y="1513591"/>
                </a:lnTo>
                <a:lnTo>
                  <a:pt x="77264" y="855169"/>
                </a:lnTo>
                <a:cubicBezTo>
                  <a:pt x="-142246" y="475122"/>
                  <a:pt x="132110" y="-76"/>
                  <a:pt x="570996" y="1"/>
                </a:cubicBezTo>
                <a:close/>
              </a:path>
            </a:pathLst>
          </a:custGeom>
          <a:solidFill>
            <a:schemeClr val="bg2">
              <a:lumMod val="90000"/>
            </a:schemeClr>
          </a:solidFill>
        </p:spPr>
        <p:txBody>
          <a:bodyPr wrap="square">
            <a:noAutofit/>
          </a:bodyPr>
          <a:lstStyle/>
          <a:p>
            <a:endParaRPr lang="en-GB" dirty="0"/>
          </a:p>
        </p:txBody>
      </p:sp>
      <p:sp>
        <p:nvSpPr>
          <p:cNvPr id="4" name="Shape">
            <a:extLst>
              <a:ext uri="{FF2B5EF4-FFF2-40B4-BE49-F238E27FC236}">
                <a16:creationId xmlns:a16="http://schemas.microsoft.com/office/drawing/2014/main" id="{34D4B382-A6E0-2F4E-8459-FE398654CE8B}"/>
              </a:ext>
            </a:extLst>
          </p:cNvPr>
          <p:cNvSpPr/>
          <p:nvPr userDrawn="1"/>
        </p:nvSpPr>
        <p:spPr>
          <a:xfrm rot="12600000">
            <a:off x="7448997" y="-1759008"/>
            <a:ext cx="8269359" cy="89595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6" name="Shape">
            <a:extLst>
              <a:ext uri="{FF2B5EF4-FFF2-40B4-BE49-F238E27FC236}">
                <a16:creationId xmlns:a16="http://schemas.microsoft.com/office/drawing/2014/main" id="{B1DF93C4-2F4C-4C4F-B4DA-3A93D45890F4}"/>
              </a:ext>
            </a:extLst>
          </p:cNvPr>
          <p:cNvSpPr/>
          <p:nvPr userDrawn="1"/>
        </p:nvSpPr>
        <p:spPr>
          <a:xfrm rot="16200000">
            <a:off x="8902208" y="1441771"/>
            <a:ext cx="1481809" cy="160549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31000"/>
            </a:schemeClr>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8" name="Shape">
            <a:extLst>
              <a:ext uri="{FF2B5EF4-FFF2-40B4-BE49-F238E27FC236}">
                <a16:creationId xmlns:a16="http://schemas.microsoft.com/office/drawing/2014/main" id="{7FEE4A90-AB11-4E49-A2B1-9EACC549E0F9}"/>
              </a:ext>
            </a:extLst>
          </p:cNvPr>
          <p:cNvSpPr/>
          <p:nvPr userDrawn="1"/>
        </p:nvSpPr>
        <p:spPr>
          <a:xfrm rot="16200000">
            <a:off x="10767173" y="1149945"/>
            <a:ext cx="1886438" cy="204389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0" name="Shape">
            <a:extLst>
              <a:ext uri="{FF2B5EF4-FFF2-40B4-BE49-F238E27FC236}">
                <a16:creationId xmlns:a16="http://schemas.microsoft.com/office/drawing/2014/main" id="{62477BAE-BA8A-9B4C-8CB2-72B6868FE8FE}"/>
              </a:ext>
            </a:extLst>
          </p:cNvPr>
          <p:cNvSpPr/>
          <p:nvPr userDrawn="1"/>
        </p:nvSpPr>
        <p:spPr>
          <a:xfrm rot="5400000">
            <a:off x="10195245" y="5226356"/>
            <a:ext cx="1332831" cy="1444079"/>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9" name="Picture Placeholder 56">
            <a:extLst>
              <a:ext uri="{FF2B5EF4-FFF2-40B4-BE49-F238E27FC236}">
                <a16:creationId xmlns:a16="http://schemas.microsoft.com/office/drawing/2014/main" id="{70510A9F-63A0-D84C-9182-7F9425E91F5F}"/>
              </a:ext>
            </a:extLst>
          </p:cNvPr>
          <p:cNvSpPr>
            <a:spLocks noGrp="1"/>
          </p:cNvSpPr>
          <p:nvPr>
            <p:ph type="pic" sz="quarter" idx="13"/>
          </p:nvPr>
        </p:nvSpPr>
        <p:spPr>
          <a:xfrm>
            <a:off x="6942804" y="608535"/>
            <a:ext cx="2464057" cy="2274138"/>
          </a:xfrm>
          <a:custGeom>
            <a:avLst/>
            <a:gdLst>
              <a:gd name="connsiteX0" fmla="*/ 438292 w 2043954"/>
              <a:gd name="connsiteY0" fmla="*/ 0 h 1886415"/>
              <a:gd name="connsiteX1" fmla="*/ 1021978 w 2043954"/>
              <a:gd name="connsiteY1" fmla="*/ 0 h 1886415"/>
              <a:gd name="connsiteX2" fmla="*/ 1605663 w 2043954"/>
              <a:gd name="connsiteY2" fmla="*/ 0 h 1886415"/>
              <a:gd name="connsiteX3" fmla="*/ 1984697 w 2043954"/>
              <a:gd name="connsiteY3" fmla="*/ 656571 h 1886415"/>
              <a:gd name="connsiteX4" fmla="*/ 1692802 w 2043954"/>
              <a:gd name="connsiteY4" fmla="*/ 1162015 h 1886415"/>
              <a:gd name="connsiteX5" fmla="*/ 1401012 w 2043954"/>
              <a:gd name="connsiteY5" fmla="*/ 1667551 h 1886415"/>
              <a:gd name="connsiteX6" fmla="*/ 642944 w 2043954"/>
              <a:gd name="connsiteY6" fmla="*/ 1667551 h 1886415"/>
              <a:gd name="connsiteX7" fmla="*/ 351153 w 2043954"/>
              <a:gd name="connsiteY7" fmla="*/ 1162015 h 1886415"/>
              <a:gd name="connsiteX8" fmla="*/ 59258 w 2043954"/>
              <a:gd name="connsiteY8" fmla="*/ 656571 h 1886415"/>
              <a:gd name="connsiteX9" fmla="*/ 438292 w 2043954"/>
              <a:gd name="connsiteY9" fmla="*/ 0 h 188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954" h="1886415">
                <a:moveTo>
                  <a:pt x="438292" y="0"/>
                </a:moveTo>
                <a:lnTo>
                  <a:pt x="1021978" y="0"/>
                </a:lnTo>
                <a:lnTo>
                  <a:pt x="1605663" y="0"/>
                </a:lnTo>
                <a:cubicBezTo>
                  <a:pt x="1942489" y="0"/>
                  <a:pt x="2153110" y="364751"/>
                  <a:pt x="1984697" y="656571"/>
                </a:cubicBezTo>
                <a:lnTo>
                  <a:pt x="1692802" y="1162015"/>
                </a:lnTo>
                <a:lnTo>
                  <a:pt x="1401012" y="1667551"/>
                </a:lnTo>
                <a:cubicBezTo>
                  <a:pt x="1232599" y="1959370"/>
                  <a:pt x="811357" y="1959370"/>
                  <a:pt x="642944" y="1667551"/>
                </a:cubicBezTo>
                <a:lnTo>
                  <a:pt x="351153" y="1162015"/>
                </a:lnTo>
                <a:lnTo>
                  <a:pt x="59258" y="656571"/>
                </a:lnTo>
                <a:cubicBezTo>
                  <a:pt x="-109155" y="364751"/>
                  <a:pt x="101466" y="0"/>
                  <a:pt x="438292" y="0"/>
                </a:cubicBezTo>
                <a:close/>
              </a:path>
            </a:pathLst>
          </a:custGeom>
          <a:solidFill>
            <a:schemeClr val="bg2">
              <a:lumMod val="90000"/>
            </a:schemeClr>
          </a:solidFill>
        </p:spPr>
        <p:txBody>
          <a:bodyPr wrap="square">
            <a:noAutofit/>
          </a:bodyPr>
          <a:lstStyle/>
          <a:p>
            <a:endParaRPr lang="en-GB"/>
          </a:p>
        </p:txBody>
      </p:sp>
      <p:sp>
        <p:nvSpPr>
          <p:cNvPr id="11" name="Title 1">
            <a:extLst>
              <a:ext uri="{FF2B5EF4-FFF2-40B4-BE49-F238E27FC236}">
                <a16:creationId xmlns:a16="http://schemas.microsoft.com/office/drawing/2014/main" id="{7B4A4BF6-0378-4B48-93E6-8A6FC055FD14}"/>
              </a:ext>
            </a:extLst>
          </p:cNvPr>
          <p:cNvSpPr>
            <a:spLocks noGrp="1"/>
          </p:cNvSpPr>
          <p:nvPr>
            <p:ph type="title"/>
          </p:nvPr>
        </p:nvSpPr>
        <p:spPr>
          <a:xfrm>
            <a:off x="838200" y="-356203"/>
            <a:ext cx="60198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2" name="Text Placeholder 7">
            <a:extLst>
              <a:ext uri="{FF2B5EF4-FFF2-40B4-BE49-F238E27FC236}">
                <a16:creationId xmlns:a16="http://schemas.microsoft.com/office/drawing/2014/main" id="{F8B2BE1A-9B37-2444-A759-A7E831D337B7}"/>
              </a:ext>
            </a:extLst>
          </p:cNvPr>
          <p:cNvSpPr>
            <a:spLocks noGrp="1"/>
          </p:cNvSpPr>
          <p:nvPr>
            <p:ph type="body" sz="quarter" idx="14"/>
          </p:nvPr>
        </p:nvSpPr>
        <p:spPr>
          <a:xfrm>
            <a:off x="838201" y="1269500"/>
            <a:ext cx="6019800" cy="552450"/>
          </a:xfrm>
        </p:spPr>
        <p:txBody>
          <a:bodyPr lIns="45720" rIns="0">
            <a:normAutofit/>
          </a:bodyPr>
          <a:lstStyle>
            <a:lvl1pPr marL="0" indent="0">
              <a:buNone/>
              <a:defRPr sz="2400">
                <a:solidFill>
                  <a:schemeClr val="accent2"/>
                </a:solidFill>
              </a:defRPr>
            </a:lvl1pPr>
          </a:lstStyle>
          <a:p>
            <a:pPr lvl="0"/>
            <a:endParaRPr lang="en-US" dirty="0"/>
          </a:p>
        </p:txBody>
      </p:sp>
      <p:sp>
        <p:nvSpPr>
          <p:cNvPr id="13" name="Content Placeholder 2">
            <a:extLst>
              <a:ext uri="{FF2B5EF4-FFF2-40B4-BE49-F238E27FC236}">
                <a16:creationId xmlns:a16="http://schemas.microsoft.com/office/drawing/2014/main" id="{3D363AB1-352A-F340-9B7F-21CB934440B6}"/>
              </a:ext>
            </a:extLst>
          </p:cNvPr>
          <p:cNvSpPr>
            <a:spLocks noGrp="1"/>
          </p:cNvSpPr>
          <p:nvPr>
            <p:ph sz="half" idx="1"/>
          </p:nvPr>
        </p:nvSpPr>
        <p:spPr>
          <a:xfrm>
            <a:off x="838200" y="2103275"/>
            <a:ext cx="60198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166077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rot="10800000">
            <a:off x="6096003"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0" name="Shape">
            <a:extLst>
              <a:ext uri="{FF2B5EF4-FFF2-40B4-BE49-F238E27FC236}">
                <a16:creationId xmlns:a16="http://schemas.microsoft.com/office/drawing/2014/main" id="{6F1CED87-0BF5-6A46-B708-A992D6AD6C04}"/>
              </a:ext>
            </a:extLst>
          </p:cNvPr>
          <p:cNvSpPr/>
          <p:nvPr userDrawn="1"/>
        </p:nvSpPr>
        <p:spPr>
          <a:xfrm rot="10800000">
            <a:off x="6753527" y="-569647"/>
            <a:ext cx="7380868" cy="799693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4" name="Shape">
            <a:extLst>
              <a:ext uri="{FF2B5EF4-FFF2-40B4-BE49-F238E27FC236}">
                <a16:creationId xmlns:a16="http://schemas.microsoft.com/office/drawing/2014/main" id="{75990909-2B1F-B44E-B9FF-C87DD9104D1B}"/>
              </a:ext>
            </a:extLst>
          </p:cNvPr>
          <p:cNvSpPr/>
          <p:nvPr userDrawn="1"/>
        </p:nvSpPr>
        <p:spPr>
          <a:xfrm>
            <a:off x="-1671856"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5" name="Shape">
            <a:extLst>
              <a:ext uri="{FF2B5EF4-FFF2-40B4-BE49-F238E27FC236}">
                <a16:creationId xmlns:a16="http://schemas.microsoft.com/office/drawing/2014/main" id="{D9427370-80E3-6B45-8B62-24F461803D55}"/>
              </a:ext>
            </a:extLst>
          </p:cNvPr>
          <p:cNvSpPr/>
          <p:nvPr userDrawn="1"/>
        </p:nvSpPr>
        <p:spPr>
          <a:xfrm>
            <a:off x="-1671854" y="-569647"/>
            <a:ext cx="7380868" cy="799693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grpSp>
        <p:nvGrpSpPr>
          <p:cNvPr id="6" name="Group 5">
            <a:extLst>
              <a:ext uri="{FF2B5EF4-FFF2-40B4-BE49-F238E27FC236}">
                <a16:creationId xmlns:a16="http://schemas.microsoft.com/office/drawing/2014/main" id="{CE012313-1F91-7541-860F-9EC0CFE82B57}"/>
              </a:ext>
            </a:extLst>
          </p:cNvPr>
          <p:cNvGrpSpPr/>
          <p:nvPr userDrawn="1"/>
        </p:nvGrpSpPr>
        <p:grpSpPr>
          <a:xfrm>
            <a:off x="2158751" y="1308847"/>
            <a:ext cx="7874503" cy="4239948"/>
            <a:chOff x="6515100" y="9728200"/>
            <a:chExt cx="6812534" cy="3668143"/>
          </a:xfrm>
        </p:grpSpPr>
        <p:sp>
          <p:nvSpPr>
            <p:cNvPr id="7" name="Shape">
              <a:extLst>
                <a:ext uri="{FF2B5EF4-FFF2-40B4-BE49-F238E27FC236}">
                  <a16:creationId xmlns:a16="http://schemas.microsoft.com/office/drawing/2014/main" id="{E4FD3640-F549-2248-9D4A-6066DFA27E50}"/>
                </a:ext>
              </a:extLst>
            </p:cNvPr>
            <p:cNvSpPr/>
            <p:nvPr/>
          </p:nvSpPr>
          <p:spPr>
            <a:xfrm>
              <a:off x="7378699" y="9728200"/>
              <a:ext cx="5099051" cy="3357499"/>
            </a:xfrm>
            <a:custGeom>
              <a:avLst/>
              <a:gdLst/>
              <a:ahLst/>
              <a:cxnLst>
                <a:cxn ang="0">
                  <a:pos x="wd2" y="hd2"/>
                </a:cxn>
                <a:cxn ang="5400000">
                  <a:pos x="wd2" y="hd2"/>
                </a:cxn>
                <a:cxn ang="10800000">
                  <a:pos x="wd2" y="hd2"/>
                </a:cxn>
                <a:cxn ang="16200000">
                  <a:pos x="wd2" y="hd2"/>
                </a:cxn>
              </a:cxnLst>
              <a:rect l="0" t="0" r="r" b="b"/>
              <a:pathLst>
                <a:path w="21599" h="21600" extrusionOk="0">
                  <a:moveTo>
                    <a:pt x="21082" y="0"/>
                  </a:moveTo>
                  <a:lnTo>
                    <a:pt x="519" y="0"/>
                  </a:lnTo>
                  <a:cubicBezTo>
                    <a:pt x="233" y="0"/>
                    <a:pt x="0" y="355"/>
                    <a:pt x="0" y="787"/>
                  </a:cubicBezTo>
                  <a:lnTo>
                    <a:pt x="0" y="21600"/>
                  </a:lnTo>
                  <a:lnTo>
                    <a:pt x="21599" y="21600"/>
                  </a:lnTo>
                  <a:lnTo>
                    <a:pt x="21599" y="787"/>
                  </a:lnTo>
                  <a:cubicBezTo>
                    <a:pt x="21600" y="355"/>
                    <a:pt x="21367" y="0"/>
                    <a:pt x="21082" y="0"/>
                  </a:cubicBezTo>
                  <a:close/>
                </a:path>
              </a:pathLst>
            </a:custGeom>
            <a:solidFill>
              <a:srgbClr val="535154"/>
            </a:solidFill>
            <a:ln w="12700">
              <a:miter lim="400000"/>
            </a:ln>
          </p:spPr>
          <p:txBody>
            <a:bodyPr lIns="38100" tIns="38100" rIns="38100" bIns="38100" anchor="ctr"/>
            <a:lstStyle/>
            <a:p>
              <a:pPr>
                <a:defRPr sz="3000">
                  <a:solidFill>
                    <a:srgbClr val="FFFFFF"/>
                  </a:solidFill>
                </a:defRPr>
              </a:pPr>
              <a:endParaRPr sz="3000" dirty="0"/>
            </a:p>
          </p:txBody>
        </p:sp>
        <p:sp>
          <p:nvSpPr>
            <p:cNvPr id="8" name="Rectangle">
              <a:extLst>
                <a:ext uri="{FF2B5EF4-FFF2-40B4-BE49-F238E27FC236}">
                  <a16:creationId xmlns:a16="http://schemas.microsoft.com/office/drawing/2014/main" id="{A93F465E-227E-CE4C-8A42-6F153A208EE3}"/>
                </a:ext>
              </a:extLst>
            </p:cNvPr>
            <p:cNvSpPr/>
            <p:nvPr/>
          </p:nvSpPr>
          <p:spPr>
            <a:xfrm>
              <a:off x="7607300" y="9944100"/>
              <a:ext cx="4650486" cy="2988056"/>
            </a:xfrm>
            <a:prstGeom prst="rect">
              <a:avLst/>
            </a:prstGeom>
            <a:solidFill>
              <a:srgbClr val="EBECED"/>
            </a:solidFill>
            <a:ln w="12700">
              <a:miter lim="400000"/>
            </a:ln>
          </p:spPr>
          <p:txBody>
            <a:bodyPr lIns="38100" tIns="38100" rIns="38100" bIns="38100" anchor="ctr"/>
            <a:lstStyle/>
            <a:p>
              <a:pPr>
                <a:defRPr sz="3000">
                  <a:solidFill>
                    <a:srgbClr val="FFFFFF"/>
                  </a:solidFill>
                </a:defRPr>
              </a:pPr>
              <a:endParaRPr sz="3000"/>
            </a:p>
          </p:txBody>
        </p:sp>
        <p:sp>
          <p:nvSpPr>
            <p:cNvPr id="11" name="Shape">
              <a:extLst>
                <a:ext uri="{FF2B5EF4-FFF2-40B4-BE49-F238E27FC236}">
                  <a16:creationId xmlns:a16="http://schemas.microsoft.com/office/drawing/2014/main" id="{82D9C3B7-8259-DF44-B07B-1BCF500CEA8E}"/>
                </a:ext>
              </a:extLst>
            </p:cNvPr>
            <p:cNvSpPr/>
            <p:nvPr/>
          </p:nvSpPr>
          <p:spPr>
            <a:xfrm>
              <a:off x="6515100" y="13284199"/>
              <a:ext cx="6812406" cy="112144"/>
            </a:xfrm>
            <a:custGeom>
              <a:avLst/>
              <a:gdLst/>
              <a:ahLst/>
              <a:cxnLst>
                <a:cxn ang="0">
                  <a:pos x="wd2" y="hd2"/>
                </a:cxn>
                <a:cxn ang="5400000">
                  <a:pos x="wd2" y="hd2"/>
                </a:cxn>
                <a:cxn ang="10800000">
                  <a:pos x="wd2" y="hd2"/>
                </a:cxn>
                <a:cxn ang="16200000">
                  <a:pos x="wd2" y="hd2"/>
                </a:cxn>
              </a:cxnLst>
              <a:rect l="0" t="0" r="r" b="b"/>
              <a:pathLst>
                <a:path w="21600" h="21600" extrusionOk="0">
                  <a:moveTo>
                    <a:pt x="20630" y="21600"/>
                  </a:moveTo>
                  <a:lnTo>
                    <a:pt x="970" y="21600"/>
                  </a:lnTo>
                  <a:lnTo>
                    <a:pt x="0" y="0"/>
                  </a:lnTo>
                  <a:lnTo>
                    <a:pt x="21600" y="0"/>
                  </a:lnTo>
                  <a:close/>
                </a:path>
              </a:pathLst>
            </a:custGeom>
            <a:solidFill>
              <a:srgbClr val="8F949C"/>
            </a:solidFill>
            <a:ln w="12700">
              <a:miter lim="400000"/>
            </a:ln>
          </p:spPr>
          <p:txBody>
            <a:bodyPr lIns="38100" tIns="38100" rIns="38100" bIns="38100" anchor="ctr"/>
            <a:lstStyle/>
            <a:p>
              <a:pPr>
                <a:defRPr sz="3000">
                  <a:solidFill>
                    <a:srgbClr val="FFFFFF"/>
                  </a:solidFill>
                </a:defRPr>
              </a:pPr>
              <a:endParaRPr sz="3000"/>
            </a:p>
          </p:txBody>
        </p:sp>
        <p:sp>
          <p:nvSpPr>
            <p:cNvPr id="12" name="Shape">
              <a:extLst>
                <a:ext uri="{FF2B5EF4-FFF2-40B4-BE49-F238E27FC236}">
                  <a16:creationId xmlns:a16="http://schemas.microsoft.com/office/drawing/2014/main" id="{763889E5-57D0-A54F-8B16-B3C039CC8B61}"/>
                </a:ext>
              </a:extLst>
            </p:cNvPr>
            <p:cNvSpPr/>
            <p:nvPr/>
          </p:nvSpPr>
          <p:spPr>
            <a:xfrm>
              <a:off x="9893299" y="9842500"/>
              <a:ext cx="43435" cy="43308"/>
            </a:xfrm>
            <a:custGeom>
              <a:avLst/>
              <a:gdLst/>
              <a:ahLst/>
              <a:cxnLst>
                <a:cxn ang="0">
                  <a:pos x="wd2" y="hd2"/>
                </a:cxn>
                <a:cxn ang="5400000">
                  <a:pos x="wd2" y="hd2"/>
                </a:cxn>
                <a:cxn ang="10800000">
                  <a:pos x="wd2" y="hd2"/>
                </a:cxn>
                <a:cxn ang="16200000">
                  <a:pos x="wd2" y="hd2"/>
                </a:cxn>
              </a:cxnLst>
              <a:rect l="0" t="0" r="r" b="b"/>
              <a:pathLst>
                <a:path w="21600" h="21600" extrusionOk="0">
                  <a:moveTo>
                    <a:pt x="21600" y="10832"/>
                  </a:moveTo>
                  <a:cubicBezTo>
                    <a:pt x="21600" y="16786"/>
                    <a:pt x="16800" y="21600"/>
                    <a:pt x="10800" y="21600"/>
                  </a:cubicBezTo>
                  <a:cubicBezTo>
                    <a:pt x="4863" y="21600"/>
                    <a:pt x="0" y="16786"/>
                    <a:pt x="0" y="10832"/>
                  </a:cubicBezTo>
                  <a:cubicBezTo>
                    <a:pt x="0" y="4814"/>
                    <a:pt x="4863" y="0"/>
                    <a:pt x="10800" y="0"/>
                  </a:cubicBezTo>
                  <a:cubicBezTo>
                    <a:pt x="16863" y="0"/>
                    <a:pt x="21600" y="4877"/>
                    <a:pt x="21600" y="10832"/>
                  </a:cubicBezTo>
                  <a:close/>
                </a:path>
              </a:pathLst>
            </a:custGeom>
            <a:solidFill>
              <a:srgbClr val="939496"/>
            </a:solidFill>
            <a:ln w="12700">
              <a:miter lim="400000"/>
            </a:ln>
          </p:spPr>
          <p:txBody>
            <a:bodyPr lIns="38100" tIns="38100" rIns="38100" bIns="38100" anchor="ctr"/>
            <a:lstStyle/>
            <a:p>
              <a:pPr>
                <a:defRPr sz="3000">
                  <a:solidFill>
                    <a:srgbClr val="FFFFFF"/>
                  </a:solidFill>
                </a:defRPr>
              </a:pPr>
              <a:endParaRPr sz="3000"/>
            </a:p>
          </p:txBody>
        </p:sp>
        <p:sp>
          <p:nvSpPr>
            <p:cNvPr id="13" name="Rectangle">
              <a:extLst>
                <a:ext uri="{FF2B5EF4-FFF2-40B4-BE49-F238E27FC236}">
                  <a16:creationId xmlns:a16="http://schemas.microsoft.com/office/drawing/2014/main" id="{7674E4E3-4118-4F4E-9787-9B54448ABBA3}"/>
                </a:ext>
              </a:extLst>
            </p:cNvPr>
            <p:cNvSpPr/>
            <p:nvPr/>
          </p:nvSpPr>
          <p:spPr>
            <a:xfrm>
              <a:off x="9372600" y="13093700"/>
              <a:ext cx="1104012" cy="112141"/>
            </a:xfrm>
            <a:prstGeom prst="rect">
              <a:avLst/>
            </a:prstGeom>
            <a:solidFill>
              <a:srgbClr val="B6B8B9"/>
            </a:solidFill>
            <a:ln w="12700">
              <a:miter lim="400000"/>
            </a:ln>
          </p:spPr>
          <p:txBody>
            <a:bodyPr lIns="38100" tIns="38100" rIns="38100" bIns="38100" anchor="ctr"/>
            <a:lstStyle/>
            <a:p>
              <a:pPr>
                <a:defRPr sz="3000">
                  <a:solidFill>
                    <a:srgbClr val="FFFFFF"/>
                  </a:solidFill>
                </a:defRPr>
              </a:pPr>
              <a:endParaRPr sz="3000"/>
            </a:p>
          </p:txBody>
        </p:sp>
        <p:sp>
          <p:nvSpPr>
            <p:cNvPr id="14" name="Shape">
              <a:extLst>
                <a:ext uri="{FF2B5EF4-FFF2-40B4-BE49-F238E27FC236}">
                  <a16:creationId xmlns:a16="http://schemas.microsoft.com/office/drawing/2014/main" id="{C1711674-7E91-E649-905D-1770716B0722}"/>
                </a:ext>
              </a:extLst>
            </p:cNvPr>
            <p:cNvSpPr/>
            <p:nvPr/>
          </p:nvSpPr>
          <p:spPr>
            <a:xfrm>
              <a:off x="6515100" y="13093700"/>
              <a:ext cx="6812534" cy="190247"/>
            </a:xfrm>
            <a:custGeom>
              <a:avLst/>
              <a:gdLst/>
              <a:ahLst/>
              <a:cxnLst>
                <a:cxn ang="0">
                  <a:pos x="wd2" y="hd2"/>
                </a:cxn>
                <a:cxn ang="5400000">
                  <a:pos x="wd2" y="hd2"/>
                </a:cxn>
                <a:cxn ang="10800000">
                  <a:pos x="wd2" y="hd2"/>
                </a:cxn>
                <a:cxn ang="16200000">
                  <a:pos x="wd2" y="hd2"/>
                </a:cxn>
              </a:cxnLst>
              <a:rect l="0" t="0" r="r" b="b"/>
              <a:pathLst>
                <a:path w="21600" h="21600" extrusionOk="0">
                  <a:moveTo>
                    <a:pt x="12266" y="0"/>
                  </a:moveTo>
                  <a:lnTo>
                    <a:pt x="12266" y="4629"/>
                  </a:lnTo>
                  <a:cubicBezTo>
                    <a:pt x="12266" y="7815"/>
                    <a:pt x="12193" y="10425"/>
                    <a:pt x="12104" y="10425"/>
                  </a:cubicBezTo>
                  <a:lnTo>
                    <a:pt x="9485" y="10425"/>
                  </a:lnTo>
                  <a:cubicBezTo>
                    <a:pt x="9396" y="10425"/>
                    <a:pt x="9323" y="7815"/>
                    <a:pt x="9323" y="4629"/>
                  </a:cubicBezTo>
                  <a:lnTo>
                    <a:pt x="9323" y="0"/>
                  </a:lnTo>
                  <a:lnTo>
                    <a:pt x="0" y="0"/>
                  </a:lnTo>
                  <a:lnTo>
                    <a:pt x="0" y="21600"/>
                  </a:lnTo>
                  <a:lnTo>
                    <a:pt x="21600" y="21600"/>
                  </a:lnTo>
                  <a:lnTo>
                    <a:pt x="21600" y="0"/>
                  </a:lnTo>
                  <a:lnTo>
                    <a:pt x="12266" y="0"/>
                  </a:lnTo>
                  <a:close/>
                </a:path>
              </a:pathLst>
            </a:custGeom>
            <a:solidFill>
              <a:srgbClr val="D0D7DD"/>
            </a:solidFill>
            <a:ln w="12700">
              <a:miter lim="400000"/>
            </a:ln>
          </p:spPr>
          <p:txBody>
            <a:bodyPr lIns="38100" tIns="38100" rIns="38100" bIns="38100" anchor="ctr"/>
            <a:lstStyle/>
            <a:p>
              <a:pPr>
                <a:defRPr sz="3000">
                  <a:solidFill>
                    <a:srgbClr val="FFFFFF"/>
                  </a:solidFill>
                </a:defRPr>
              </a:pPr>
              <a:endParaRPr sz="3000"/>
            </a:p>
          </p:txBody>
        </p:sp>
      </p:grpSp>
      <p:sp>
        <p:nvSpPr>
          <p:cNvPr id="3" name="Picture Placeholder 2">
            <a:extLst>
              <a:ext uri="{FF2B5EF4-FFF2-40B4-BE49-F238E27FC236}">
                <a16:creationId xmlns:a16="http://schemas.microsoft.com/office/drawing/2014/main" id="{EA648924-CD59-D94B-B20A-CE109FDEE40C}"/>
              </a:ext>
            </a:extLst>
          </p:cNvPr>
          <p:cNvSpPr>
            <a:spLocks noGrp="1"/>
          </p:cNvSpPr>
          <p:nvPr>
            <p:ph type="pic" sz="quarter" idx="10"/>
          </p:nvPr>
        </p:nvSpPr>
        <p:spPr>
          <a:xfrm>
            <a:off x="3421065" y="1558931"/>
            <a:ext cx="5375275" cy="3452813"/>
          </a:xfrm>
        </p:spPr>
        <p:txBody>
          <a:bodyPr/>
          <a:lstStyle/>
          <a:p>
            <a:endParaRPr lang="en-GB"/>
          </a:p>
        </p:txBody>
      </p:sp>
      <p:sp>
        <p:nvSpPr>
          <p:cNvPr id="15" name="Content Placeholder 2">
            <a:extLst>
              <a:ext uri="{FF2B5EF4-FFF2-40B4-BE49-F238E27FC236}">
                <a16:creationId xmlns:a16="http://schemas.microsoft.com/office/drawing/2014/main" id="{B362F846-1F7F-6E42-B6AF-49BDBB912DF3}"/>
              </a:ext>
            </a:extLst>
          </p:cNvPr>
          <p:cNvSpPr>
            <a:spLocks noGrp="1"/>
          </p:cNvSpPr>
          <p:nvPr>
            <p:ph sz="half" idx="17"/>
          </p:nvPr>
        </p:nvSpPr>
        <p:spPr>
          <a:xfrm>
            <a:off x="9314980" y="510136"/>
            <a:ext cx="2408937" cy="4274141"/>
          </a:xfrm>
        </p:spPr>
        <p:txBody>
          <a:bodyPr vert="horz" lIns="0" tIns="91440" rIns="0" bIns="45720" rtlCol="0">
            <a:normAutofit/>
          </a:bodyPr>
          <a:lstStyle>
            <a:lvl1pPr>
              <a:defRPr lang="en-US" sz="1800">
                <a:solidFill>
                  <a:schemeClr val="tx1"/>
                </a:solidFill>
              </a:defRPr>
            </a:lvl1pPr>
            <a:lvl2pPr>
              <a:defRPr lang="en-US" sz="1800">
                <a:solidFill>
                  <a:schemeClr val="tx1"/>
                </a:solidFill>
              </a:defRPr>
            </a:lvl2pPr>
            <a:lvl3pPr>
              <a:defRPr lang="en-US" sz="1800">
                <a:solidFill>
                  <a:schemeClr val="tx1"/>
                </a:solidFill>
              </a:defRPr>
            </a:lvl3pPr>
            <a:lvl4pPr>
              <a:defRPr lang="en-US" sz="1800">
                <a:solidFill>
                  <a:schemeClr val="tx1"/>
                </a:solidFill>
              </a:defRPr>
            </a:lvl4pPr>
            <a:lvl5pPr>
              <a:defRPr lang="en-US" sz="18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6" name="Content Placeholder 2">
            <a:extLst>
              <a:ext uri="{FF2B5EF4-FFF2-40B4-BE49-F238E27FC236}">
                <a16:creationId xmlns:a16="http://schemas.microsoft.com/office/drawing/2014/main" id="{DD1E79CE-493B-7E46-880B-B7950333F291}"/>
              </a:ext>
            </a:extLst>
          </p:cNvPr>
          <p:cNvSpPr>
            <a:spLocks noGrp="1"/>
          </p:cNvSpPr>
          <p:nvPr>
            <p:ph sz="half" idx="18"/>
          </p:nvPr>
        </p:nvSpPr>
        <p:spPr>
          <a:xfrm>
            <a:off x="404062" y="510136"/>
            <a:ext cx="2408937" cy="4274141"/>
          </a:xfrm>
        </p:spPr>
        <p:txBody>
          <a:bodyPr vert="horz" lIns="0" tIns="91440" rIns="0" bIns="45720" rtlCol="0">
            <a:normAutofit/>
          </a:bodyPr>
          <a:lstStyle>
            <a:lvl1pPr>
              <a:defRPr lang="en-US" sz="1800">
                <a:solidFill>
                  <a:schemeClr val="tx1"/>
                </a:solidFill>
              </a:defRPr>
            </a:lvl1pPr>
            <a:lvl2pPr>
              <a:defRPr lang="en-US" sz="1800">
                <a:solidFill>
                  <a:schemeClr val="tx1"/>
                </a:solidFill>
              </a:defRPr>
            </a:lvl2pPr>
            <a:lvl3pPr>
              <a:defRPr lang="en-US" sz="1800">
                <a:solidFill>
                  <a:schemeClr val="tx1"/>
                </a:solidFill>
              </a:defRPr>
            </a:lvl3pPr>
            <a:lvl4pPr>
              <a:defRPr lang="en-US" sz="1800">
                <a:solidFill>
                  <a:schemeClr val="tx1"/>
                </a:solidFill>
              </a:defRPr>
            </a:lvl4pPr>
            <a:lvl5pPr>
              <a:defRPr lang="en-US" sz="18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Title 1">
            <a:extLst>
              <a:ext uri="{FF2B5EF4-FFF2-40B4-BE49-F238E27FC236}">
                <a16:creationId xmlns:a16="http://schemas.microsoft.com/office/drawing/2014/main" id="{42F4EC43-0C07-364D-84A0-FEE647C2C515}"/>
              </a:ext>
            </a:extLst>
          </p:cNvPr>
          <p:cNvSpPr>
            <a:spLocks noGrp="1"/>
          </p:cNvSpPr>
          <p:nvPr>
            <p:ph type="title"/>
          </p:nvPr>
        </p:nvSpPr>
        <p:spPr>
          <a:xfrm>
            <a:off x="3156973" y="-356203"/>
            <a:ext cx="5887465" cy="1588127"/>
          </a:xfrm>
        </p:spPr>
        <p:txBody>
          <a:bodyPr wrap="square" lIns="0" rIns="0" anchor="b">
            <a:spAutoFit/>
          </a:bodyPr>
          <a:lstStyle>
            <a:lvl1pPr algn="ctr">
              <a:defRPr sz="5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0250957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20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BC089-D443-8E46-9B20-F805C5ADFBEB}" type="datetimeFigureOut">
              <a:rPr lang="en-GB" smtClean="0"/>
              <a:t>25/03/2025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7809C5-EAA0-BC41-804F-8C0058248A03}" type="slidenum">
              <a:rPr lang="en-GB" smtClean="0"/>
              <a:t>‹#›</a:t>
            </a:fld>
            <a:endParaRPr lang="en-GB"/>
          </a:p>
        </p:txBody>
      </p:sp>
      <p:sp>
        <p:nvSpPr>
          <p:cNvPr id="5" name="Shape">
            <a:extLst>
              <a:ext uri="{FF2B5EF4-FFF2-40B4-BE49-F238E27FC236}">
                <a16:creationId xmlns:a16="http://schemas.microsoft.com/office/drawing/2014/main" id="{8A30E19C-3C10-1F49-B795-91555C3627EC}"/>
              </a:ext>
            </a:extLst>
          </p:cNvPr>
          <p:cNvSpPr/>
          <p:nvPr userDrawn="1"/>
        </p:nvSpPr>
        <p:spPr>
          <a:xfrm>
            <a:off x="9882175" y="2015067"/>
            <a:ext cx="2610016" cy="282786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6" name="Shape">
            <a:extLst>
              <a:ext uri="{FF2B5EF4-FFF2-40B4-BE49-F238E27FC236}">
                <a16:creationId xmlns:a16="http://schemas.microsoft.com/office/drawing/2014/main" id="{AA913FF2-0544-D441-9DAA-8E4E8BB1A6D1}"/>
              </a:ext>
            </a:extLst>
          </p:cNvPr>
          <p:cNvSpPr/>
          <p:nvPr userDrawn="1"/>
        </p:nvSpPr>
        <p:spPr>
          <a:xfrm>
            <a:off x="5370905" y="694267"/>
            <a:ext cx="5048115" cy="546946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8" name="Title 15">
            <a:extLst>
              <a:ext uri="{FF2B5EF4-FFF2-40B4-BE49-F238E27FC236}">
                <a16:creationId xmlns:a16="http://schemas.microsoft.com/office/drawing/2014/main" id="{B95140A8-D880-7947-9949-9DE17126DB38}"/>
              </a:ext>
            </a:extLst>
          </p:cNvPr>
          <p:cNvSpPr>
            <a:spLocks noGrp="1"/>
          </p:cNvSpPr>
          <p:nvPr>
            <p:ph type="title"/>
          </p:nvPr>
        </p:nvSpPr>
        <p:spPr>
          <a:xfrm>
            <a:off x="7634651" y="2269073"/>
            <a:ext cx="2610016" cy="2480733"/>
          </a:xfrm>
        </p:spPr>
        <p:txBody>
          <a:bodyPr anchor="ctr" anchorCtr="0">
            <a:noAutofit/>
          </a:bodyPr>
          <a:lstStyle>
            <a:lvl1pPr algn="ctr">
              <a:defRPr sz="4800" b="1">
                <a:solidFill>
                  <a:schemeClr val="tx1"/>
                </a:solidFill>
              </a:defRPr>
            </a:lvl1pPr>
          </a:lstStyle>
          <a:p>
            <a:r>
              <a:rPr lang="en-US" dirty="0"/>
              <a:t>Click to edit Master title style</a:t>
            </a:r>
          </a:p>
        </p:txBody>
      </p:sp>
      <p:sp>
        <p:nvSpPr>
          <p:cNvPr id="9" name="Text Placeholder 2">
            <a:extLst>
              <a:ext uri="{FF2B5EF4-FFF2-40B4-BE49-F238E27FC236}">
                <a16:creationId xmlns:a16="http://schemas.microsoft.com/office/drawing/2014/main" id="{30D2BF80-02D1-724C-8DF6-DA82468BBFF0}"/>
              </a:ext>
            </a:extLst>
          </p:cNvPr>
          <p:cNvSpPr>
            <a:spLocks noGrp="1"/>
          </p:cNvSpPr>
          <p:nvPr>
            <p:ph type="body" idx="1" hasCustomPrompt="1"/>
          </p:nvPr>
        </p:nvSpPr>
        <p:spPr>
          <a:xfrm>
            <a:off x="10553713" y="2804393"/>
            <a:ext cx="1418155" cy="1249214"/>
          </a:xfrm>
        </p:spPr>
        <p:txBody>
          <a:bodyPr anchor="ctr" anchorCtr="0">
            <a:noAutofit/>
          </a:bodyPr>
          <a:lstStyle>
            <a:lvl1pPr marL="0" indent="0" algn="ctr">
              <a:buNone/>
              <a:defRPr sz="3600" b="1" i="0">
                <a:solidFill>
                  <a:schemeClr val="accent2"/>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Picture Placeholder 13">
            <a:extLst>
              <a:ext uri="{FF2B5EF4-FFF2-40B4-BE49-F238E27FC236}">
                <a16:creationId xmlns:a16="http://schemas.microsoft.com/office/drawing/2014/main" id="{F025736D-57A0-F240-93FC-F48C1F2470BB}"/>
              </a:ext>
            </a:extLst>
          </p:cNvPr>
          <p:cNvSpPr>
            <a:spLocks noGrp="1"/>
          </p:cNvSpPr>
          <p:nvPr>
            <p:ph type="pic" sz="quarter" idx="13"/>
          </p:nvPr>
        </p:nvSpPr>
        <p:spPr>
          <a:xfrm>
            <a:off x="-473726" y="-909980"/>
            <a:ext cx="8110251" cy="8786542"/>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Tree>
    <p:extLst>
      <p:ext uri="{BB962C8B-B14F-4D97-AF65-F5344CB8AC3E}">
        <p14:creationId xmlns:p14="http://schemas.microsoft.com/office/powerpoint/2010/main" val="714064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21_Blank">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BC089-D443-8E46-9B20-F805C5ADFBEB}" type="datetimeFigureOut">
              <a:rPr lang="en-GB" smtClean="0"/>
              <a:t>25/03/2025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7809C5-EAA0-BC41-804F-8C0058248A03}" type="slidenum">
              <a:rPr lang="en-GB" smtClean="0"/>
              <a:t>‹#›</a:t>
            </a:fld>
            <a:endParaRPr lang="en-GB"/>
          </a:p>
        </p:txBody>
      </p:sp>
      <p:sp>
        <p:nvSpPr>
          <p:cNvPr id="5" name="Shape">
            <a:extLst>
              <a:ext uri="{FF2B5EF4-FFF2-40B4-BE49-F238E27FC236}">
                <a16:creationId xmlns:a16="http://schemas.microsoft.com/office/drawing/2014/main" id="{8A30E19C-3C10-1F49-B795-91555C3627EC}"/>
              </a:ext>
            </a:extLst>
          </p:cNvPr>
          <p:cNvSpPr/>
          <p:nvPr userDrawn="1"/>
        </p:nvSpPr>
        <p:spPr>
          <a:xfrm rot="5400000">
            <a:off x="-1731316" y="-221539"/>
            <a:ext cx="13461744" cy="14585355"/>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6" name="Shape">
            <a:extLst>
              <a:ext uri="{FF2B5EF4-FFF2-40B4-BE49-F238E27FC236}">
                <a16:creationId xmlns:a16="http://schemas.microsoft.com/office/drawing/2014/main" id="{AA913FF2-0544-D441-9DAA-8E4E8BB1A6D1}"/>
              </a:ext>
            </a:extLst>
          </p:cNvPr>
          <p:cNvSpPr/>
          <p:nvPr userDrawn="1"/>
        </p:nvSpPr>
        <p:spPr>
          <a:xfrm rot="5400000">
            <a:off x="776418" y="227552"/>
            <a:ext cx="6569421" cy="711775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8" name="Title 15">
            <a:extLst>
              <a:ext uri="{FF2B5EF4-FFF2-40B4-BE49-F238E27FC236}">
                <a16:creationId xmlns:a16="http://schemas.microsoft.com/office/drawing/2014/main" id="{B95140A8-D880-7947-9949-9DE17126DB38}"/>
              </a:ext>
            </a:extLst>
          </p:cNvPr>
          <p:cNvSpPr>
            <a:spLocks noGrp="1"/>
          </p:cNvSpPr>
          <p:nvPr>
            <p:ph type="title"/>
          </p:nvPr>
        </p:nvSpPr>
        <p:spPr>
          <a:xfrm>
            <a:off x="1024197" y="501723"/>
            <a:ext cx="6168251" cy="1473769"/>
          </a:xfrm>
        </p:spPr>
        <p:txBody>
          <a:bodyPr anchor="ctr" anchorCtr="0">
            <a:noAutofit/>
          </a:bodyPr>
          <a:lstStyle>
            <a:lvl1pPr algn="ctr">
              <a:defRPr sz="6600" b="1">
                <a:solidFill>
                  <a:schemeClr val="tx1"/>
                </a:solidFill>
                <a:latin typeface="+mn-lt"/>
              </a:defRPr>
            </a:lvl1pPr>
          </a:lstStyle>
          <a:p>
            <a:r>
              <a:rPr lang="en-US" dirty="0"/>
              <a:t>Click to edit Master title style</a:t>
            </a:r>
          </a:p>
        </p:txBody>
      </p:sp>
      <p:sp>
        <p:nvSpPr>
          <p:cNvPr id="9" name="Text Placeholder 2">
            <a:extLst>
              <a:ext uri="{FF2B5EF4-FFF2-40B4-BE49-F238E27FC236}">
                <a16:creationId xmlns:a16="http://schemas.microsoft.com/office/drawing/2014/main" id="{30D2BF80-02D1-724C-8DF6-DA82468BBFF0}"/>
              </a:ext>
            </a:extLst>
          </p:cNvPr>
          <p:cNvSpPr>
            <a:spLocks noGrp="1"/>
          </p:cNvSpPr>
          <p:nvPr>
            <p:ph type="body" idx="1" hasCustomPrompt="1"/>
          </p:nvPr>
        </p:nvSpPr>
        <p:spPr>
          <a:xfrm>
            <a:off x="7714397" y="621725"/>
            <a:ext cx="2935679" cy="1249214"/>
          </a:xfrm>
        </p:spPr>
        <p:txBody>
          <a:bodyPr anchor="ctr" anchorCtr="0">
            <a:noAutofit/>
          </a:bodyPr>
          <a:lstStyle>
            <a:lvl1pPr marL="0" indent="0" algn="ctr">
              <a:buNone/>
              <a:defRPr sz="3600" b="1" i="0">
                <a:solidFill>
                  <a:schemeClr val="accent2"/>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0" name="Picture Placeholder 7">
            <a:extLst>
              <a:ext uri="{FF2B5EF4-FFF2-40B4-BE49-F238E27FC236}">
                <a16:creationId xmlns:a16="http://schemas.microsoft.com/office/drawing/2014/main" id="{9CEDF4E5-9A6E-7147-AF84-D6F35A727CA9}"/>
              </a:ext>
            </a:extLst>
          </p:cNvPr>
          <p:cNvSpPr>
            <a:spLocks noGrp="1"/>
          </p:cNvSpPr>
          <p:nvPr>
            <p:ph type="pic" sz="quarter" idx="13"/>
          </p:nvPr>
        </p:nvSpPr>
        <p:spPr>
          <a:xfrm>
            <a:off x="970409" y="1990952"/>
            <a:ext cx="10251187" cy="9461057"/>
          </a:xfrm>
          <a:custGeom>
            <a:avLst/>
            <a:gdLst>
              <a:gd name="connsiteX0" fmla="*/ 1314699 w 6131036"/>
              <a:gd name="connsiteY0" fmla="*/ 0 h 5658475"/>
              <a:gd name="connsiteX1" fmla="*/ 3065518 w 6131036"/>
              <a:gd name="connsiteY1" fmla="*/ 0 h 5658475"/>
              <a:gd name="connsiteX2" fmla="*/ 4816338 w 6131036"/>
              <a:gd name="connsiteY2" fmla="*/ 0 h 5658475"/>
              <a:gd name="connsiteX3" fmla="*/ 5953287 w 6131036"/>
              <a:gd name="connsiteY3" fmla="*/ 1969443 h 5658475"/>
              <a:gd name="connsiteX4" fmla="*/ 5077720 w 6131036"/>
              <a:gd name="connsiteY4" fmla="*/ 3485571 h 5658475"/>
              <a:gd name="connsiteX5" fmla="*/ 4202467 w 6131036"/>
              <a:gd name="connsiteY5" fmla="*/ 5001972 h 5658475"/>
              <a:gd name="connsiteX6" fmla="*/ 1928569 w 6131036"/>
              <a:gd name="connsiteY6" fmla="*/ 5001972 h 5658475"/>
              <a:gd name="connsiteX7" fmla="*/ 1053317 w 6131036"/>
              <a:gd name="connsiteY7" fmla="*/ 3485571 h 5658475"/>
              <a:gd name="connsiteX8" fmla="*/ 177750 w 6131036"/>
              <a:gd name="connsiteY8" fmla="*/ 1969443 h 5658475"/>
              <a:gd name="connsiteX9" fmla="*/ 1314699 w 6131036"/>
              <a:gd name="connsiteY9" fmla="*/ 0 h 56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1036" h="5658475">
                <a:moveTo>
                  <a:pt x="1314699" y="0"/>
                </a:moveTo>
                <a:lnTo>
                  <a:pt x="3065518" y="0"/>
                </a:lnTo>
                <a:lnTo>
                  <a:pt x="4816338" y="0"/>
                </a:lnTo>
                <a:cubicBezTo>
                  <a:pt x="5826680" y="0"/>
                  <a:pt x="6458458" y="1094105"/>
                  <a:pt x="5953287" y="1969443"/>
                </a:cubicBezTo>
                <a:lnTo>
                  <a:pt x="5077720" y="3485571"/>
                </a:lnTo>
                <a:lnTo>
                  <a:pt x="4202467" y="5001972"/>
                </a:lnTo>
                <a:cubicBezTo>
                  <a:pt x="3697296" y="5877310"/>
                  <a:pt x="2433740" y="5877310"/>
                  <a:pt x="1928569" y="5001972"/>
                </a:cubicBezTo>
                <a:lnTo>
                  <a:pt x="1053317" y="3485571"/>
                </a:lnTo>
                <a:lnTo>
                  <a:pt x="177750" y="1969443"/>
                </a:lnTo>
                <a:cubicBezTo>
                  <a:pt x="-327421" y="1094105"/>
                  <a:pt x="304357" y="0"/>
                  <a:pt x="1314699" y="0"/>
                </a:cubicBezTo>
                <a:close/>
              </a:path>
            </a:pathLst>
          </a:custGeom>
          <a:solidFill>
            <a:schemeClr val="bg2">
              <a:lumMod val="90000"/>
            </a:schemeClr>
          </a:solidFill>
        </p:spPr>
        <p:txBody>
          <a:bodyPr wrap="square">
            <a:noAutofit/>
          </a:bodyPr>
          <a:lstStyle/>
          <a:p>
            <a:endParaRPr lang="en-GB" dirty="0"/>
          </a:p>
        </p:txBody>
      </p:sp>
    </p:spTree>
    <p:extLst>
      <p:ext uri="{BB962C8B-B14F-4D97-AF65-F5344CB8AC3E}">
        <p14:creationId xmlns:p14="http://schemas.microsoft.com/office/powerpoint/2010/main" val="342277345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le - Right">
    <p:spTree>
      <p:nvGrpSpPr>
        <p:cNvPr id="1" name=""/>
        <p:cNvGrpSpPr/>
        <p:nvPr/>
      </p:nvGrpSpPr>
      <p:grpSpPr>
        <a:xfrm>
          <a:off x="0" y="0"/>
          <a:ext cx="0" cy="0"/>
          <a:chOff x="0" y="0"/>
          <a:chExt cx="0" cy="0"/>
        </a:xfrm>
      </p:grpSpPr>
      <p:sp>
        <p:nvSpPr>
          <p:cNvPr id="2" name="Title 1"/>
          <p:cNvSpPr>
            <a:spLocks noGrp="1"/>
          </p:cNvSpPr>
          <p:nvPr>
            <p:ph type="title"/>
          </p:nvPr>
        </p:nvSpPr>
        <p:spPr>
          <a:xfrm>
            <a:off x="1784573" y="137160"/>
            <a:ext cx="9797831" cy="707886"/>
          </a:xfrm>
        </p:spPr>
        <p:txBody>
          <a:bodyPr/>
          <a:lstStyle/>
          <a:p>
            <a:r>
              <a:rPr lang="en-US"/>
              <a:t>Click to edit Master title style</a:t>
            </a:r>
          </a:p>
        </p:txBody>
      </p:sp>
      <p:sp>
        <p:nvSpPr>
          <p:cNvPr id="3" name="Subtitle 2"/>
          <p:cNvSpPr>
            <a:spLocks noGrp="1"/>
          </p:cNvSpPr>
          <p:nvPr>
            <p:ph type="subTitle" idx="1"/>
          </p:nvPr>
        </p:nvSpPr>
        <p:spPr>
          <a:xfrm>
            <a:off x="1784573" y="845046"/>
            <a:ext cx="9797831" cy="523220"/>
          </a:xfrm>
        </p:spPr>
        <p:txBody>
          <a:bodyPr wrap="square">
            <a:spAutoFit/>
          </a:bodyPr>
          <a:lstStyle>
            <a:lvl1pPr marL="0" indent="0" algn="r">
              <a:buNone/>
              <a:defRPr sz="280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grpSp>
        <p:nvGrpSpPr>
          <p:cNvPr id="6" name="Group 5"/>
          <p:cNvGrpSpPr/>
          <p:nvPr userDrawn="1"/>
        </p:nvGrpSpPr>
        <p:grpSpPr>
          <a:xfrm>
            <a:off x="328173"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grpSp>
      <p:sp>
        <p:nvSpPr>
          <p:cNvPr id="10" name="Slide Number Placeholder 5"/>
          <p:cNvSpPr>
            <a:spLocks noGrp="1"/>
          </p:cNvSpPr>
          <p:nvPr>
            <p:ph type="sldNum" sz="quarter" idx="12"/>
          </p:nvPr>
        </p:nvSpPr>
        <p:spPr>
          <a:xfrm>
            <a:off x="328173" y="6237318"/>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56796" y="229540"/>
            <a:ext cx="1627773" cy="451143"/>
          </a:xfrm>
          <a:prstGeom prst="rect">
            <a:avLst/>
          </a:prstGeom>
        </p:spPr>
      </p:pic>
      <p:sp>
        <p:nvSpPr>
          <p:cNvPr id="13" name="Rectangle 12"/>
          <p:cNvSpPr/>
          <p:nvPr userDrawn="1"/>
        </p:nvSpPr>
        <p:spPr>
          <a:xfrm>
            <a:off x="173939" y="95859"/>
            <a:ext cx="1593495"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42427625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 - Left">
    <p:spTree>
      <p:nvGrpSpPr>
        <p:cNvPr id="1" name=""/>
        <p:cNvGrpSpPr/>
        <p:nvPr/>
      </p:nvGrpSpPr>
      <p:grpSpPr>
        <a:xfrm>
          <a:off x="0" y="0"/>
          <a:ext cx="0" cy="0"/>
          <a:chOff x="0" y="0"/>
          <a:chExt cx="0" cy="0"/>
        </a:xfrm>
      </p:grpSpPr>
      <p:sp>
        <p:nvSpPr>
          <p:cNvPr id="2" name="Title 1"/>
          <p:cNvSpPr>
            <a:spLocks noGrp="1"/>
          </p:cNvSpPr>
          <p:nvPr>
            <p:ph type="title"/>
          </p:nvPr>
        </p:nvSpPr>
        <p:spPr>
          <a:xfrm>
            <a:off x="623891" y="137160"/>
            <a:ext cx="9797831" cy="707886"/>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623891" y="845046"/>
            <a:ext cx="9797831" cy="523220"/>
          </a:xfrm>
        </p:spPr>
        <p:txBody>
          <a:bodyPr wrap="square">
            <a:spAutoFit/>
          </a:bodyPr>
          <a:lstStyle>
            <a:lvl1pPr marL="0" indent="0" algn="l">
              <a:buNone/>
              <a:defRPr sz="2800">
                <a:solidFill>
                  <a:schemeClr val="accent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grpSp>
        <p:nvGrpSpPr>
          <p:cNvPr id="6" name="Group 5"/>
          <p:cNvGrpSpPr/>
          <p:nvPr userDrawn="1"/>
        </p:nvGrpSpPr>
        <p:grpSpPr>
          <a:xfrm>
            <a:off x="328173" y="6237312"/>
            <a:ext cx="439241" cy="439240"/>
            <a:chOff x="186858" y="6096003"/>
            <a:chExt cx="580550" cy="580549"/>
          </a:xfrm>
          <a:solidFill>
            <a:schemeClr val="bg1">
              <a:lumMod val="75000"/>
              <a:alpha val="25000"/>
            </a:schemeClr>
          </a:solidFill>
        </p:grpSpPr>
        <p:sp>
          <p:nvSpPr>
            <p:cNvPr id="7" name="Rectangle 6"/>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8" name="Rectangle 7"/>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grpSp>
      <p:sp>
        <p:nvSpPr>
          <p:cNvPr id="10" name="Slide Number Placeholder 5"/>
          <p:cNvSpPr>
            <a:spLocks noGrp="1"/>
          </p:cNvSpPr>
          <p:nvPr>
            <p:ph type="sldNum" sz="quarter" idx="12"/>
          </p:nvPr>
        </p:nvSpPr>
        <p:spPr>
          <a:xfrm>
            <a:off x="328173" y="6237318"/>
            <a:ext cx="439241" cy="390437"/>
          </a:xfrm>
          <a:prstGeom prst="rect">
            <a:avLst/>
          </a:prstGeom>
        </p:spPr>
        <p:txBody>
          <a:bodyPr anchor="ctr"/>
          <a:lstStyle>
            <a:lvl1pPr algn="ctr">
              <a:defRPr sz="1400">
                <a:solidFill>
                  <a:srgbClr val="2F3A46"/>
                </a:solidFill>
              </a:defRPr>
            </a:lvl1pPr>
          </a:lstStyle>
          <a:p>
            <a:fld id="{F68327C5-B821-4FE9-A59A-A60D9EB59A9A}" type="slidenum">
              <a:rPr lang="en-US" smtClean="0"/>
              <a:pPr/>
              <a:t>‹#›</a:t>
            </a:fld>
            <a:endParaRPr lang="en-US" dirty="0"/>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pic>
        <p:nvPicPr>
          <p:cNvPr id="12" name="Picture 11"/>
          <p:cNvPicPr>
            <a:picLocks noChangeAspect="1"/>
          </p:cNvPicPr>
          <p:nvPr userDrawn="1"/>
        </p:nvPicPr>
        <p:blipFill>
          <a:blip r:embed="rId3"/>
          <a:stretch>
            <a:fillRect/>
          </a:stretch>
        </p:blipFill>
        <p:spPr>
          <a:xfrm>
            <a:off x="10488488" y="229540"/>
            <a:ext cx="1627773" cy="451143"/>
          </a:xfrm>
          <a:prstGeom prst="rect">
            <a:avLst/>
          </a:prstGeom>
        </p:spPr>
      </p:pic>
      <p:sp>
        <p:nvSpPr>
          <p:cNvPr id="13" name="Rectangle 12"/>
          <p:cNvSpPr/>
          <p:nvPr userDrawn="1"/>
        </p:nvSpPr>
        <p:spPr>
          <a:xfrm>
            <a:off x="10522770" y="95859"/>
            <a:ext cx="1593495" cy="72008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7560628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 - Right (dark)">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4573" y="137160"/>
            <a:ext cx="9797831" cy="707886"/>
          </a:xfr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784573" y="845046"/>
            <a:ext cx="9797831" cy="523220"/>
          </a:xfrm>
        </p:spPr>
        <p:txBody>
          <a:bodyPr wrap="square">
            <a:spAutoFit/>
          </a:bodyPr>
          <a:lstStyle>
            <a:lvl1pPr marL="0" indent="0" algn="r">
              <a:buNone/>
              <a:defRPr sz="2800">
                <a:solidFill>
                  <a:schemeClr val="accent1">
                    <a:lumMod val="60000"/>
                    <a:lumOff val="4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grpSp>
        <p:nvGrpSpPr>
          <p:cNvPr id="12" name="Group 11"/>
          <p:cNvGrpSpPr/>
          <p:nvPr userDrawn="1"/>
        </p:nvGrpSpPr>
        <p:grpSpPr>
          <a:xfrm>
            <a:off x="328170" y="6237312"/>
            <a:ext cx="439241" cy="439240"/>
            <a:chOff x="186858" y="6096003"/>
            <a:chExt cx="580550" cy="580549"/>
          </a:xfrm>
          <a:solidFill>
            <a:schemeClr val="bg1">
              <a:lumMod val="95000"/>
              <a:alpha val="25000"/>
            </a:schemeClr>
          </a:solidFill>
        </p:grpSpPr>
        <p:sp>
          <p:nvSpPr>
            <p:cNvPr id="13" name="Rectangle 12"/>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14" name="Rectangle 13"/>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grpSp>
      <p:sp>
        <p:nvSpPr>
          <p:cNvPr id="15" name="Slide Number Placeholder 5"/>
          <p:cNvSpPr>
            <a:spLocks noGrp="1"/>
          </p:cNvSpPr>
          <p:nvPr>
            <p:ph type="sldNum" sz="quarter" idx="12"/>
          </p:nvPr>
        </p:nvSpPr>
        <p:spPr>
          <a:xfrm>
            <a:off x="328173" y="6237318"/>
            <a:ext cx="439241" cy="390437"/>
          </a:xfrm>
          <a:prstGeom prst="rect">
            <a:avLst/>
          </a:prstGeom>
          <a:noFill/>
        </p:spPr>
        <p:txBody>
          <a:bodyPr anchor="ctr"/>
          <a:lstStyle>
            <a:lvl1pPr algn="ctr">
              <a:defRPr sz="1400">
                <a:solidFill>
                  <a:schemeClr val="bg1"/>
                </a:solidFill>
              </a:defRPr>
            </a:lvl1pPr>
          </a:lstStyle>
          <a:p>
            <a:fld id="{F68327C5-B821-4FE9-A59A-A60D9EB59A9A}" type="slidenum">
              <a:rPr lang="en-US" smtClean="0"/>
              <a:pPr/>
              <a:t>‹#›</a:t>
            </a:fld>
            <a:endParaRPr lang="en-US" dirty="0"/>
          </a:p>
        </p:txBody>
      </p:sp>
      <p:pic>
        <p:nvPicPr>
          <p:cNvPr id="10" name="Picture 9"/>
          <p:cNvPicPr>
            <a:picLocks noChangeAspect="1"/>
          </p:cNvPicPr>
          <p:nvPr userDrawn="1"/>
        </p:nvPicPr>
        <p:blipFill>
          <a:blip r:embed="rId3"/>
          <a:stretch>
            <a:fillRect/>
          </a:stretch>
        </p:blipFill>
        <p:spPr>
          <a:xfrm>
            <a:off x="156796" y="229538"/>
            <a:ext cx="1622504" cy="448056"/>
          </a:xfrm>
          <a:prstGeom prst="rect">
            <a:avLst/>
          </a:prstGeom>
        </p:spPr>
      </p:pic>
      <p:sp>
        <p:nvSpPr>
          <p:cNvPr id="17" name="Rectangle 16"/>
          <p:cNvSpPr/>
          <p:nvPr userDrawn="1"/>
        </p:nvSpPr>
        <p:spPr>
          <a:xfrm>
            <a:off x="173939" y="95859"/>
            <a:ext cx="1593495" cy="720080"/>
          </a:xfrm>
          <a:prstGeom prst="rect">
            <a:avLst/>
          </a:prstGeom>
          <a:solidFill>
            <a:srgbClr val="222A35">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Tree>
    <p:extLst>
      <p:ext uri="{BB962C8B-B14F-4D97-AF65-F5344CB8AC3E}">
        <p14:creationId xmlns:p14="http://schemas.microsoft.com/office/powerpoint/2010/main" val="8436909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 Left (dark)">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91" y="137160"/>
            <a:ext cx="9797831" cy="707886"/>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623891" y="845046"/>
            <a:ext cx="9797831" cy="523220"/>
          </a:xfrm>
        </p:spPr>
        <p:txBody>
          <a:bodyPr wrap="square">
            <a:spAutoFit/>
          </a:bodyPr>
          <a:lstStyle>
            <a:lvl1pPr marL="0" indent="0" algn="l">
              <a:buNone/>
              <a:defRPr sz="2800">
                <a:solidFill>
                  <a:schemeClr val="accent1">
                    <a:lumMod val="60000"/>
                    <a:lumOff val="4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grpSp>
        <p:nvGrpSpPr>
          <p:cNvPr id="13" name="Group 12"/>
          <p:cNvGrpSpPr/>
          <p:nvPr userDrawn="1"/>
        </p:nvGrpSpPr>
        <p:grpSpPr>
          <a:xfrm>
            <a:off x="328170" y="6237312"/>
            <a:ext cx="439241" cy="439240"/>
            <a:chOff x="186858" y="6096003"/>
            <a:chExt cx="580550" cy="580549"/>
          </a:xfrm>
          <a:solidFill>
            <a:schemeClr val="bg1">
              <a:lumMod val="95000"/>
              <a:alpha val="2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15" name="Rectangle 1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grpSp>
      <p:sp>
        <p:nvSpPr>
          <p:cNvPr id="16" name="Slide Number Placeholder 5"/>
          <p:cNvSpPr>
            <a:spLocks noGrp="1"/>
          </p:cNvSpPr>
          <p:nvPr>
            <p:ph type="sldNum" sz="quarter" idx="12"/>
          </p:nvPr>
        </p:nvSpPr>
        <p:spPr>
          <a:xfrm>
            <a:off x="328173" y="6237318"/>
            <a:ext cx="439241" cy="390437"/>
          </a:xfrm>
          <a:prstGeom prst="rect">
            <a:avLst/>
          </a:prstGeom>
          <a:noFill/>
        </p:spPr>
        <p:txBody>
          <a:bodyPr anchor="ctr"/>
          <a:lstStyle>
            <a:lvl1pPr algn="ctr">
              <a:defRPr sz="1400">
                <a:solidFill>
                  <a:schemeClr val="bg1"/>
                </a:solidFill>
              </a:defRPr>
            </a:lvl1pPr>
          </a:lstStyle>
          <a:p>
            <a:fld id="{F68327C5-B821-4FE9-A59A-A60D9EB59A9A}" type="slidenum">
              <a:rPr lang="en-US" smtClean="0"/>
              <a:pPr/>
              <a:t>‹#›</a:t>
            </a:fld>
            <a:endParaRPr lang="en-US" dirty="0"/>
          </a:p>
        </p:txBody>
      </p:sp>
      <p:pic>
        <p:nvPicPr>
          <p:cNvPr id="10" name="Picture 9"/>
          <p:cNvPicPr>
            <a:picLocks noChangeAspect="1"/>
          </p:cNvPicPr>
          <p:nvPr userDrawn="1"/>
        </p:nvPicPr>
        <p:blipFill>
          <a:blip r:embed="rId3"/>
          <a:stretch>
            <a:fillRect/>
          </a:stretch>
        </p:blipFill>
        <p:spPr>
          <a:xfrm>
            <a:off x="10493757" y="229538"/>
            <a:ext cx="1622504" cy="448056"/>
          </a:xfrm>
          <a:prstGeom prst="rect">
            <a:avLst/>
          </a:prstGeom>
        </p:spPr>
      </p:pic>
      <p:sp>
        <p:nvSpPr>
          <p:cNvPr id="17" name="Rectangle 16"/>
          <p:cNvSpPr/>
          <p:nvPr userDrawn="1"/>
        </p:nvSpPr>
        <p:spPr>
          <a:xfrm>
            <a:off x="10522770" y="95859"/>
            <a:ext cx="1593495" cy="720080"/>
          </a:xfrm>
          <a:prstGeom prst="rect">
            <a:avLst/>
          </a:prstGeom>
          <a:solidFill>
            <a:srgbClr val="222A35">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47167919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_Title - Left (dark)">
    <p:bg>
      <p:bgPr>
        <a:solidFill>
          <a:schemeClr val="tx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91" y="137160"/>
            <a:ext cx="9797831" cy="707886"/>
          </a:xfrm>
        </p:spPr>
        <p:txBody>
          <a:bodyPr/>
          <a:lstStyle>
            <a:lvl1pPr algn="l">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623891" y="845046"/>
            <a:ext cx="9797831" cy="523220"/>
          </a:xfrm>
        </p:spPr>
        <p:txBody>
          <a:bodyPr wrap="square">
            <a:spAutoFit/>
          </a:bodyPr>
          <a:lstStyle>
            <a:lvl1pPr marL="0" indent="0" algn="l">
              <a:buNone/>
              <a:defRPr sz="2800">
                <a:solidFill>
                  <a:schemeClr val="accent1">
                    <a:lumMod val="60000"/>
                    <a:lumOff val="4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grpSp>
        <p:nvGrpSpPr>
          <p:cNvPr id="13" name="Group 12"/>
          <p:cNvGrpSpPr/>
          <p:nvPr userDrawn="1"/>
        </p:nvGrpSpPr>
        <p:grpSpPr>
          <a:xfrm>
            <a:off x="328170" y="6237312"/>
            <a:ext cx="439241" cy="439240"/>
            <a:chOff x="186858" y="6096003"/>
            <a:chExt cx="580550" cy="580549"/>
          </a:xfrm>
          <a:solidFill>
            <a:schemeClr val="bg1">
              <a:lumMod val="95000"/>
              <a:alpha val="25000"/>
            </a:schemeClr>
          </a:solidFill>
        </p:grpSpPr>
        <p:sp>
          <p:nvSpPr>
            <p:cNvPr id="14" name="Rectangle 13"/>
            <p:cNvSpPr/>
            <p:nvPr userDrawn="1"/>
          </p:nvSpPr>
          <p:spPr>
            <a:xfrm>
              <a:off x="186859" y="6096003"/>
              <a:ext cx="580549" cy="5805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alibri Light" panose="020F0302020204030204" pitchFamily="34" charset="0"/>
              </a:endParaRPr>
            </a:p>
          </p:txBody>
        </p:sp>
        <p:sp>
          <p:nvSpPr>
            <p:cNvPr id="15" name="Rectangle 14"/>
            <p:cNvSpPr/>
            <p:nvPr userDrawn="1"/>
          </p:nvSpPr>
          <p:spPr>
            <a:xfrm>
              <a:off x="186858" y="6612049"/>
              <a:ext cx="580549" cy="645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grpSp>
      <p:sp>
        <p:nvSpPr>
          <p:cNvPr id="16" name="Slide Number Placeholder 5"/>
          <p:cNvSpPr>
            <a:spLocks noGrp="1"/>
          </p:cNvSpPr>
          <p:nvPr>
            <p:ph type="sldNum" sz="quarter" idx="12"/>
          </p:nvPr>
        </p:nvSpPr>
        <p:spPr>
          <a:xfrm>
            <a:off x="328173" y="6237318"/>
            <a:ext cx="439241" cy="390437"/>
          </a:xfrm>
          <a:prstGeom prst="rect">
            <a:avLst/>
          </a:prstGeom>
          <a:noFill/>
        </p:spPr>
        <p:txBody>
          <a:bodyPr anchor="ctr"/>
          <a:lstStyle>
            <a:lvl1pPr algn="ctr">
              <a:defRPr sz="1400">
                <a:solidFill>
                  <a:schemeClr val="bg1"/>
                </a:solidFill>
              </a:defRPr>
            </a:lvl1pPr>
          </a:lstStyle>
          <a:p>
            <a:fld id="{F68327C5-B821-4FE9-A59A-A60D9EB59A9A}" type="slidenum">
              <a:rPr lang="en-US" smtClean="0"/>
              <a:pPr/>
              <a:t>‹#›</a:t>
            </a:fld>
            <a:endParaRPr lang="en-US" dirty="0"/>
          </a:p>
        </p:txBody>
      </p:sp>
      <p:pic>
        <p:nvPicPr>
          <p:cNvPr id="10" name="Picture 9"/>
          <p:cNvPicPr>
            <a:picLocks noChangeAspect="1"/>
          </p:cNvPicPr>
          <p:nvPr userDrawn="1"/>
        </p:nvPicPr>
        <p:blipFill>
          <a:blip r:embed="rId3"/>
          <a:stretch>
            <a:fillRect/>
          </a:stretch>
        </p:blipFill>
        <p:spPr>
          <a:xfrm>
            <a:off x="10493757" y="229538"/>
            <a:ext cx="1622504" cy="448056"/>
          </a:xfrm>
          <a:prstGeom prst="rect">
            <a:avLst/>
          </a:prstGeom>
        </p:spPr>
      </p:pic>
      <p:sp>
        <p:nvSpPr>
          <p:cNvPr id="17" name="Rectangle 16"/>
          <p:cNvSpPr/>
          <p:nvPr userDrawn="1"/>
        </p:nvSpPr>
        <p:spPr>
          <a:xfrm>
            <a:off x="10522770" y="95859"/>
            <a:ext cx="1593495" cy="720080"/>
          </a:xfrm>
          <a:prstGeom prst="rect">
            <a:avLst/>
          </a:prstGeom>
          <a:solidFill>
            <a:schemeClr val="tx1">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57985398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306669118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Cover">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9376" y="-756028"/>
            <a:ext cx="11233248" cy="1938992"/>
          </a:xfrm>
        </p:spPr>
        <p:txBody>
          <a:bodyPr wrap="square" anchor="b">
            <a:spAutoFit/>
          </a:bodyPr>
          <a:lstStyle>
            <a:lvl1pPr algn="ctr">
              <a:defRPr sz="6000">
                <a:solidFill>
                  <a:schemeClr val="bg1"/>
                </a:solidFill>
              </a:defRPr>
            </a:lvl1pPr>
          </a:lstStyle>
          <a:p>
            <a:r>
              <a:rPr lang="en-US" dirty="0"/>
              <a:t>Click to edit Master 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8" name="Picture 7">
            <a:hlinkClick r:id="rId2"/>
          </p:cNvPr>
          <p:cNvPicPr>
            <a:picLocks noChangeAspect="1"/>
          </p:cNvPicPr>
          <p:nvPr userDrawn="1"/>
        </p:nvPicPr>
        <p:blipFill>
          <a:blip r:embed="rId3"/>
          <a:stretch>
            <a:fillRect/>
          </a:stretch>
        </p:blipFill>
        <p:spPr>
          <a:xfrm>
            <a:off x="10200456" y="6214081"/>
            <a:ext cx="1627773" cy="451143"/>
          </a:xfrm>
          <a:prstGeom prst="rect">
            <a:avLst/>
          </a:prstGeom>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8998" y="1426467"/>
            <a:ext cx="6338473" cy="5238748"/>
          </a:xfrm>
          <a:prstGeom prst="rect">
            <a:avLst/>
          </a:prstGeom>
          <a:effectLst>
            <a:reflection blurRad="6350" stA="52000" endA="300" endPos="35000" dir="5400000" sy="-100000" algn="bl" rotWithShape="0"/>
          </a:effectLst>
        </p:spPr>
      </p:pic>
      <p:sp>
        <p:nvSpPr>
          <p:cNvPr id="9" name="Picture Placeholder 8"/>
          <p:cNvSpPr>
            <a:spLocks noGrp="1"/>
          </p:cNvSpPr>
          <p:nvPr>
            <p:ph type="pic" sz="quarter" idx="10"/>
          </p:nvPr>
        </p:nvSpPr>
        <p:spPr>
          <a:xfrm>
            <a:off x="1489947" y="1700817"/>
            <a:ext cx="5616575" cy="3168055"/>
          </a:xfrm>
        </p:spPr>
        <p:txBody>
          <a:bodyPr/>
          <a:lstStyle>
            <a:lvl1pPr>
              <a:defRPr>
                <a:solidFill>
                  <a:schemeClr val="bg1"/>
                </a:solidFill>
              </a:defRPr>
            </a:lvl1pPr>
          </a:lstStyle>
          <a:p>
            <a:endParaRPr lang="en-US"/>
          </a:p>
        </p:txBody>
      </p:sp>
      <p:pic>
        <p:nvPicPr>
          <p:cNvPr id="10" name="Picture 9"/>
          <p:cNvPicPr>
            <a:picLocks noChangeAspect="1"/>
          </p:cNvPicPr>
          <p:nvPr userDrawn="1"/>
        </p:nvPicPr>
        <p:blipFill rotWithShape="1">
          <a:blip r:embed="rId5"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spTree>
    <p:extLst>
      <p:ext uri="{BB962C8B-B14F-4D97-AF65-F5344CB8AC3E}">
        <p14:creationId xmlns:p14="http://schemas.microsoft.com/office/powerpoint/2010/main" val="129758460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4166533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105AE9-D7B3-F942-842B-6D21C0711F2E}"/>
              </a:ext>
            </a:extLst>
          </p:cNvPr>
          <p:cNvSpPr>
            <a:spLocks noGrp="1"/>
          </p:cNvSpPr>
          <p:nvPr>
            <p:ph type="pic" sz="quarter" idx="10"/>
          </p:nvPr>
        </p:nvSpPr>
        <p:spPr>
          <a:xfrm>
            <a:off x="2776791" y="502997"/>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6" name="Title 15">
            <a:extLst>
              <a:ext uri="{FF2B5EF4-FFF2-40B4-BE49-F238E27FC236}">
                <a16:creationId xmlns:a16="http://schemas.microsoft.com/office/drawing/2014/main" id="{75A2A35C-42C4-3248-8008-9D6920C10222}"/>
              </a:ext>
            </a:extLst>
          </p:cNvPr>
          <p:cNvSpPr>
            <a:spLocks noGrp="1"/>
          </p:cNvSpPr>
          <p:nvPr>
            <p:ph type="title"/>
          </p:nvPr>
        </p:nvSpPr>
        <p:spPr>
          <a:xfrm>
            <a:off x="4534568" y="2288099"/>
            <a:ext cx="6664568" cy="1916723"/>
          </a:xfrm>
        </p:spPr>
        <p:txBody>
          <a:bodyPr anchor="b" anchorCtr="0">
            <a:normAutofit/>
          </a:bodyPr>
          <a:lstStyle>
            <a:lvl1pPr algn="r">
              <a:defRPr sz="3600" b="1">
                <a:solidFill>
                  <a:schemeClr val="bg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E389596A-E099-4940-B379-DA594B5DB8AF}"/>
              </a:ext>
            </a:extLst>
          </p:cNvPr>
          <p:cNvSpPr>
            <a:spLocks noGrp="1"/>
          </p:cNvSpPr>
          <p:nvPr>
            <p:ph type="body" idx="1"/>
          </p:nvPr>
        </p:nvSpPr>
        <p:spPr>
          <a:xfrm>
            <a:off x="6621277" y="4463111"/>
            <a:ext cx="4577859" cy="1658435"/>
          </a:xfrm>
        </p:spPr>
        <p:txBody>
          <a:bodyPr/>
          <a:lstStyle>
            <a:lvl1pPr marL="0" indent="0" algn="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895709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8923E8A6-AD0E-194E-B22A-D360DAB948A4}"/>
              </a:ext>
            </a:extLst>
          </p:cNvPr>
          <p:cNvSpPr/>
          <p:nvPr userDrawn="1"/>
        </p:nvSpPr>
        <p:spPr>
          <a:xfrm rot="1800000">
            <a:off x="3960556" y="-1991546"/>
            <a:ext cx="9314208" cy="100916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477019" y="477078"/>
            <a:ext cx="5549656" cy="6012426"/>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
        <p:nvSpPr>
          <p:cNvPr id="5" name="Title 1">
            <a:extLst>
              <a:ext uri="{FF2B5EF4-FFF2-40B4-BE49-F238E27FC236}">
                <a16:creationId xmlns:a16="http://schemas.microsoft.com/office/drawing/2014/main" id="{D2899F7E-E5FA-B44C-ACDB-406C73506E06}"/>
              </a:ext>
            </a:extLst>
          </p:cNvPr>
          <p:cNvSpPr>
            <a:spLocks noGrp="1"/>
          </p:cNvSpPr>
          <p:nvPr>
            <p:ph type="title"/>
          </p:nvPr>
        </p:nvSpPr>
        <p:spPr>
          <a:xfrm>
            <a:off x="3793068" y="391692"/>
            <a:ext cx="80772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6" name="Text Placeholder 7">
            <a:extLst>
              <a:ext uri="{FF2B5EF4-FFF2-40B4-BE49-F238E27FC236}">
                <a16:creationId xmlns:a16="http://schemas.microsoft.com/office/drawing/2014/main" id="{927FB325-E182-4C4D-944F-B27D402EDA36}"/>
              </a:ext>
            </a:extLst>
          </p:cNvPr>
          <p:cNvSpPr>
            <a:spLocks noGrp="1"/>
          </p:cNvSpPr>
          <p:nvPr>
            <p:ph type="body" sz="quarter" idx="13"/>
          </p:nvPr>
        </p:nvSpPr>
        <p:spPr>
          <a:xfrm>
            <a:off x="4821771" y="1269500"/>
            <a:ext cx="7048500" cy="552450"/>
          </a:xfrm>
        </p:spPr>
        <p:txBody>
          <a:bodyPr lIns="45720" rIns="0">
            <a:normAutofit/>
          </a:bodyPr>
          <a:lstStyle>
            <a:lvl1pPr marL="0" indent="0">
              <a:buNone/>
              <a:defRPr sz="2400">
                <a:solidFill>
                  <a:schemeClr val="accent2"/>
                </a:solidFill>
              </a:defRPr>
            </a:lvl1pPr>
          </a:lstStyle>
          <a:p>
            <a:pPr lvl="0"/>
            <a:endParaRPr lang="en-US" dirty="0"/>
          </a:p>
        </p:txBody>
      </p:sp>
      <p:sp>
        <p:nvSpPr>
          <p:cNvPr id="7" name="Content Placeholder 2">
            <a:extLst>
              <a:ext uri="{FF2B5EF4-FFF2-40B4-BE49-F238E27FC236}">
                <a16:creationId xmlns:a16="http://schemas.microsoft.com/office/drawing/2014/main" id="{FD226008-75B1-4D49-8C20-881699113758}"/>
              </a:ext>
            </a:extLst>
          </p:cNvPr>
          <p:cNvSpPr>
            <a:spLocks noGrp="1"/>
          </p:cNvSpPr>
          <p:nvPr>
            <p:ph sz="half" idx="1"/>
          </p:nvPr>
        </p:nvSpPr>
        <p:spPr>
          <a:xfrm>
            <a:off x="6307665" y="2099739"/>
            <a:ext cx="5562603" cy="4189773"/>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221447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CAFD17-9586-DD47-8899-CDAA143B1C39}"/>
              </a:ext>
            </a:extLst>
          </p:cNvPr>
          <p:cNvSpPr>
            <a:spLocks noGrp="1"/>
          </p:cNvSpPr>
          <p:nvPr>
            <p:ph type="pic" sz="quarter" idx="10"/>
          </p:nvPr>
        </p:nvSpPr>
        <p:spPr>
          <a:xfrm>
            <a:off x="2463699" y="-4384334"/>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4826399" y="595486"/>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6577377" y="2770498"/>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356854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EA7DF91E-9E11-844F-8874-B18877F0AF59}"/>
              </a:ext>
            </a:extLst>
          </p:cNvPr>
          <p:cNvSpPr/>
          <p:nvPr userDrawn="1"/>
        </p:nvSpPr>
        <p:spPr>
          <a:xfrm rot="2700000">
            <a:off x="2346827" y="-1960289"/>
            <a:ext cx="10969680" cy="1188529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5" name="Title 1">
            <a:extLst>
              <a:ext uri="{FF2B5EF4-FFF2-40B4-BE49-F238E27FC236}">
                <a16:creationId xmlns:a16="http://schemas.microsoft.com/office/drawing/2014/main" id="{D2899F7E-E5FA-B44C-ACDB-406C73506E06}"/>
              </a:ext>
            </a:extLst>
          </p:cNvPr>
          <p:cNvSpPr>
            <a:spLocks noGrp="1"/>
          </p:cNvSpPr>
          <p:nvPr>
            <p:ph type="title"/>
          </p:nvPr>
        </p:nvSpPr>
        <p:spPr>
          <a:xfrm>
            <a:off x="3793071" y="-356203"/>
            <a:ext cx="70485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6" name="Text Placeholder 7">
            <a:extLst>
              <a:ext uri="{FF2B5EF4-FFF2-40B4-BE49-F238E27FC236}">
                <a16:creationId xmlns:a16="http://schemas.microsoft.com/office/drawing/2014/main" id="{927FB325-E182-4C4D-944F-B27D402EDA36}"/>
              </a:ext>
            </a:extLst>
          </p:cNvPr>
          <p:cNvSpPr>
            <a:spLocks noGrp="1"/>
          </p:cNvSpPr>
          <p:nvPr>
            <p:ph type="body" sz="quarter" idx="13"/>
          </p:nvPr>
        </p:nvSpPr>
        <p:spPr>
          <a:xfrm>
            <a:off x="3793071" y="1269500"/>
            <a:ext cx="7048500" cy="552450"/>
          </a:xfrm>
        </p:spPr>
        <p:txBody>
          <a:bodyPr lIns="45720" rIns="0">
            <a:normAutofit/>
          </a:bodyPr>
          <a:lstStyle>
            <a:lvl1pPr marL="0" indent="0">
              <a:buNone/>
              <a:defRPr sz="2400">
                <a:solidFill>
                  <a:schemeClr val="accent2"/>
                </a:solidFill>
              </a:defRPr>
            </a:lvl1pPr>
          </a:lstStyle>
          <a:p>
            <a:pPr lvl="0"/>
            <a:endParaRPr lang="en-US" dirty="0"/>
          </a:p>
        </p:txBody>
      </p:sp>
      <p:sp>
        <p:nvSpPr>
          <p:cNvPr id="7" name="Content Placeholder 2">
            <a:extLst>
              <a:ext uri="{FF2B5EF4-FFF2-40B4-BE49-F238E27FC236}">
                <a16:creationId xmlns:a16="http://schemas.microsoft.com/office/drawing/2014/main" id="{FD226008-75B1-4D49-8C20-881699113758}"/>
              </a:ext>
            </a:extLst>
          </p:cNvPr>
          <p:cNvSpPr>
            <a:spLocks noGrp="1"/>
          </p:cNvSpPr>
          <p:nvPr>
            <p:ph sz="half" idx="1"/>
          </p:nvPr>
        </p:nvSpPr>
        <p:spPr>
          <a:xfrm>
            <a:off x="3806801" y="2099739"/>
            <a:ext cx="5562603" cy="4189773"/>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8" name="Picture Placeholder 10">
            <a:extLst>
              <a:ext uri="{FF2B5EF4-FFF2-40B4-BE49-F238E27FC236}">
                <a16:creationId xmlns:a16="http://schemas.microsoft.com/office/drawing/2014/main" id="{1B880B69-A5C7-2C40-BF16-D06F47D502AD}"/>
              </a:ext>
            </a:extLst>
          </p:cNvPr>
          <p:cNvSpPr>
            <a:spLocks noGrp="1"/>
          </p:cNvSpPr>
          <p:nvPr>
            <p:ph type="pic" sz="quarter" idx="10"/>
          </p:nvPr>
        </p:nvSpPr>
        <p:spPr>
          <a:xfrm>
            <a:off x="-1924104" y="-1201041"/>
            <a:ext cx="5451607" cy="5451608"/>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9" name="Shape">
            <a:extLst>
              <a:ext uri="{FF2B5EF4-FFF2-40B4-BE49-F238E27FC236}">
                <a16:creationId xmlns:a16="http://schemas.microsoft.com/office/drawing/2014/main" id="{91426311-1336-D245-A7B1-7709BC355FC2}"/>
              </a:ext>
            </a:extLst>
          </p:cNvPr>
          <p:cNvSpPr/>
          <p:nvPr userDrawn="1"/>
        </p:nvSpPr>
        <p:spPr>
          <a:xfrm rot="2700000">
            <a:off x="-1256594" y="-728305"/>
            <a:ext cx="5338355" cy="57839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10" name="Picture Placeholder 10">
            <a:extLst>
              <a:ext uri="{FF2B5EF4-FFF2-40B4-BE49-F238E27FC236}">
                <a16:creationId xmlns:a16="http://schemas.microsoft.com/office/drawing/2014/main" id="{22E72D92-FC14-6244-A06E-01EE9F35D966}"/>
              </a:ext>
            </a:extLst>
          </p:cNvPr>
          <p:cNvSpPr>
            <a:spLocks noGrp="1"/>
          </p:cNvSpPr>
          <p:nvPr>
            <p:ph type="pic" sz="quarter" idx="14"/>
          </p:nvPr>
        </p:nvSpPr>
        <p:spPr>
          <a:xfrm>
            <a:off x="8170157" y="1524229"/>
            <a:ext cx="5451607" cy="5451608"/>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11" name="Shape">
            <a:extLst>
              <a:ext uri="{FF2B5EF4-FFF2-40B4-BE49-F238E27FC236}">
                <a16:creationId xmlns:a16="http://schemas.microsoft.com/office/drawing/2014/main" id="{13398480-4FB5-3E48-80A4-65F8C9500F4F}"/>
              </a:ext>
            </a:extLst>
          </p:cNvPr>
          <p:cNvSpPr/>
          <p:nvPr userDrawn="1"/>
        </p:nvSpPr>
        <p:spPr>
          <a:xfrm rot="2700000">
            <a:off x="8837667" y="1996965"/>
            <a:ext cx="5338355" cy="57839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Tree>
    <p:extLst>
      <p:ext uri="{BB962C8B-B14F-4D97-AF65-F5344CB8AC3E}">
        <p14:creationId xmlns:p14="http://schemas.microsoft.com/office/powerpoint/2010/main" val="4150466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8" name="Picture Placeholder 57">
            <a:extLst>
              <a:ext uri="{FF2B5EF4-FFF2-40B4-BE49-F238E27FC236}">
                <a16:creationId xmlns:a16="http://schemas.microsoft.com/office/drawing/2014/main" id="{EA7A0F97-CAF5-0744-A3A4-DE6F10C7457E}"/>
              </a:ext>
            </a:extLst>
          </p:cNvPr>
          <p:cNvSpPr>
            <a:spLocks noGrp="1"/>
          </p:cNvSpPr>
          <p:nvPr>
            <p:ph type="pic" sz="quarter" idx="12"/>
          </p:nvPr>
        </p:nvSpPr>
        <p:spPr>
          <a:xfrm>
            <a:off x="10591197" y="3271310"/>
            <a:ext cx="2043955" cy="1886416"/>
          </a:xfrm>
          <a:custGeom>
            <a:avLst/>
            <a:gdLst>
              <a:gd name="connsiteX0" fmla="*/ 1021977 w 2043954"/>
              <a:gd name="connsiteY0" fmla="*/ 0 h 1886416"/>
              <a:gd name="connsiteX1" fmla="*/ 1401011 w 2043954"/>
              <a:gd name="connsiteY1" fmla="*/ 218865 h 1886416"/>
              <a:gd name="connsiteX2" fmla="*/ 1692802 w 2043954"/>
              <a:gd name="connsiteY2" fmla="*/ 724400 h 1886416"/>
              <a:gd name="connsiteX3" fmla="*/ 1984697 w 2043954"/>
              <a:gd name="connsiteY3" fmla="*/ 1229845 h 1886416"/>
              <a:gd name="connsiteX4" fmla="*/ 1605663 w 2043954"/>
              <a:gd name="connsiteY4" fmla="*/ 1886416 h 1886416"/>
              <a:gd name="connsiteX5" fmla="*/ 1021977 w 2043954"/>
              <a:gd name="connsiteY5" fmla="*/ 1886416 h 1886416"/>
              <a:gd name="connsiteX6" fmla="*/ 438292 w 2043954"/>
              <a:gd name="connsiteY6" fmla="*/ 1886416 h 1886416"/>
              <a:gd name="connsiteX7" fmla="*/ 59258 w 2043954"/>
              <a:gd name="connsiteY7" fmla="*/ 1229845 h 1886416"/>
              <a:gd name="connsiteX8" fmla="*/ 351153 w 2043954"/>
              <a:gd name="connsiteY8" fmla="*/ 724400 h 1886416"/>
              <a:gd name="connsiteX9" fmla="*/ 642943 w 2043954"/>
              <a:gd name="connsiteY9" fmla="*/ 218865 h 1886416"/>
              <a:gd name="connsiteX10" fmla="*/ 1021977 w 2043954"/>
              <a:gd name="connsiteY10" fmla="*/ 0 h 188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3954" h="1886416">
                <a:moveTo>
                  <a:pt x="1021977" y="0"/>
                </a:moveTo>
                <a:cubicBezTo>
                  <a:pt x="1169391" y="0"/>
                  <a:pt x="1316805" y="72955"/>
                  <a:pt x="1401011" y="218865"/>
                </a:cubicBezTo>
                <a:lnTo>
                  <a:pt x="1692802" y="724400"/>
                </a:lnTo>
                <a:lnTo>
                  <a:pt x="1984697" y="1229845"/>
                </a:lnTo>
                <a:cubicBezTo>
                  <a:pt x="2153109" y="1521664"/>
                  <a:pt x="1942489" y="1886416"/>
                  <a:pt x="1605663" y="1886416"/>
                </a:cubicBezTo>
                <a:lnTo>
                  <a:pt x="1021977" y="1886416"/>
                </a:lnTo>
                <a:lnTo>
                  <a:pt x="438292" y="1886416"/>
                </a:lnTo>
                <a:cubicBezTo>
                  <a:pt x="101466" y="1886416"/>
                  <a:pt x="-109155" y="1521664"/>
                  <a:pt x="59258" y="1229845"/>
                </a:cubicBezTo>
                <a:lnTo>
                  <a:pt x="351153" y="724400"/>
                </a:lnTo>
                <a:lnTo>
                  <a:pt x="642943" y="218865"/>
                </a:lnTo>
                <a:cubicBezTo>
                  <a:pt x="727150" y="72955"/>
                  <a:pt x="874563" y="0"/>
                  <a:pt x="1021977" y="0"/>
                </a:cubicBezTo>
                <a:close/>
              </a:path>
            </a:pathLst>
          </a:custGeom>
          <a:solidFill>
            <a:schemeClr val="bg2">
              <a:lumMod val="90000"/>
            </a:schemeClr>
          </a:solidFill>
        </p:spPr>
        <p:txBody>
          <a:bodyPr wrap="square">
            <a:noAutofit/>
          </a:bodyPr>
          <a:lstStyle/>
          <a:p>
            <a:endParaRPr lang="en-GB"/>
          </a:p>
        </p:txBody>
      </p:sp>
      <p:sp>
        <p:nvSpPr>
          <p:cNvPr id="57" name="Picture Placeholder 56">
            <a:extLst>
              <a:ext uri="{FF2B5EF4-FFF2-40B4-BE49-F238E27FC236}">
                <a16:creationId xmlns:a16="http://schemas.microsoft.com/office/drawing/2014/main" id="{8DE5E580-1975-ED43-9F51-6B3EEED63C5E}"/>
              </a:ext>
            </a:extLst>
          </p:cNvPr>
          <p:cNvSpPr>
            <a:spLocks noGrp="1"/>
          </p:cNvSpPr>
          <p:nvPr>
            <p:ph type="pic" sz="quarter" idx="11"/>
          </p:nvPr>
        </p:nvSpPr>
        <p:spPr>
          <a:xfrm>
            <a:off x="9539721" y="240279"/>
            <a:ext cx="2043955" cy="1886415"/>
          </a:xfrm>
          <a:custGeom>
            <a:avLst/>
            <a:gdLst>
              <a:gd name="connsiteX0" fmla="*/ 438292 w 2043954"/>
              <a:gd name="connsiteY0" fmla="*/ 0 h 1886415"/>
              <a:gd name="connsiteX1" fmla="*/ 1021978 w 2043954"/>
              <a:gd name="connsiteY1" fmla="*/ 0 h 1886415"/>
              <a:gd name="connsiteX2" fmla="*/ 1605663 w 2043954"/>
              <a:gd name="connsiteY2" fmla="*/ 0 h 1886415"/>
              <a:gd name="connsiteX3" fmla="*/ 1984697 w 2043954"/>
              <a:gd name="connsiteY3" fmla="*/ 656571 h 1886415"/>
              <a:gd name="connsiteX4" fmla="*/ 1692802 w 2043954"/>
              <a:gd name="connsiteY4" fmla="*/ 1162015 h 1886415"/>
              <a:gd name="connsiteX5" fmla="*/ 1401012 w 2043954"/>
              <a:gd name="connsiteY5" fmla="*/ 1667551 h 1886415"/>
              <a:gd name="connsiteX6" fmla="*/ 642944 w 2043954"/>
              <a:gd name="connsiteY6" fmla="*/ 1667551 h 1886415"/>
              <a:gd name="connsiteX7" fmla="*/ 351153 w 2043954"/>
              <a:gd name="connsiteY7" fmla="*/ 1162015 h 1886415"/>
              <a:gd name="connsiteX8" fmla="*/ 59258 w 2043954"/>
              <a:gd name="connsiteY8" fmla="*/ 656571 h 1886415"/>
              <a:gd name="connsiteX9" fmla="*/ 438292 w 2043954"/>
              <a:gd name="connsiteY9" fmla="*/ 0 h 188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954" h="1886415">
                <a:moveTo>
                  <a:pt x="438292" y="0"/>
                </a:moveTo>
                <a:lnTo>
                  <a:pt x="1021978" y="0"/>
                </a:lnTo>
                <a:lnTo>
                  <a:pt x="1605663" y="0"/>
                </a:lnTo>
                <a:cubicBezTo>
                  <a:pt x="1942489" y="0"/>
                  <a:pt x="2153110" y="364751"/>
                  <a:pt x="1984697" y="656571"/>
                </a:cubicBezTo>
                <a:lnTo>
                  <a:pt x="1692802" y="1162015"/>
                </a:lnTo>
                <a:lnTo>
                  <a:pt x="1401012" y="1667551"/>
                </a:lnTo>
                <a:cubicBezTo>
                  <a:pt x="1232599" y="1959370"/>
                  <a:pt x="811357" y="1959370"/>
                  <a:pt x="642944" y="1667551"/>
                </a:cubicBezTo>
                <a:lnTo>
                  <a:pt x="351153" y="1162015"/>
                </a:lnTo>
                <a:lnTo>
                  <a:pt x="59258" y="656571"/>
                </a:lnTo>
                <a:cubicBezTo>
                  <a:pt x="-109155" y="364751"/>
                  <a:pt x="101466" y="0"/>
                  <a:pt x="438292" y="0"/>
                </a:cubicBezTo>
                <a:close/>
              </a:path>
            </a:pathLst>
          </a:custGeom>
          <a:solidFill>
            <a:schemeClr val="bg2">
              <a:lumMod val="90000"/>
            </a:schemeClr>
          </a:solidFill>
        </p:spPr>
        <p:txBody>
          <a:bodyPr wrap="square">
            <a:noAutofit/>
          </a:bodyPr>
          <a:lstStyle/>
          <a:p>
            <a:endParaRPr lang="en-GB"/>
          </a:p>
        </p:txBody>
      </p:sp>
      <p:sp>
        <p:nvSpPr>
          <p:cNvPr id="56" name="Picture Placeholder 55">
            <a:extLst>
              <a:ext uri="{FF2B5EF4-FFF2-40B4-BE49-F238E27FC236}">
                <a16:creationId xmlns:a16="http://schemas.microsoft.com/office/drawing/2014/main" id="{B8E13446-6D76-E843-8905-794258C2CC4E}"/>
              </a:ext>
            </a:extLst>
          </p:cNvPr>
          <p:cNvSpPr>
            <a:spLocks noGrp="1"/>
          </p:cNvSpPr>
          <p:nvPr>
            <p:ph type="pic" sz="quarter" idx="10"/>
          </p:nvPr>
        </p:nvSpPr>
        <p:spPr>
          <a:xfrm>
            <a:off x="8253629" y="3120384"/>
            <a:ext cx="2662627" cy="2457098"/>
          </a:xfrm>
          <a:custGeom>
            <a:avLst/>
            <a:gdLst>
              <a:gd name="connsiteX0" fmla="*/ 570996 w 2662626"/>
              <a:gd name="connsiteY0" fmla="*/ 1 h 2457098"/>
              <a:gd name="connsiteX1" fmla="*/ 1331328 w 2662626"/>
              <a:gd name="connsiteY1" fmla="*/ 92 h 2457098"/>
              <a:gd name="connsiteX2" fmla="*/ 2091626 w 2662626"/>
              <a:gd name="connsiteY2" fmla="*/ 6 h 2457098"/>
              <a:gd name="connsiteX3" fmla="*/ 2585430 w 2662626"/>
              <a:gd name="connsiteY3" fmla="*/ 855216 h 2457098"/>
              <a:gd name="connsiteX4" fmla="*/ 2205275 w 2662626"/>
              <a:gd name="connsiteY4" fmla="*/ 1513665 h 2457098"/>
              <a:gd name="connsiteX5" fmla="*/ 1825119 w 2662626"/>
              <a:gd name="connsiteY5" fmla="*/ 2172113 h 2457098"/>
              <a:gd name="connsiteX6" fmla="*/ 837584 w 2662626"/>
              <a:gd name="connsiteY6" fmla="*/ 2172071 h 2457098"/>
              <a:gd name="connsiteX7" fmla="*/ 457509 w 2662626"/>
              <a:gd name="connsiteY7" fmla="*/ 1513591 h 2457098"/>
              <a:gd name="connsiteX8" fmla="*/ 77264 w 2662626"/>
              <a:gd name="connsiteY8" fmla="*/ 855169 h 2457098"/>
              <a:gd name="connsiteX9" fmla="*/ 570996 w 2662626"/>
              <a:gd name="connsiteY9" fmla="*/ 1 h 245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2626" h="2457098">
                <a:moveTo>
                  <a:pt x="570996" y="1"/>
                </a:moveTo>
                <a:lnTo>
                  <a:pt x="1331328" y="92"/>
                </a:lnTo>
                <a:lnTo>
                  <a:pt x="2091626" y="6"/>
                </a:lnTo>
                <a:cubicBezTo>
                  <a:pt x="2530512" y="84"/>
                  <a:pt x="2804805" y="475247"/>
                  <a:pt x="2585430" y="855216"/>
                </a:cubicBezTo>
                <a:lnTo>
                  <a:pt x="2205275" y="1513665"/>
                </a:lnTo>
                <a:lnTo>
                  <a:pt x="1825119" y="2172113"/>
                </a:lnTo>
                <a:cubicBezTo>
                  <a:pt x="1605744" y="2552083"/>
                  <a:pt x="1057094" y="2552119"/>
                  <a:pt x="837584" y="2172071"/>
                </a:cubicBezTo>
                <a:lnTo>
                  <a:pt x="457509" y="1513591"/>
                </a:lnTo>
                <a:lnTo>
                  <a:pt x="77264" y="855169"/>
                </a:lnTo>
                <a:cubicBezTo>
                  <a:pt x="-142246" y="475122"/>
                  <a:pt x="132110" y="-76"/>
                  <a:pt x="570996" y="1"/>
                </a:cubicBezTo>
                <a:close/>
              </a:path>
            </a:pathLst>
          </a:custGeom>
          <a:solidFill>
            <a:schemeClr val="bg2">
              <a:lumMod val="90000"/>
            </a:schemeClr>
          </a:solidFill>
        </p:spPr>
        <p:txBody>
          <a:bodyPr wrap="square">
            <a:noAutofit/>
          </a:bodyPr>
          <a:lstStyle/>
          <a:p>
            <a:endParaRPr lang="en-GB" dirty="0"/>
          </a:p>
        </p:txBody>
      </p:sp>
      <p:sp>
        <p:nvSpPr>
          <p:cNvPr id="4" name="Shape">
            <a:extLst>
              <a:ext uri="{FF2B5EF4-FFF2-40B4-BE49-F238E27FC236}">
                <a16:creationId xmlns:a16="http://schemas.microsoft.com/office/drawing/2014/main" id="{34D4B382-A6E0-2F4E-8459-FE398654CE8B}"/>
              </a:ext>
            </a:extLst>
          </p:cNvPr>
          <p:cNvSpPr/>
          <p:nvPr userDrawn="1"/>
        </p:nvSpPr>
        <p:spPr>
          <a:xfrm rot="12600000">
            <a:off x="7448997" y="-1759008"/>
            <a:ext cx="8269359" cy="89595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6" name="Shape">
            <a:extLst>
              <a:ext uri="{FF2B5EF4-FFF2-40B4-BE49-F238E27FC236}">
                <a16:creationId xmlns:a16="http://schemas.microsoft.com/office/drawing/2014/main" id="{B1DF93C4-2F4C-4C4F-B4DA-3A93D45890F4}"/>
              </a:ext>
            </a:extLst>
          </p:cNvPr>
          <p:cNvSpPr/>
          <p:nvPr userDrawn="1"/>
        </p:nvSpPr>
        <p:spPr>
          <a:xfrm rot="16200000">
            <a:off x="8902208" y="1441771"/>
            <a:ext cx="1481809" cy="160549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31000"/>
            </a:schemeClr>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8" name="Shape">
            <a:extLst>
              <a:ext uri="{FF2B5EF4-FFF2-40B4-BE49-F238E27FC236}">
                <a16:creationId xmlns:a16="http://schemas.microsoft.com/office/drawing/2014/main" id="{7FEE4A90-AB11-4E49-A2B1-9EACC549E0F9}"/>
              </a:ext>
            </a:extLst>
          </p:cNvPr>
          <p:cNvSpPr/>
          <p:nvPr userDrawn="1"/>
        </p:nvSpPr>
        <p:spPr>
          <a:xfrm rot="16200000">
            <a:off x="10767173" y="1149945"/>
            <a:ext cx="1886438" cy="204389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10" name="Shape">
            <a:extLst>
              <a:ext uri="{FF2B5EF4-FFF2-40B4-BE49-F238E27FC236}">
                <a16:creationId xmlns:a16="http://schemas.microsoft.com/office/drawing/2014/main" id="{62477BAE-BA8A-9B4C-8CB2-72B6868FE8FE}"/>
              </a:ext>
            </a:extLst>
          </p:cNvPr>
          <p:cNvSpPr/>
          <p:nvPr userDrawn="1"/>
        </p:nvSpPr>
        <p:spPr>
          <a:xfrm rot="5400000">
            <a:off x="10195245" y="5226356"/>
            <a:ext cx="1332831" cy="1444079"/>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9" name="Picture Placeholder 56">
            <a:extLst>
              <a:ext uri="{FF2B5EF4-FFF2-40B4-BE49-F238E27FC236}">
                <a16:creationId xmlns:a16="http://schemas.microsoft.com/office/drawing/2014/main" id="{70510A9F-63A0-D84C-9182-7F9425E91F5F}"/>
              </a:ext>
            </a:extLst>
          </p:cNvPr>
          <p:cNvSpPr>
            <a:spLocks noGrp="1"/>
          </p:cNvSpPr>
          <p:nvPr>
            <p:ph type="pic" sz="quarter" idx="13"/>
          </p:nvPr>
        </p:nvSpPr>
        <p:spPr>
          <a:xfrm>
            <a:off x="6942804" y="608535"/>
            <a:ext cx="2464057" cy="2274138"/>
          </a:xfrm>
          <a:custGeom>
            <a:avLst/>
            <a:gdLst>
              <a:gd name="connsiteX0" fmla="*/ 438292 w 2043954"/>
              <a:gd name="connsiteY0" fmla="*/ 0 h 1886415"/>
              <a:gd name="connsiteX1" fmla="*/ 1021978 w 2043954"/>
              <a:gd name="connsiteY1" fmla="*/ 0 h 1886415"/>
              <a:gd name="connsiteX2" fmla="*/ 1605663 w 2043954"/>
              <a:gd name="connsiteY2" fmla="*/ 0 h 1886415"/>
              <a:gd name="connsiteX3" fmla="*/ 1984697 w 2043954"/>
              <a:gd name="connsiteY3" fmla="*/ 656571 h 1886415"/>
              <a:gd name="connsiteX4" fmla="*/ 1692802 w 2043954"/>
              <a:gd name="connsiteY4" fmla="*/ 1162015 h 1886415"/>
              <a:gd name="connsiteX5" fmla="*/ 1401012 w 2043954"/>
              <a:gd name="connsiteY5" fmla="*/ 1667551 h 1886415"/>
              <a:gd name="connsiteX6" fmla="*/ 642944 w 2043954"/>
              <a:gd name="connsiteY6" fmla="*/ 1667551 h 1886415"/>
              <a:gd name="connsiteX7" fmla="*/ 351153 w 2043954"/>
              <a:gd name="connsiteY7" fmla="*/ 1162015 h 1886415"/>
              <a:gd name="connsiteX8" fmla="*/ 59258 w 2043954"/>
              <a:gd name="connsiteY8" fmla="*/ 656571 h 1886415"/>
              <a:gd name="connsiteX9" fmla="*/ 438292 w 2043954"/>
              <a:gd name="connsiteY9" fmla="*/ 0 h 188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954" h="1886415">
                <a:moveTo>
                  <a:pt x="438292" y="0"/>
                </a:moveTo>
                <a:lnTo>
                  <a:pt x="1021978" y="0"/>
                </a:lnTo>
                <a:lnTo>
                  <a:pt x="1605663" y="0"/>
                </a:lnTo>
                <a:cubicBezTo>
                  <a:pt x="1942489" y="0"/>
                  <a:pt x="2153110" y="364751"/>
                  <a:pt x="1984697" y="656571"/>
                </a:cubicBezTo>
                <a:lnTo>
                  <a:pt x="1692802" y="1162015"/>
                </a:lnTo>
                <a:lnTo>
                  <a:pt x="1401012" y="1667551"/>
                </a:lnTo>
                <a:cubicBezTo>
                  <a:pt x="1232599" y="1959370"/>
                  <a:pt x="811357" y="1959370"/>
                  <a:pt x="642944" y="1667551"/>
                </a:cubicBezTo>
                <a:lnTo>
                  <a:pt x="351153" y="1162015"/>
                </a:lnTo>
                <a:lnTo>
                  <a:pt x="59258" y="656571"/>
                </a:lnTo>
                <a:cubicBezTo>
                  <a:pt x="-109155" y="364751"/>
                  <a:pt x="101466" y="0"/>
                  <a:pt x="438292" y="0"/>
                </a:cubicBezTo>
                <a:close/>
              </a:path>
            </a:pathLst>
          </a:custGeom>
          <a:solidFill>
            <a:schemeClr val="bg2">
              <a:lumMod val="90000"/>
            </a:schemeClr>
          </a:solidFill>
        </p:spPr>
        <p:txBody>
          <a:bodyPr wrap="square">
            <a:noAutofit/>
          </a:bodyPr>
          <a:lstStyle/>
          <a:p>
            <a:endParaRPr lang="en-GB"/>
          </a:p>
        </p:txBody>
      </p:sp>
      <p:sp>
        <p:nvSpPr>
          <p:cNvPr id="11" name="Title 1">
            <a:extLst>
              <a:ext uri="{FF2B5EF4-FFF2-40B4-BE49-F238E27FC236}">
                <a16:creationId xmlns:a16="http://schemas.microsoft.com/office/drawing/2014/main" id="{7B4A4BF6-0378-4B48-93E6-8A6FC055FD14}"/>
              </a:ext>
            </a:extLst>
          </p:cNvPr>
          <p:cNvSpPr>
            <a:spLocks noGrp="1"/>
          </p:cNvSpPr>
          <p:nvPr>
            <p:ph type="title"/>
          </p:nvPr>
        </p:nvSpPr>
        <p:spPr>
          <a:xfrm>
            <a:off x="838200" y="-356203"/>
            <a:ext cx="60198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2" name="Text Placeholder 7">
            <a:extLst>
              <a:ext uri="{FF2B5EF4-FFF2-40B4-BE49-F238E27FC236}">
                <a16:creationId xmlns:a16="http://schemas.microsoft.com/office/drawing/2014/main" id="{F8B2BE1A-9B37-2444-A759-A7E831D337B7}"/>
              </a:ext>
            </a:extLst>
          </p:cNvPr>
          <p:cNvSpPr>
            <a:spLocks noGrp="1"/>
          </p:cNvSpPr>
          <p:nvPr>
            <p:ph type="body" sz="quarter" idx="14"/>
          </p:nvPr>
        </p:nvSpPr>
        <p:spPr>
          <a:xfrm>
            <a:off x="838201" y="1269500"/>
            <a:ext cx="6019800" cy="552450"/>
          </a:xfrm>
        </p:spPr>
        <p:txBody>
          <a:bodyPr lIns="45720" rIns="0">
            <a:normAutofit/>
          </a:bodyPr>
          <a:lstStyle>
            <a:lvl1pPr marL="0" indent="0">
              <a:buNone/>
              <a:defRPr sz="2400">
                <a:solidFill>
                  <a:schemeClr val="accent2"/>
                </a:solidFill>
              </a:defRPr>
            </a:lvl1pPr>
          </a:lstStyle>
          <a:p>
            <a:pPr lvl="0"/>
            <a:endParaRPr lang="en-US" dirty="0"/>
          </a:p>
        </p:txBody>
      </p:sp>
      <p:sp>
        <p:nvSpPr>
          <p:cNvPr id="13" name="Content Placeholder 2">
            <a:extLst>
              <a:ext uri="{FF2B5EF4-FFF2-40B4-BE49-F238E27FC236}">
                <a16:creationId xmlns:a16="http://schemas.microsoft.com/office/drawing/2014/main" id="{3D363AB1-352A-F340-9B7F-21CB934440B6}"/>
              </a:ext>
            </a:extLst>
          </p:cNvPr>
          <p:cNvSpPr>
            <a:spLocks noGrp="1"/>
          </p:cNvSpPr>
          <p:nvPr>
            <p:ph sz="half" idx="1"/>
          </p:nvPr>
        </p:nvSpPr>
        <p:spPr>
          <a:xfrm>
            <a:off x="838200" y="2103275"/>
            <a:ext cx="60198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3401772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21">
            <a:extLst>
              <a:ext uri="{FF2B5EF4-FFF2-40B4-BE49-F238E27FC236}">
                <a16:creationId xmlns:a16="http://schemas.microsoft.com/office/drawing/2014/main" id="{F5615027-79DD-B44C-B986-88A49199E2B6}"/>
              </a:ext>
            </a:extLst>
          </p:cNvPr>
          <p:cNvSpPr>
            <a:spLocks noGrp="1"/>
          </p:cNvSpPr>
          <p:nvPr>
            <p:ph type="pic" sz="quarter" idx="15"/>
          </p:nvPr>
        </p:nvSpPr>
        <p:spPr>
          <a:xfrm>
            <a:off x="752273" y="459293"/>
            <a:ext cx="10687459" cy="9863712"/>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3788143" y="2105913"/>
            <a:ext cx="4616559" cy="2387897"/>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3807073" y="4752099"/>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767867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BC089-D443-8E46-9B20-F805C5ADFBEB}" type="datetimeFigureOut">
              <a:rPr lang="en-GB" smtClean="0"/>
              <a:t>25/03/2025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7809C5-EAA0-BC41-804F-8C0058248A03}" type="slidenum">
              <a:rPr lang="en-GB" smtClean="0"/>
              <a:t>‹#›</a:t>
            </a:fld>
            <a:endParaRPr lang="en-GB"/>
          </a:p>
        </p:txBody>
      </p:sp>
      <p:sp>
        <p:nvSpPr>
          <p:cNvPr id="5" name="Shape">
            <a:extLst>
              <a:ext uri="{FF2B5EF4-FFF2-40B4-BE49-F238E27FC236}">
                <a16:creationId xmlns:a16="http://schemas.microsoft.com/office/drawing/2014/main" id="{8A30E19C-3C10-1F49-B795-91555C3627EC}"/>
              </a:ext>
            </a:extLst>
          </p:cNvPr>
          <p:cNvSpPr/>
          <p:nvPr userDrawn="1"/>
        </p:nvSpPr>
        <p:spPr>
          <a:xfrm>
            <a:off x="9882175" y="2015067"/>
            <a:ext cx="2610016" cy="282786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6" name="Shape">
            <a:extLst>
              <a:ext uri="{FF2B5EF4-FFF2-40B4-BE49-F238E27FC236}">
                <a16:creationId xmlns:a16="http://schemas.microsoft.com/office/drawing/2014/main" id="{AA913FF2-0544-D441-9DAA-8E4E8BB1A6D1}"/>
              </a:ext>
            </a:extLst>
          </p:cNvPr>
          <p:cNvSpPr/>
          <p:nvPr userDrawn="1"/>
        </p:nvSpPr>
        <p:spPr>
          <a:xfrm>
            <a:off x="5370905" y="694267"/>
            <a:ext cx="5048115" cy="546946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8" name="Title 15">
            <a:extLst>
              <a:ext uri="{FF2B5EF4-FFF2-40B4-BE49-F238E27FC236}">
                <a16:creationId xmlns:a16="http://schemas.microsoft.com/office/drawing/2014/main" id="{B95140A8-D880-7947-9949-9DE17126DB38}"/>
              </a:ext>
            </a:extLst>
          </p:cNvPr>
          <p:cNvSpPr>
            <a:spLocks noGrp="1"/>
          </p:cNvSpPr>
          <p:nvPr>
            <p:ph type="title"/>
          </p:nvPr>
        </p:nvSpPr>
        <p:spPr>
          <a:xfrm>
            <a:off x="7634651" y="2269073"/>
            <a:ext cx="2610016" cy="2480733"/>
          </a:xfrm>
        </p:spPr>
        <p:txBody>
          <a:bodyPr anchor="ctr" anchorCtr="0">
            <a:noAutofit/>
          </a:bodyPr>
          <a:lstStyle>
            <a:lvl1pPr algn="ctr">
              <a:defRPr sz="4800" b="1">
                <a:solidFill>
                  <a:schemeClr val="tx1"/>
                </a:solidFill>
              </a:defRPr>
            </a:lvl1pPr>
          </a:lstStyle>
          <a:p>
            <a:r>
              <a:rPr lang="en-US" dirty="0"/>
              <a:t>Click to edit Master title style</a:t>
            </a:r>
          </a:p>
        </p:txBody>
      </p:sp>
      <p:sp>
        <p:nvSpPr>
          <p:cNvPr id="9" name="Text Placeholder 2">
            <a:extLst>
              <a:ext uri="{FF2B5EF4-FFF2-40B4-BE49-F238E27FC236}">
                <a16:creationId xmlns:a16="http://schemas.microsoft.com/office/drawing/2014/main" id="{30D2BF80-02D1-724C-8DF6-DA82468BBFF0}"/>
              </a:ext>
            </a:extLst>
          </p:cNvPr>
          <p:cNvSpPr>
            <a:spLocks noGrp="1"/>
          </p:cNvSpPr>
          <p:nvPr>
            <p:ph type="body" idx="1" hasCustomPrompt="1"/>
          </p:nvPr>
        </p:nvSpPr>
        <p:spPr>
          <a:xfrm>
            <a:off x="10553713" y="2804393"/>
            <a:ext cx="1418155" cy="1249214"/>
          </a:xfrm>
        </p:spPr>
        <p:txBody>
          <a:bodyPr anchor="ctr" anchorCtr="0">
            <a:noAutofit/>
          </a:bodyPr>
          <a:lstStyle>
            <a:lvl1pPr marL="0" indent="0" algn="ctr">
              <a:buNone/>
              <a:defRPr sz="3600" b="1" i="0">
                <a:solidFill>
                  <a:schemeClr val="accent2"/>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Picture Placeholder 13">
            <a:extLst>
              <a:ext uri="{FF2B5EF4-FFF2-40B4-BE49-F238E27FC236}">
                <a16:creationId xmlns:a16="http://schemas.microsoft.com/office/drawing/2014/main" id="{F025736D-57A0-F240-93FC-F48C1F2470BB}"/>
              </a:ext>
            </a:extLst>
          </p:cNvPr>
          <p:cNvSpPr>
            <a:spLocks noGrp="1"/>
          </p:cNvSpPr>
          <p:nvPr>
            <p:ph type="pic" sz="quarter" idx="13"/>
          </p:nvPr>
        </p:nvSpPr>
        <p:spPr>
          <a:xfrm>
            <a:off x="-473726" y="-909980"/>
            <a:ext cx="8110251" cy="8786542"/>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Tree>
    <p:extLst>
      <p:ext uri="{BB962C8B-B14F-4D97-AF65-F5344CB8AC3E}">
        <p14:creationId xmlns:p14="http://schemas.microsoft.com/office/powerpoint/2010/main" val="22275513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8">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BC089-D443-8E46-9B20-F805C5ADFBEB}" type="datetimeFigureOut">
              <a:rPr lang="en-GB" smtClean="0"/>
              <a:t>25/03/2025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7809C5-EAA0-BC41-804F-8C0058248A03}" type="slidenum">
              <a:rPr lang="en-GB" smtClean="0"/>
              <a:t>‹#›</a:t>
            </a:fld>
            <a:endParaRPr lang="en-GB"/>
          </a:p>
        </p:txBody>
      </p:sp>
      <p:sp>
        <p:nvSpPr>
          <p:cNvPr id="5" name="Shape">
            <a:extLst>
              <a:ext uri="{FF2B5EF4-FFF2-40B4-BE49-F238E27FC236}">
                <a16:creationId xmlns:a16="http://schemas.microsoft.com/office/drawing/2014/main" id="{8A30E19C-3C10-1F49-B795-91555C3627EC}"/>
              </a:ext>
            </a:extLst>
          </p:cNvPr>
          <p:cNvSpPr/>
          <p:nvPr userDrawn="1"/>
        </p:nvSpPr>
        <p:spPr>
          <a:xfrm rot="5400000">
            <a:off x="-1731316" y="-221539"/>
            <a:ext cx="13461744" cy="14585355"/>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6" name="Shape">
            <a:extLst>
              <a:ext uri="{FF2B5EF4-FFF2-40B4-BE49-F238E27FC236}">
                <a16:creationId xmlns:a16="http://schemas.microsoft.com/office/drawing/2014/main" id="{AA913FF2-0544-D441-9DAA-8E4E8BB1A6D1}"/>
              </a:ext>
            </a:extLst>
          </p:cNvPr>
          <p:cNvSpPr/>
          <p:nvPr userDrawn="1"/>
        </p:nvSpPr>
        <p:spPr>
          <a:xfrm rot="5400000">
            <a:off x="776418" y="227552"/>
            <a:ext cx="6569421" cy="711775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p>
        </p:txBody>
      </p:sp>
      <p:sp>
        <p:nvSpPr>
          <p:cNvPr id="8" name="Title 15">
            <a:extLst>
              <a:ext uri="{FF2B5EF4-FFF2-40B4-BE49-F238E27FC236}">
                <a16:creationId xmlns:a16="http://schemas.microsoft.com/office/drawing/2014/main" id="{B95140A8-D880-7947-9949-9DE17126DB38}"/>
              </a:ext>
            </a:extLst>
          </p:cNvPr>
          <p:cNvSpPr>
            <a:spLocks noGrp="1"/>
          </p:cNvSpPr>
          <p:nvPr>
            <p:ph type="title"/>
          </p:nvPr>
        </p:nvSpPr>
        <p:spPr>
          <a:xfrm>
            <a:off x="1024197" y="501723"/>
            <a:ext cx="6168251" cy="1473769"/>
          </a:xfrm>
        </p:spPr>
        <p:txBody>
          <a:bodyPr anchor="ctr" anchorCtr="0">
            <a:noAutofit/>
          </a:bodyPr>
          <a:lstStyle>
            <a:lvl1pPr algn="ctr">
              <a:defRPr sz="6600" b="1">
                <a:solidFill>
                  <a:schemeClr val="tx1"/>
                </a:solidFill>
                <a:latin typeface="+mn-lt"/>
              </a:defRPr>
            </a:lvl1pPr>
          </a:lstStyle>
          <a:p>
            <a:r>
              <a:rPr lang="en-US" dirty="0"/>
              <a:t>Click to edit Master title style</a:t>
            </a:r>
          </a:p>
        </p:txBody>
      </p:sp>
      <p:sp>
        <p:nvSpPr>
          <p:cNvPr id="9" name="Text Placeholder 2">
            <a:extLst>
              <a:ext uri="{FF2B5EF4-FFF2-40B4-BE49-F238E27FC236}">
                <a16:creationId xmlns:a16="http://schemas.microsoft.com/office/drawing/2014/main" id="{30D2BF80-02D1-724C-8DF6-DA82468BBFF0}"/>
              </a:ext>
            </a:extLst>
          </p:cNvPr>
          <p:cNvSpPr>
            <a:spLocks noGrp="1"/>
          </p:cNvSpPr>
          <p:nvPr>
            <p:ph type="body" idx="1" hasCustomPrompt="1"/>
          </p:nvPr>
        </p:nvSpPr>
        <p:spPr>
          <a:xfrm>
            <a:off x="7714397" y="621725"/>
            <a:ext cx="2935679" cy="1249214"/>
          </a:xfrm>
        </p:spPr>
        <p:txBody>
          <a:bodyPr anchor="ctr" anchorCtr="0">
            <a:noAutofit/>
          </a:bodyPr>
          <a:lstStyle>
            <a:lvl1pPr marL="0" indent="0" algn="ctr">
              <a:buNone/>
              <a:defRPr sz="3600" b="1" i="0">
                <a:solidFill>
                  <a:schemeClr val="accent2"/>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0" name="Picture Placeholder 7">
            <a:extLst>
              <a:ext uri="{FF2B5EF4-FFF2-40B4-BE49-F238E27FC236}">
                <a16:creationId xmlns:a16="http://schemas.microsoft.com/office/drawing/2014/main" id="{9CEDF4E5-9A6E-7147-AF84-D6F35A727CA9}"/>
              </a:ext>
            </a:extLst>
          </p:cNvPr>
          <p:cNvSpPr>
            <a:spLocks noGrp="1"/>
          </p:cNvSpPr>
          <p:nvPr>
            <p:ph type="pic" sz="quarter" idx="13"/>
          </p:nvPr>
        </p:nvSpPr>
        <p:spPr>
          <a:xfrm>
            <a:off x="970409" y="1990952"/>
            <a:ext cx="10251187" cy="9461057"/>
          </a:xfrm>
          <a:custGeom>
            <a:avLst/>
            <a:gdLst>
              <a:gd name="connsiteX0" fmla="*/ 1314699 w 6131036"/>
              <a:gd name="connsiteY0" fmla="*/ 0 h 5658475"/>
              <a:gd name="connsiteX1" fmla="*/ 3065518 w 6131036"/>
              <a:gd name="connsiteY1" fmla="*/ 0 h 5658475"/>
              <a:gd name="connsiteX2" fmla="*/ 4816338 w 6131036"/>
              <a:gd name="connsiteY2" fmla="*/ 0 h 5658475"/>
              <a:gd name="connsiteX3" fmla="*/ 5953287 w 6131036"/>
              <a:gd name="connsiteY3" fmla="*/ 1969443 h 5658475"/>
              <a:gd name="connsiteX4" fmla="*/ 5077720 w 6131036"/>
              <a:gd name="connsiteY4" fmla="*/ 3485571 h 5658475"/>
              <a:gd name="connsiteX5" fmla="*/ 4202467 w 6131036"/>
              <a:gd name="connsiteY5" fmla="*/ 5001972 h 5658475"/>
              <a:gd name="connsiteX6" fmla="*/ 1928569 w 6131036"/>
              <a:gd name="connsiteY6" fmla="*/ 5001972 h 5658475"/>
              <a:gd name="connsiteX7" fmla="*/ 1053317 w 6131036"/>
              <a:gd name="connsiteY7" fmla="*/ 3485571 h 5658475"/>
              <a:gd name="connsiteX8" fmla="*/ 177750 w 6131036"/>
              <a:gd name="connsiteY8" fmla="*/ 1969443 h 5658475"/>
              <a:gd name="connsiteX9" fmla="*/ 1314699 w 6131036"/>
              <a:gd name="connsiteY9" fmla="*/ 0 h 56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1036" h="5658475">
                <a:moveTo>
                  <a:pt x="1314699" y="0"/>
                </a:moveTo>
                <a:lnTo>
                  <a:pt x="3065518" y="0"/>
                </a:lnTo>
                <a:lnTo>
                  <a:pt x="4816338" y="0"/>
                </a:lnTo>
                <a:cubicBezTo>
                  <a:pt x="5826680" y="0"/>
                  <a:pt x="6458458" y="1094105"/>
                  <a:pt x="5953287" y="1969443"/>
                </a:cubicBezTo>
                <a:lnTo>
                  <a:pt x="5077720" y="3485571"/>
                </a:lnTo>
                <a:lnTo>
                  <a:pt x="4202467" y="5001972"/>
                </a:lnTo>
                <a:cubicBezTo>
                  <a:pt x="3697296" y="5877310"/>
                  <a:pt x="2433740" y="5877310"/>
                  <a:pt x="1928569" y="5001972"/>
                </a:cubicBezTo>
                <a:lnTo>
                  <a:pt x="1053317" y="3485571"/>
                </a:lnTo>
                <a:lnTo>
                  <a:pt x="177750" y="1969443"/>
                </a:lnTo>
                <a:cubicBezTo>
                  <a:pt x="-327421" y="1094105"/>
                  <a:pt x="304357" y="0"/>
                  <a:pt x="1314699" y="0"/>
                </a:cubicBezTo>
                <a:close/>
              </a:path>
            </a:pathLst>
          </a:custGeom>
          <a:solidFill>
            <a:schemeClr val="bg2">
              <a:lumMod val="90000"/>
            </a:schemeClr>
          </a:solidFill>
        </p:spPr>
        <p:txBody>
          <a:bodyPr wrap="square">
            <a:noAutofit/>
          </a:bodyPr>
          <a:lstStyle/>
          <a:p>
            <a:endParaRPr lang="en-GB" dirty="0"/>
          </a:p>
        </p:txBody>
      </p:sp>
    </p:spTree>
    <p:extLst>
      <p:ext uri="{BB962C8B-B14F-4D97-AF65-F5344CB8AC3E}">
        <p14:creationId xmlns:p14="http://schemas.microsoft.com/office/powerpoint/2010/main" val="4570463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29">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18900326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3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BC089-D443-8E46-9B20-F805C5ADFBEB}" type="datetimeFigureOut">
              <a:rPr lang="en-GB" smtClean="0"/>
              <a:t>25/03/2025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2239058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3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BC089-D443-8E46-9B20-F805C5ADFBEB}" type="datetimeFigureOut">
              <a:rPr lang="en-GB" smtClean="0"/>
              <a:t>25/03/2025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26741376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3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BC089-D443-8E46-9B20-F805C5ADFBEB}" type="datetimeFigureOut">
              <a:rPr lang="en-GB" smtClean="0"/>
              <a:t>25/03/2025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19626459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3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6BC089-D443-8E46-9B20-F805C5ADFBEB}" type="datetimeFigureOut">
              <a:rPr lang="en-GB" smtClean="0"/>
              <a:t>25/03/2025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174715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
        <p:nvSpPr>
          <p:cNvPr id="7" name="Title 1">
            <a:extLst>
              <a:ext uri="{FF2B5EF4-FFF2-40B4-BE49-F238E27FC236}">
                <a16:creationId xmlns:a16="http://schemas.microsoft.com/office/drawing/2014/main" id="{A474E7C3-CE86-F64E-8AD2-CBDD1D85D92E}"/>
              </a:ext>
            </a:extLst>
          </p:cNvPr>
          <p:cNvSpPr>
            <a:spLocks noGrp="1"/>
          </p:cNvSpPr>
          <p:nvPr>
            <p:ph type="title"/>
          </p:nvPr>
        </p:nvSpPr>
        <p:spPr>
          <a:xfrm>
            <a:off x="831851" y="1609536"/>
            <a:ext cx="10515600" cy="2852737"/>
          </a:xfrm>
        </p:spPr>
        <p:txBody>
          <a:bodyPr anchor="b"/>
          <a:lstStyle>
            <a:lvl1pPr>
              <a:defRPr sz="6000">
                <a:solidFill>
                  <a:schemeClr val="tx1"/>
                </a:solidFill>
              </a:defRPr>
            </a:lvl1pPr>
          </a:lstStyle>
          <a:p>
            <a:r>
              <a:rPr lang="en-US" dirty="0"/>
              <a:t>Click to edit Master title style</a:t>
            </a:r>
          </a:p>
        </p:txBody>
      </p:sp>
      <p:sp>
        <p:nvSpPr>
          <p:cNvPr id="8" name="Text Placeholder 2">
            <a:extLst>
              <a:ext uri="{FF2B5EF4-FFF2-40B4-BE49-F238E27FC236}">
                <a16:creationId xmlns:a16="http://schemas.microsoft.com/office/drawing/2014/main" id="{D8A43978-4D57-C946-B151-E2CEBD7952D1}"/>
              </a:ext>
            </a:extLst>
          </p:cNvPr>
          <p:cNvSpPr>
            <a:spLocks noGrp="1"/>
          </p:cNvSpPr>
          <p:nvPr>
            <p:ph type="body" idx="1"/>
          </p:nvPr>
        </p:nvSpPr>
        <p:spPr>
          <a:xfrm>
            <a:off x="831851" y="4489261"/>
            <a:ext cx="10515600" cy="1500187"/>
          </a:xfrm>
        </p:spPr>
        <p:txBody>
          <a:bodyPr/>
          <a:lstStyle>
            <a:lvl1pPr marL="0" indent="0">
              <a:buNone/>
              <a:defRPr sz="2400">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642365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3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26159438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3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Tree>
    <p:extLst>
      <p:ext uri="{BB962C8B-B14F-4D97-AF65-F5344CB8AC3E}">
        <p14:creationId xmlns:p14="http://schemas.microsoft.com/office/powerpoint/2010/main" val="13406564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0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B629870-74EB-8946-A64E-5CE2A02D6DCA}"/>
              </a:ext>
            </a:extLst>
          </p:cNvPr>
          <p:cNvSpPr>
            <a:spLocks noGrp="1"/>
          </p:cNvSpPr>
          <p:nvPr>
            <p:ph type="pic" sz="quarter" idx="13"/>
          </p:nvPr>
        </p:nvSpPr>
        <p:spPr>
          <a:xfrm>
            <a:off x="9593985" y="1182688"/>
            <a:ext cx="4025179" cy="4360862"/>
          </a:xfrm>
          <a:custGeom>
            <a:avLst/>
            <a:gdLst>
              <a:gd name="connsiteX0" fmla="*/ 915045 w 4025179"/>
              <a:gd name="connsiteY0" fmla="*/ 0 h 4360862"/>
              <a:gd name="connsiteX1" fmla="*/ 927071 w 4025179"/>
              <a:gd name="connsiteY1" fmla="*/ 0 h 4360862"/>
              <a:gd name="connsiteX2" fmla="*/ 1040598 w 4025179"/>
              <a:gd name="connsiteY2" fmla="*/ 5539 h 4360862"/>
              <a:gd name="connsiteX3" fmla="*/ 1401158 w 4025179"/>
              <a:gd name="connsiteY3" fmla="*/ 125948 h 4360862"/>
              <a:gd name="connsiteX4" fmla="*/ 2479805 w 4025179"/>
              <a:gd name="connsiteY4" fmla="*/ 748869 h 4360862"/>
              <a:gd name="connsiteX5" fmla="*/ 3558646 w 4025179"/>
              <a:gd name="connsiteY5" fmla="*/ 1371566 h 4360862"/>
              <a:gd name="connsiteX6" fmla="*/ 4018417 w 4025179"/>
              <a:gd name="connsiteY6" fmla="*/ 2062739 h 4360862"/>
              <a:gd name="connsiteX7" fmla="*/ 4025179 w 4025179"/>
              <a:gd name="connsiteY7" fmla="*/ 2171810 h 4360862"/>
              <a:gd name="connsiteX8" fmla="*/ 4025179 w 4025179"/>
              <a:gd name="connsiteY8" fmla="*/ 2189083 h 4360862"/>
              <a:gd name="connsiteX9" fmla="*/ 4018417 w 4025179"/>
              <a:gd name="connsiteY9" fmla="*/ 2298154 h 4360862"/>
              <a:gd name="connsiteX10" fmla="*/ 3558646 w 4025179"/>
              <a:gd name="connsiteY10" fmla="*/ 2989327 h 4360862"/>
              <a:gd name="connsiteX11" fmla="*/ 2479805 w 4025179"/>
              <a:gd name="connsiteY11" fmla="*/ 3612024 h 4360862"/>
              <a:gd name="connsiteX12" fmla="*/ 1401158 w 4025179"/>
              <a:gd name="connsiteY12" fmla="*/ 4234944 h 4360862"/>
              <a:gd name="connsiteX13" fmla="*/ 1040598 w 4025179"/>
              <a:gd name="connsiteY13" fmla="*/ 4355354 h 4360862"/>
              <a:gd name="connsiteX14" fmla="*/ 927697 w 4025179"/>
              <a:gd name="connsiteY14" fmla="*/ 4360862 h 4360862"/>
              <a:gd name="connsiteX15" fmla="*/ 914677 w 4025179"/>
              <a:gd name="connsiteY15" fmla="*/ 4360862 h 4360862"/>
              <a:gd name="connsiteX16" fmla="*/ 800228 w 4025179"/>
              <a:gd name="connsiteY16" fmla="*/ 4351374 h 4360862"/>
              <a:gd name="connsiteX17" fmla="*/ 0 w 4025179"/>
              <a:gd name="connsiteY17" fmla="*/ 3426064 h 4360862"/>
              <a:gd name="connsiteX18" fmla="*/ 0 w 4025179"/>
              <a:gd name="connsiteY18" fmla="*/ 2180446 h 4360862"/>
              <a:gd name="connsiteX19" fmla="*/ 0 w 4025179"/>
              <a:gd name="connsiteY19" fmla="*/ 934829 h 4360862"/>
              <a:gd name="connsiteX20" fmla="*/ 800228 w 4025179"/>
              <a:gd name="connsiteY20" fmla="*/ 9519 h 436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25179" h="4360862">
                <a:moveTo>
                  <a:pt x="915045" y="0"/>
                </a:moveTo>
                <a:lnTo>
                  <a:pt x="927071" y="0"/>
                </a:lnTo>
                <a:lnTo>
                  <a:pt x="1040598" y="5539"/>
                </a:lnTo>
                <a:cubicBezTo>
                  <a:pt x="1162152" y="19609"/>
                  <a:pt x="1284391" y="58560"/>
                  <a:pt x="1401158" y="125948"/>
                </a:cubicBezTo>
                <a:lnTo>
                  <a:pt x="2479805" y="748869"/>
                </a:lnTo>
                <a:lnTo>
                  <a:pt x="3558646" y="1371566"/>
                </a:lnTo>
                <a:cubicBezTo>
                  <a:pt x="3831103" y="1528805"/>
                  <a:pt x="3984359" y="1789317"/>
                  <a:pt x="4018417" y="2062739"/>
                </a:cubicBezTo>
                <a:lnTo>
                  <a:pt x="4025179" y="2171810"/>
                </a:lnTo>
                <a:lnTo>
                  <a:pt x="4025179" y="2189083"/>
                </a:lnTo>
                <a:lnTo>
                  <a:pt x="4018417" y="2298154"/>
                </a:lnTo>
                <a:cubicBezTo>
                  <a:pt x="3984359" y="2571575"/>
                  <a:pt x="3831103" y="2832088"/>
                  <a:pt x="3558646" y="2989327"/>
                </a:cubicBezTo>
                <a:lnTo>
                  <a:pt x="2479805" y="3612024"/>
                </a:lnTo>
                <a:lnTo>
                  <a:pt x="1401158" y="4234944"/>
                </a:lnTo>
                <a:cubicBezTo>
                  <a:pt x="1284391" y="4302332"/>
                  <a:pt x="1162152" y="4341283"/>
                  <a:pt x="1040598" y="4355354"/>
                </a:cubicBezTo>
                <a:lnTo>
                  <a:pt x="927697" y="4360862"/>
                </a:lnTo>
                <a:lnTo>
                  <a:pt x="914677" y="4360862"/>
                </a:lnTo>
                <a:lnTo>
                  <a:pt x="800228" y="4351374"/>
                </a:lnTo>
                <a:cubicBezTo>
                  <a:pt x="367915" y="4287123"/>
                  <a:pt x="0" y="3920243"/>
                  <a:pt x="0" y="3426064"/>
                </a:cubicBezTo>
                <a:lnTo>
                  <a:pt x="0" y="2180446"/>
                </a:lnTo>
                <a:lnTo>
                  <a:pt x="0" y="934829"/>
                </a:lnTo>
                <a:cubicBezTo>
                  <a:pt x="0" y="440650"/>
                  <a:pt x="367915" y="73770"/>
                  <a:pt x="800228" y="9519"/>
                </a:cubicBezTo>
                <a:close/>
              </a:path>
            </a:pathLst>
          </a:custGeom>
          <a:solidFill>
            <a:schemeClr val="bg2">
              <a:lumMod val="90000"/>
            </a:schemeClr>
          </a:solidFill>
        </p:spPr>
        <p:txBody>
          <a:bodyPr wrap="square">
            <a:noAutofit/>
          </a:bodyPr>
          <a:lstStyle/>
          <a:p>
            <a:endParaRPr lang="en-GB"/>
          </a:p>
        </p:txBody>
      </p:sp>
      <p:sp>
        <p:nvSpPr>
          <p:cNvPr id="2" name="Date Placeholder 1">
            <a:extLst>
              <a:ext uri="{FF2B5EF4-FFF2-40B4-BE49-F238E27FC236}">
                <a16:creationId xmlns:a16="http://schemas.microsoft.com/office/drawing/2014/main" id="{922ECAED-FD22-6846-8164-C07561AC2A0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195A717F-22C8-AC4C-8AC3-D0216408AB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A68DE37-5FC8-1641-8974-DD8CDF20B2E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 Placeholder 2">
            <a:extLst>
              <a:ext uri="{FF2B5EF4-FFF2-40B4-BE49-F238E27FC236}">
                <a16:creationId xmlns:a16="http://schemas.microsoft.com/office/drawing/2014/main" id="{124D2B9F-4060-AF4A-805C-962332D5A61B}"/>
              </a:ext>
            </a:extLst>
          </p:cNvPr>
          <p:cNvSpPr>
            <a:spLocks noGrp="1"/>
          </p:cNvSpPr>
          <p:nvPr>
            <p:ph type="body" idx="1"/>
          </p:nvPr>
        </p:nvSpPr>
        <p:spPr>
          <a:xfrm>
            <a:off x="498232" y="3714013"/>
            <a:ext cx="3966357" cy="1500187"/>
          </a:xfrm>
        </p:spPr>
        <p:txBody>
          <a:bodyPr/>
          <a:lstStyle>
            <a:lvl1pPr marL="0" indent="0">
              <a:buNone/>
              <a:defRPr sz="2400" b="0" i="0">
                <a:solidFill>
                  <a:schemeClr val="bg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8" name="Shape">
            <a:extLst>
              <a:ext uri="{FF2B5EF4-FFF2-40B4-BE49-F238E27FC236}">
                <a16:creationId xmlns:a16="http://schemas.microsoft.com/office/drawing/2014/main" id="{22601DD0-3625-FF41-8C1D-1B48F34BD2EF}"/>
              </a:ext>
            </a:extLst>
          </p:cNvPr>
          <p:cNvSpPr/>
          <p:nvPr userDrawn="1"/>
        </p:nvSpPr>
        <p:spPr>
          <a:xfrm>
            <a:off x="4720695" y="473010"/>
            <a:ext cx="5334744" cy="578002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Shape">
            <a:extLst>
              <a:ext uri="{FF2B5EF4-FFF2-40B4-BE49-F238E27FC236}">
                <a16:creationId xmlns:a16="http://schemas.microsoft.com/office/drawing/2014/main" id="{C2B786A7-DF6B-1348-9D3A-FFE7E5A2C47F}"/>
              </a:ext>
            </a:extLst>
          </p:cNvPr>
          <p:cNvSpPr/>
          <p:nvPr userDrawn="1"/>
        </p:nvSpPr>
        <p:spPr>
          <a:xfrm rot="7200000">
            <a:off x="-1762985" y="179143"/>
            <a:ext cx="7139409" cy="773531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Title 15">
            <a:extLst>
              <a:ext uri="{FF2B5EF4-FFF2-40B4-BE49-F238E27FC236}">
                <a16:creationId xmlns:a16="http://schemas.microsoft.com/office/drawing/2014/main" id="{1CE6B6E6-73F9-E540-8A32-A72BA46DC3D9}"/>
              </a:ext>
            </a:extLst>
          </p:cNvPr>
          <p:cNvSpPr>
            <a:spLocks noGrp="1"/>
          </p:cNvSpPr>
          <p:nvPr>
            <p:ph type="title" hasCustomPrompt="1"/>
          </p:nvPr>
        </p:nvSpPr>
        <p:spPr>
          <a:xfrm>
            <a:off x="498231" y="1512282"/>
            <a:ext cx="3966356" cy="1916723"/>
          </a:xfrm>
        </p:spPr>
        <p:txBody>
          <a:bodyPr anchor="b" anchorCtr="0">
            <a:normAutofit/>
          </a:bodyPr>
          <a:lstStyle>
            <a:lvl1pPr>
              <a:defRPr sz="3600" b="1">
                <a:solidFill>
                  <a:schemeClr val="tx1"/>
                </a:solidFill>
                <a:latin typeface="+mn-lt"/>
              </a:defRPr>
            </a:lvl1pPr>
          </a:lstStyle>
          <a:p>
            <a:r>
              <a:rPr lang="en-US" dirty="0"/>
              <a:t>CLICK TO EDIT MASTER TITLE STYLE</a:t>
            </a:r>
          </a:p>
        </p:txBody>
      </p:sp>
    </p:spTree>
    <p:extLst>
      <p:ext uri="{BB962C8B-B14F-4D97-AF65-F5344CB8AC3E}">
        <p14:creationId xmlns:p14="http://schemas.microsoft.com/office/powerpoint/2010/main" val="1771855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0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EADCEF97-7461-9048-AA54-B8FF2433BC83}"/>
              </a:ext>
            </a:extLst>
          </p:cNvPr>
          <p:cNvSpPr/>
          <p:nvPr userDrawn="1"/>
        </p:nvSpPr>
        <p:spPr>
          <a:xfrm>
            <a:off x="1963207" y="473010"/>
            <a:ext cx="5334744" cy="578002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Shape">
            <a:extLst>
              <a:ext uri="{FF2B5EF4-FFF2-40B4-BE49-F238E27FC236}">
                <a16:creationId xmlns:a16="http://schemas.microsoft.com/office/drawing/2014/main" id="{34B0415C-1D36-0A48-AE76-3A12AC8CA957}"/>
              </a:ext>
            </a:extLst>
          </p:cNvPr>
          <p:cNvSpPr/>
          <p:nvPr userDrawn="1"/>
        </p:nvSpPr>
        <p:spPr>
          <a:xfrm>
            <a:off x="6587587" y="1071563"/>
            <a:ext cx="4229860" cy="458292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4" name="Picture Placeholder 13">
            <a:extLst>
              <a:ext uri="{FF2B5EF4-FFF2-40B4-BE49-F238E27FC236}">
                <a16:creationId xmlns:a16="http://schemas.microsoft.com/office/drawing/2014/main" id="{6B629870-74EB-8946-A64E-5CE2A02D6DCA}"/>
              </a:ext>
            </a:extLst>
          </p:cNvPr>
          <p:cNvSpPr>
            <a:spLocks noGrp="1"/>
          </p:cNvSpPr>
          <p:nvPr>
            <p:ph type="pic" sz="quarter" idx="13"/>
          </p:nvPr>
        </p:nvSpPr>
        <p:spPr>
          <a:xfrm>
            <a:off x="-2600774" y="1182688"/>
            <a:ext cx="4025179" cy="4360862"/>
          </a:xfrm>
          <a:custGeom>
            <a:avLst/>
            <a:gdLst>
              <a:gd name="connsiteX0" fmla="*/ 915045 w 4025179"/>
              <a:gd name="connsiteY0" fmla="*/ 0 h 4360862"/>
              <a:gd name="connsiteX1" fmla="*/ 927071 w 4025179"/>
              <a:gd name="connsiteY1" fmla="*/ 0 h 4360862"/>
              <a:gd name="connsiteX2" fmla="*/ 1040598 w 4025179"/>
              <a:gd name="connsiteY2" fmla="*/ 5539 h 4360862"/>
              <a:gd name="connsiteX3" fmla="*/ 1401158 w 4025179"/>
              <a:gd name="connsiteY3" fmla="*/ 125948 h 4360862"/>
              <a:gd name="connsiteX4" fmla="*/ 2479805 w 4025179"/>
              <a:gd name="connsiteY4" fmla="*/ 748869 h 4360862"/>
              <a:gd name="connsiteX5" fmla="*/ 3558646 w 4025179"/>
              <a:gd name="connsiteY5" fmla="*/ 1371566 h 4360862"/>
              <a:gd name="connsiteX6" fmla="*/ 4018417 w 4025179"/>
              <a:gd name="connsiteY6" fmla="*/ 2062739 h 4360862"/>
              <a:gd name="connsiteX7" fmla="*/ 4025179 w 4025179"/>
              <a:gd name="connsiteY7" fmla="*/ 2171810 h 4360862"/>
              <a:gd name="connsiteX8" fmla="*/ 4025179 w 4025179"/>
              <a:gd name="connsiteY8" fmla="*/ 2189083 h 4360862"/>
              <a:gd name="connsiteX9" fmla="*/ 4018417 w 4025179"/>
              <a:gd name="connsiteY9" fmla="*/ 2298154 h 4360862"/>
              <a:gd name="connsiteX10" fmla="*/ 3558646 w 4025179"/>
              <a:gd name="connsiteY10" fmla="*/ 2989327 h 4360862"/>
              <a:gd name="connsiteX11" fmla="*/ 2479805 w 4025179"/>
              <a:gd name="connsiteY11" fmla="*/ 3612024 h 4360862"/>
              <a:gd name="connsiteX12" fmla="*/ 1401158 w 4025179"/>
              <a:gd name="connsiteY12" fmla="*/ 4234944 h 4360862"/>
              <a:gd name="connsiteX13" fmla="*/ 1040598 w 4025179"/>
              <a:gd name="connsiteY13" fmla="*/ 4355354 h 4360862"/>
              <a:gd name="connsiteX14" fmla="*/ 927697 w 4025179"/>
              <a:gd name="connsiteY14" fmla="*/ 4360862 h 4360862"/>
              <a:gd name="connsiteX15" fmla="*/ 914677 w 4025179"/>
              <a:gd name="connsiteY15" fmla="*/ 4360862 h 4360862"/>
              <a:gd name="connsiteX16" fmla="*/ 800228 w 4025179"/>
              <a:gd name="connsiteY16" fmla="*/ 4351374 h 4360862"/>
              <a:gd name="connsiteX17" fmla="*/ 0 w 4025179"/>
              <a:gd name="connsiteY17" fmla="*/ 3426064 h 4360862"/>
              <a:gd name="connsiteX18" fmla="*/ 0 w 4025179"/>
              <a:gd name="connsiteY18" fmla="*/ 2180446 h 4360862"/>
              <a:gd name="connsiteX19" fmla="*/ 0 w 4025179"/>
              <a:gd name="connsiteY19" fmla="*/ 934829 h 4360862"/>
              <a:gd name="connsiteX20" fmla="*/ 800228 w 4025179"/>
              <a:gd name="connsiteY20" fmla="*/ 9519 h 436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25179" h="4360862">
                <a:moveTo>
                  <a:pt x="915045" y="0"/>
                </a:moveTo>
                <a:lnTo>
                  <a:pt x="927071" y="0"/>
                </a:lnTo>
                <a:lnTo>
                  <a:pt x="1040598" y="5539"/>
                </a:lnTo>
                <a:cubicBezTo>
                  <a:pt x="1162152" y="19609"/>
                  <a:pt x="1284391" y="58560"/>
                  <a:pt x="1401158" y="125948"/>
                </a:cubicBezTo>
                <a:lnTo>
                  <a:pt x="2479805" y="748869"/>
                </a:lnTo>
                <a:lnTo>
                  <a:pt x="3558646" y="1371566"/>
                </a:lnTo>
                <a:cubicBezTo>
                  <a:pt x="3831103" y="1528805"/>
                  <a:pt x="3984359" y="1789317"/>
                  <a:pt x="4018417" y="2062739"/>
                </a:cubicBezTo>
                <a:lnTo>
                  <a:pt x="4025179" y="2171810"/>
                </a:lnTo>
                <a:lnTo>
                  <a:pt x="4025179" y="2189083"/>
                </a:lnTo>
                <a:lnTo>
                  <a:pt x="4018417" y="2298154"/>
                </a:lnTo>
                <a:cubicBezTo>
                  <a:pt x="3984359" y="2571575"/>
                  <a:pt x="3831103" y="2832088"/>
                  <a:pt x="3558646" y="2989327"/>
                </a:cubicBezTo>
                <a:lnTo>
                  <a:pt x="2479805" y="3612024"/>
                </a:lnTo>
                <a:lnTo>
                  <a:pt x="1401158" y="4234944"/>
                </a:lnTo>
                <a:cubicBezTo>
                  <a:pt x="1284391" y="4302332"/>
                  <a:pt x="1162152" y="4341283"/>
                  <a:pt x="1040598" y="4355354"/>
                </a:cubicBezTo>
                <a:lnTo>
                  <a:pt x="927697" y="4360862"/>
                </a:lnTo>
                <a:lnTo>
                  <a:pt x="914677" y="4360862"/>
                </a:lnTo>
                <a:lnTo>
                  <a:pt x="800228" y="4351374"/>
                </a:lnTo>
                <a:cubicBezTo>
                  <a:pt x="367915" y="4287123"/>
                  <a:pt x="0" y="3920243"/>
                  <a:pt x="0" y="3426064"/>
                </a:cubicBezTo>
                <a:lnTo>
                  <a:pt x="0" y="2180446"/>
                </a:lnTo>
                <a:lnTo>
                  <a:pt x="0" y="934829"/>
                </a:lnTo>
                <a:cubicBezTo>
                  <a:pt x="0" y="440650"/>
                  <a:pt x="367915" y="73770"/>
                  <a:pt x="800228" y="9519"/>
                </a:cubicBezTo>
                <a:close/>
              </a:path>
            </a:pathLst>
          </a:custGeom>
          <a:solidFill>
            <a:schemeClr val="bg2">
              <a:lumMod val="90000"/>
            </a:schemeClr>
          </a:solidFill>
        </p:spPr>
        <p:txBody>
          <a:bodyPr wrap="square">
            <a:noAutofit/>
          </a:bodyPr>
          <a:lstStyle/>
          <a:p>
            <a:endParaRPr lang="en-GB"/>
          </a:p>
        </p:txBody>
      </p:sp>
      <p:sp>
        <p:nvSpPr>
          <p:cNvPr id="2" name="Date Placeholder 1">
            <a:extLst>
              <a:ext uri="{FF2B5EF4-FFF2-40B4-BE49-F238E27FC236}">
                <a16:creationId xmlns:a16="http://schemas.microsoft.com/office/drawing/2014/main" id="{922ECAED-FD22-6846-8164-C07561AC2A0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195A717F-22C8-AC4C-8AC3-D0216408AB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A68DE37-5FC8-1641-8974-DD8CDF20B2E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itle 15">
            <a:extLst>
              <a:ext uri="{FF2B5EF4-FFF2-40B4-BE49-F238E27FC236}">
                <a16:creationId xmlns:a16="http://schemas.microsoft.com/office/drawing/2014/main" id="{8C9EB5E1-5911-364A-B2BA-23977F567556}"/>
              </a:ext>
            </a:extLst>
          </p:cNvPr>
          <p:cNvSpPr>
            <a:spLocks noGrp="1"/>
          </p:cNvSpPr>
          <p:nvPr>
            <p:ph type="title"/>
          </p:nvPr>
        </p:nvSpPr>
        <p:spPr>
          <a:xfrm>
            <a:off x="2198081" y="1512282"/>
            <a:ext cx="4577859" cy="1916723"/>
          </a:xfrm>
        </p:spPr>
        <p:txBody>
          <a:bodyPr anchor="b" anchorCtr="0">
            <a:normAutofit/>
          </a:bodyPr>
          <a:lstStyle>
            <a:lvl1pPr>
              <a:defRPr sz="3600" b="1">
                <a:solidFill>
                  <a:schemeClr val="tx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3844BC8E-1C44-674D-8A8B-8B1A6C18B9D9}"/>
              </a:ext>
            </a:extLst>
          </p:cNvPr>
          <p:cNvSpPr>
            <a:spLocks noGrp="1"/>
          </p:cNvSpPr>
          <p:nvPr>
            <p:ph type="body" idx="1"/>
          </p:nvPr>
        </p:nvSpPr>
        <p:spPr>
          <a:xfrm>
            <a:off x="2198079" y="3687289"/>
            <a:ext cx="3217984" cy="1658434"/>
          </a:xfrm>
        </p:spPr>
        <p:txBody>
          <a:bodyPr/>
          <a:lstStyle>
            <a:lvl1pPr marL="0" indent="0">
              <a:buNone/>
              <a:defRPr sz="2400" b="0" i="0">
                <a:solidFill>
                  <a:schemeClr val="bg1">
                    <a:lumMod val="75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0" name="Shape">
            <a:extLst>
              <a:ext uri="{FF2B5EF4-FFF2-40B4-BE49-F238E27FC236}">
                <a16:creationId xmlns:a16="http://schemas.microsoft.com/office/drawing/2014/main" id="{B2A4C5CC-B5C2-D740-9A62-F835A64B0A57}"/>
              </a:ext>
            </a:extLst>
          </p:cNvPr>
          <p:cNvSpPr/>
          <p:nvPr userDrawn="1"/>
        </p:nvSpPr>
        <p:spPr>
          <a:xfrm>
            <a:off x="901151" y="-3126933"/>
            <a:ext cx="11979967" cy="1297991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10550916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0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CAFD17-9586-DD47-8899-CDAA143B1C39}"/>
              </a:ext>
            </a:extLst>
          </p:cNvPr>
          <p:cNvSpPr>
            <a:spLocks noGrp="1"/>
          </p:cNvSpPr>
          <p:nvPr>
            <p:ph type="pic" sz="quarter" idx="10"/>
          </p:nvPr>
        </p:nvSpPr>
        <p:spPr>
          <a:xfrm>
            <a:off x="2463699" y="-4384334"/>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4826399" y="595486"/>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6577377" y="2770498"/>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3364866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0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A474E7C3-CE86-F64E-8AD2-CBDD1D85D92E}"/>
              </a:ext>
            </a:extLst>
          </p:cNvPr>
          <p:cNvSpPr>
            <a:spLocks noGrp="1"/>
          </p:cNvSpPr>
          <p:nvPr>
            <p:ph type="title"/>
          </p:nvPr>
        </p:nvSpPr>
        <p:spPr>
          <a:xfrm>
            <a:off x="831851" y="1609536"/>
            <a:ext cx="10515600" cy="2852737"/>
          </a:xfrm>
        </p:spPr>
        <p:txBody>
          <a:bodyPr anchor="b"/>
          <a:lstStyle>
            <a:lvl1pPr>
              <a:defRPr sz="6000">
                <a:solidFill>
                  <a:schemeClr val="tx1"/>
                </a:solidFill>
              </a:defRPr>
            </a:lvl1pPr>
          </a:lstStyle>
          <a:p>
            <a:r>
              <a:rPr lang="en-US" dirty="0"/>
              <a:t>Click to edit Master title style</a:t>
            </a:r>
          </a:p>
        </p:txBody>
      </p:sp>
      <p:sp>
        <p:nvSpPr>
          <p:cNvPr id="8" name="Text Placeholder 2">
            <a:extLst>
              <a:ext uri="{FF2B5EF4-FFF2-40B4-BE49-F238E27FC236}">
                <a16:creationId xmlns:a16="http://schemas.microsoft.com/office/drawing/2014/main" id="{D8A43978-4D57-C946-B151-E2CEBD7952D1}"/>
              </a:ext>
            </a:extLst>
          </p:cNvPr>
          <p:cNvSpPr>
            <a:spLocks noGrp="1"/>
          </p:cNvSpPr>
          <p:nvPr>
            <p:ph type="body" idx="1"/>
          </p:nvPr>
        </p:nvSpPr>
        <p:spPr>
          <a:xfrm>
            <a:off x="831851" y="4489261"/>
            <a:ext cx="10515600" cy="1500187"/>
          </a:xfrm>
        </p:spPr>
        <p:txBody>
          <a:bodyPr/>
          <a:lstStyle>
            <a:lvl1pPr marL="0" indent="0">
              <a:buNone/>
              <a:defRPr sz="2400">
                <a:solidFill>
                  <a:schemeClr val="accent2">
                    <a:lumMod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9870412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0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5B2D0A64-190A-E642-AF81-3707AF4FE095}"/>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B15BF99D-F0B5-A34F-8A5E-49E5FA17B8A3}"/>
              </a:ext>
            </a:extLst>
          </p:cNvPr>
          <p:cNvSpPr>
            <a:spLocks noGrp="1"/>
          </p:cNvSpPr>
          <p:nvPr>
            <p:ph idx="1"/>
          </p:nvPr>
        </p:nvSpPr>
        <p:spPr>
          <a:xfrm>
            <a:off x="838200" y="2103270"/>
            <a:ext cx="1051560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14B0B97E-7860-CE49-8A9C-06C580A2FF64}"/>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lumMod val="75000"/>
                  </a:schemeClr>
                </a:solidFill>
              </a:defRPr>
            </a:lvl1pPr>
          </a:lstStyle>
          <a:p>
            <a:pPr lvl="0"/>
            <a:endParaRPr lang="en-US" dirty="0"/>
          </a:p>
        </p:txBody>
      </p:sp>
    </p:spTree>
    <p:extLst>
      <p:ext uri="{BB962C8B-B14F-4D97-AF65-F5344CB8AC3E}">
        <p14:creationId xmlns:p14="http://schemas.microsoft.com/office/powerpoint/2010/main" val="24641138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0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 Placeholder 7">
            <a:extLst>
              <a:ext uri="{FF2B5EF4-FFF2-40B4-BE49-F238E27FC236}">
                <a16:creationId xmlns:a16="http://schemas.microsoft.com/office/drawing/2014/main" id="{6821B0F8-C093-F54D-AD71-C92DBBA029D2}"/>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lumMod val="75000"/>
                  </a:schemeClr>
                </a:solidFill>
              </a:defRPr>
            </a:lvl1pPr>
          </a:lstStyle>
          <a:p>
            <a:pPr lvl="0"/>
            <a:endParaRPr lang="en-US" dirty="0"/>
          </a:p>
        </p:txBody>
      </p:sp>
      <p:sp>
        <p:nvSpPr>
          <p:cNvPr id="11" name="Content Placeholder 2">
            <a:extLst>
              <a:ext uri="{FF2B5EF4-FFF2-40B4-BE49-F238E27FC236}">
                <a16:creationId xmlns:a16="http://schemas.microsoft.com/office/drawing/2014/main" id="{54D0D9C5-EB2B-E843-94CC-1D23D5685296}"/>
              </a:ext>
            </a:extLst>
          </p:cNvPr>
          <p:cNvSpPr>
            <a:spLocks noGrp="1"/>
          </p:cNvSpPr>
          <p:nvPr>
            <p:ph sz="half" idx="1"/>
          </p:nvPr>
        </p:nvSpPr>
        <p:spPr>
          <a:xfrm>
            <a:off x="838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2" name="Content Placeholder 3">
            <a:extLst>
              <a:ext uri="{FF2B5EF4-FFF2-40B4-BE49-F238E27FC236}">
                <a16:creationId xmlns:a16="http://schemas.microsoft.com/office/drawing/2014/main" id="{58FC9F59-BF63-DF43-927C-2A2656E07BDD}"/>
              </a:ext>
            </a:extLst>
          </p:cNvPr>
          <p:cNvSpPr>
            <a:spLocks noGrp="1"/>
          </p:cNvSpPr>
          <p:nvPr>
            <p:ph sz="half" idx="2"/>
          </p:nvPr>
        </p:nvSpPr>
        <p:spPr>
          <a:xfrm>
            <a:off x="6172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3" name="Title 1">
            <a:extLst>
              <a:ext uri="{FF2B5EF4-FFF2-40B4-BE49-F238E27FC236}">
                <a16:creationId xmlns:a16="http://schemas.microsoft.com/office/drawing/2014/main" id="{E25090ED-3B46-E642-B6F8-52F78C8EC852}"/>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1964866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0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A76E271D-D6A4-ED49-886A-0069C8C5809C}"/>
              </a:ext>
            </a:extLst>
          </p:cNvPr>
          <p:cNvSpPr>
            <a:spLocks noGrp="1"/>
          </p:cNvSpPr>
          <p:nvPr>
            <p:ph type="title"/>
          </p:nvPr>
        </p:nvSpPr>
        <p:spPr>
          <a:xfrm>
            <a:off x="838200" y="391692"/>
            <a:ext cx="10515600" cy="840230"/>
          </a:xfrm>
        </p:spPr>
        <p:txBody>
          <a:bodyPr lIns="0" rIns="0" anchor="b">
            <a:spAutoFit/>
          </a:bodyPr>
          <a:lstStyle>
            <a:lvl1pPr>
              <a:defRPr sz="5400">
                <a:solidFill>
                  <a:schemeClr val="tx1"/>
                </a:solidFill>
              </a:defRPr>
            </a:lvl1pPr>
          </a:lstStyle>
          <a:p>
            <a:r>
              <a:rPr lang="en-US" dirty="0"/>
              <a:t>Click to edit Master title style</a:t>
            </a:r>
          </a:p>
        </p:txBody>
      </p:sp>
      <p:sp>
        <p:nvSpPr>
          <p:cNvPr id="14" name="Text Placeholder 7">
            <a:extLst>
              <a:ext uri="{FF2B5EF4-FFF2-40B4-BE49-F238E27FC236}">
                <a16:creationId xmlns:a16="http://schemas.microsoft.com/office/drawing/2014/main" id="{B84DB4D7-0766-D948-8A03-0A828D3888F9}"/>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lumMod val="75000"/>
                  </a:schemeClr>
                </a:solidFill>
              </a:defRPr>
            </a:lvl1pPr>
          </a:lstStyle>
          <a:p>
            <a:pPr lvl="0"/>
            <a:endParaRPr lang="en-US" dirty="0"/>
          </a:p>
        </p:txBody>
      </p:sp>
      <p:sp>
        <p:nvSpPr>
          <p:cNvPr id="15" name="Content Placeholder 2">
            <a:extLst>
              <a:ext uri="{FF2B5EF4-FFF2-40B4-BE49-F238E27FC236}">
                <a16:creationId xmlns:a16="http://schemas.microsoft.com/office/drawing/2014/main" id="{41E9DC25-523C-EE48-AEE5-C05353924DE8}"/>
              </a:ext>
            </a:extLst>
          </p:cNvPr>
          <p:cNvSpPr>
            <a:spLocks noGrp="1"/>
          </p:cNvSpPr>
          <p:nvPr>
            <p:ph sz="half" idx="1"/>
          </p:nvPr>
        </p:nvSpPr>
        <p:spPr>
          <a:xfrm>
            <a:off x="838205"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6" name="Content Placeholder 3">
            <a:extLst>
              <a:ext uri="{FF2B5EF4-FFF2-40B4-BE49-F238E27FC236}">
                <a16:creationId xmlns:a16="http://schemas.microsoft.com/office/drawing/2014/main" id="{D6C65D7D-FA41-0440-B523-C4ACF162EFC8}"/>
              </a:ext>
            </a:extLst>
          </p:cNvPr>
          <p:cNvSpPr>
            <a:spLocks noGrp="1"/>
          </p:cNvSpPr>
          <p:nvPr>
            <p:ph sz="half" idx="2"/>
          </p:nvPr>
        </p:nvSpPr>
        <p:spPr>
          <a:xfrm>
            <a:off x="4425866"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Content Placeholder 3">
            <a:extLst>
              <a:ext uri="{FF2B5EF4-FFF2-40B4-BE49-F238E27FC236}">
                <a16:creationId xmlns:a16="http://schemas.microsoft.com/office/drawing/2014/main" id="{18EFDF0A-C655-C64E-BC11-ACA37B14C29A}"/>
              </a:ext>
            </a:extLst>
          </p:cNvPr>
          <p:cNvSpPr>
            <a:spLocks noGrp="1"/>
          </p:cNvSpPr>
          <p:nvPr>
            <p:ph sz="half" idx="14"/>
          </p:nvPr>
        </p:nvSpPr>
        <p:spPr>
          <a:xfrm>
            <a:off x="7983258"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4005896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08">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1755853" y="-1273205"/>
            <a:ext cx="8680235" cy="9404054"/>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dirty="0"/>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2198079" y="1512282"/>
            <a:ext cx="6664568" cy="1916723"/>
          </a:xfrm>
        </p:spPr>
        <p:txBody>
          <a:bodyPr anchor="b" anchorCtr="0">
            <a:normAutofit/>
          </a:bodyPr>
          <a:lstStyle>
            <a:lvl1pP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2198081" y="3687294"/>
            <a:ext cx="4577859" cy="1658435"/>
          </a:xfrm>
        </p:spPr>
        <p:txBody>
          <a:bodyPr/>
          <a:lstStyle>
            <a:lvl1pPr marL="0" indent="0">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5" name="Shape">
            <a:extLst>
              <a:ext uri="{FF2B5EF4-FFF2-40B4-BE49-F238E27FC236}">
                <a16:creationId xmlns:a16="http://schemas.microsoft.com/office/drawing/2014/main" id="{5880D0D3-A659-FA42-A97F-C120C4E6ECC6}"/>
              </a:ext>
            </a:extLst>
          </p:cNvPr>
          <p:cNvSpPr/>
          <p:nvPr userDrawn="1"/>
        </p:nvSpPr>
        <p:spPr>
          <a:xfrm>
            <a:off x="1755855" y="-1751897"/>
            <a:ext cx="9563212" cy="1036143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129283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
        <p:nvSpPr>
          <p:cNvPr id="7" name="Title 1">
            <a:extLst>
              <a:ext uri="{FF2B5EF4-FFF2-40B4-BE49-F238E27FC236}">
                <a16:creationId xmlns:a16="http://schemas.microsoft.com/office/drawing/2014/main" id="{5B2D0A64-190A-E642-AF81-3707AF4FE095}"/>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B15BF99D-F0B5-A34F-8A5E-49E5FA17B8A3}"/>
              </a:ext>
            </a:extLst>
          </p:cNvPr>
          <p:cNvSpPr>
            <a:spLocks noGrp="1"/>
          </p:cNvSpPr>
          <p:nvPr>
            <p:ph idx="1"/>
          </p:nvPr>
        </p:nvSpPr>
        <p:spPr>
          <a:xfrm>
            <a:off x="838200" y="2103270"/>
            <a:ext cx="1051560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14B0B97E-7860-CE49-8A9C-06C580A2FF64}"/>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solidFill>
              </a:defRPr>
            </a:lvl1pPr>
          </a:lstStyle>
          <a:p>
            <a:pPr lvl="0"/>
            <a:endParaRPr lang="en-US" dirty="0"/>
          </a:p>
        </p:txBody>
      </p:sp>
    </p:spTree>
    <p:extLst>
      <p:ext uri="{BB962C8B-B14F-4D97-AF65-F5344CB8AC3E}">
        <p14:creationId xmlns:p14="http://schemas.microsoft.com/office/powerpoint/2010/main" val="40565949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09">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334347DA-9DA8-CA4C-A532-153E4A813955}"/>
              </a:ext>
            </a:extLst>
          </p:cNvPr>
          <p:cNvSpPr>
            <a:spLocks noGrp="1"/>
          </p:cNvSpPr>
          <p:nvPr>
            <p:ph type="pic" sz="quarter" idx="13"/>
          </p:nvPr>
        </p:nvSpPr>
        <p:spPr>
          <a:xfrm>
            <a:off x="9387896" y="4446667"/>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21" name="Picture Placeholder 20">
            <a:extLst>
              <a:ext uri="{FF2B5EF4-FFF2-40B4-BE49-F238E27FC236}">
                <a16:creationId xmlns:a16="http://schemas.microsoft.com/office/drawing/2014/main" id="{337B7E46-C38B-7548-B493-43EF6815C1D5}"/>
              </a:ext>
            </a:extLst>
          </p:cNvPr>
          <p:cNvSpPr>
            <a:spLocks noGrp="1"/>
          </p:cNvSpPr>
          <p:nvPr>
            <p:ph type="pic" sz="quarter" idx="14"/>
          </p:nvPr>
        </p:nvSpPr>
        <p:spPr>
          <a:xfrm>
            <a:off x="6501212" y="344915"/>
            <a:ext cx="2130149" cy="1965966"/>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22" name="Picture Placeholder 21">
            <a:extLst>
              <a:ext uri="{FF2B5EF4-FFF2-40B4-BE49-F238E27FC236}">
                <a16:creationId xmlns:a16="http://schemas.microsoft.com/office/drawing/2014/main" id="{F7D44DAB-2DDB-7042-ABCF-65751B50EC88}"/>
              </a:ext>
            </a:extLst>
          </p:cNvPr>
          <p:cNvSpPr>
            <a:spLocks noGrp="1"/>
          </p:cNvSpPr>
          <p:nvPr>
            <p:ph type="pic" sz="quarter" idx="15"/>
          </p:nvPr>
        </p:nvSpPr>
        <p:spPr>
          <a:xfrm>
            <a:off x="3601868" y="4476191"/>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23" name="Picture Placeholder 22">
            <a:extLst>
              <a:ext uri="{FF2B5EF4-FFF2-40B4-BE49-F238E27FC236}">
                <a16:creationId xmlns:a16="http://schemas.microsoft.com/office/drawing/2014/main" id="{5B556E3D-F770-0E47-80F8-A6BAAC3F5008}"/>
              </a:ext>
            </a:extLst>
          </p:cNvPr>
          <p:cNvSpPr>
            <a:spLocks noGrp="1"/>
          </p:cNvSpPr>
          <p:nvPr>
            <p:ph type="pic" sz="quarter" idx="16"/>
          </p:nvPr>
        </p:nvSpPr>
        <p:spPr>
          <a:xfrm>
            <a:off x="627924" y="344915"/>
            <a:ext cx="2130149" cy="1965966"/>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6" name="Text Placeholder 7">
            <a:extLst>
              <a:ext uri="{FF2B5EF4-FFF2-40B4-BE49-F238E27FC236}">
                <a16:creationId xmlns:a16="http://schemas.microsoft.com/office/drawing/2014/main" id="{DB7A523D-BEB3-E44A-AEFE-8B5B61207AE6}"/>
              </a:ext>
            </a:extLst>
          </p:cNvPr>
          <p:cNvSpPr>
            <a:spLocks noGrp="1"/>
          </p:cNvSpPr>
          <p:nvPr>
            <p:ph type="body" sz="quarter" idx="18" hasCustomPrompt="1"/>
          </p:nvPr>
        </p:nvSpPr>
        <p:spPr>
          <a:xfrm>
            <a:off x="6370009" y="3188219"/>
            <a:ext cx="2440987" cy="552450"/>
          </a:xfrm>
        </p:spPr>
        <p:txBody>
          <a:bodyPr lIns="45720" rIns="0">
            <a:normAutofit/>
          </a:bodyPr>
          <a:lstStyle>
            <a:lvl1pPr marL="0" indent="0">
              <a:buNone/>
              <a:defRPr sz="2400">
                <a:solidFill>
                  <a:schemeClr val="accent2">
                    <a:lumMod val="75000"/>
                  </a:schemeClr>
                </a:solidFill>
              </a:defRPr>
            </a:lvl1pPr>
          </a:lstStyle>
          <a:p>
            <a:pPr lvl="0"/>
            <a:r>
              <a:rPr lang="en-US" dirty="0"/>
              <a:t>Job Title Here</a:t>
            </a:r>
          </a:p>
        </p:txBody>
      </p:sp>
      <p:sp>
        <p:nvSpPr>
          <p:cNvPr id="7" name="Text Placeholder 7">
            <a:extLst>
              <a:ext uri="{FF2B5EF4-FFF2-40B4-BE49-F238E27FC236}">
                <a16:creationId xmlns:a16="http://schemas.microsoft.com/office/drawing/2014/main" id="{EAC8CA25-0FA9-5149-A8F3-A8003AEF2935}"/>
              </a:ext>
            </a:extLst>
          </p:cNvPr>
          <p:cNvSpPr>
            <a:spLocks noGrp="1"/>
          </p:cNvSpPr>
          <p:nvPr>
            <p:ph type="body" sz="quarter" idx="19"/>
          </p:nvPr>
        </p:nvSpPr>
        <p:spPr>
          <a:xfrm>
            <a:off x="6353385" y="3835490"/>
            <a:ext cx="2453039" cy="2557271"/>
          </a:xfrm>
        </p:spPr>
        <p:txBody>
          <a:bodyPr lIns="45720" rIns="0">
            <a:normAutofit/>
          </a:bodyPr>
          <a:lstStyle>
            <a:lvl1pPr marL="0" indent="0">
              <a:buNone/>
              <a:defRPr sz="2000">
                <a:solidFill>
                  <a:schemeClr val="tx1"/>
                </a:solidFill>
              </a:defRPr>
            </a:lvl1pPr>
          </a:lstStyle>
          <a:p>
            <a:pPr lvl="0"/>
            <a:endParaRPr lang="en-US" dirty="0"/>
          </a:p>
        </p:txBody>
      </p:sp>
      <p:sp>
        <p:nvSpPr>
          <p:cNvPr id="8" name="Text Placeholder 7">
            <a:extLst>
              <a:ext uri="{FF2B5EF4-FFF2-40B4-BE49-F238E27FC236}">
                <a16:creationId xmlns:a16="http://schemas.microsoft.com/office/drawing/2014/main" id="{B2BDAF86-A6B3-5A48-A401-8C9375E8FC68}"/>
              </a:ext>
            </a:extLst>
          </p:cNvPr>
          <p:cNvSpPr>
            <a:spLocks noGrp="1"/>
          </p:cNvSpPr>
          <p:nvPr>
            <p:ph type="body" sz="quarter" idx="21" hasCustomPrompt="1"/>
          </p:nvPr>
        </p:nvSpPr>
        <p:spPr>
          <a:xfrm>
            <a:off x="3443433" y="1176840"/>
            <a:ext cx="2440987" cy="552450"/>
          </a:xfrm>
        </p:spPr>
        <p:txBody>
          <a:bodyPr lIns="45720" rIns="0">
            <a:normAutofit/>
          </a:bodyPr>
          <a:lstStyle>
            <a:lvl1pPr marL="0" indent="0">
              <a:buNone/>
              <a:defRPr sz="2400">
                <a:solidFill>
                  <a:schemeClr val="accent2">
                    <a:lumMod val="75000"/>
                  </a:schemeClr>
                </a:solidFill>
              </a:defRPr>
            </a:lvl1pPr>
          </a:lstStyle>
          <a:p>
            <a:pPr lvl="0"/>
            <a:r>
              <a:rPr lang="en-US" dirty="0"/>
              <a:t>Job Title Here</a:t>
            </a:r>
          </a:p>
        </p:txBody>
      </p:sp>
      <p:sp>
        <p:nvSpPr>
          <p:cNvPr id="9" name="Text Placeholder 7">
            <a:extLst>
              <a:ext uri="{FF2B5EF4-FFF2-40B4-BE49-F238E27FC236}">
                <a16:creationId xmlns:a16="http://schemas.microsoft.com/office/drawing/2014/main" id="{BD517946-3A6C-C24E-9FA4-9F612ABF0CD3}"/>
              </a:ext>
            </a:extLst>
          </p:cNvPr>
          <p:cNvSpPr>
            <a:spLocks noGrp="1"/>
          </p:cNvSpPr>
          <p:nvPr>
            <p:ph type="body" sz="quarter" idx="22"/>
          </p:nvPr>
        </p:nvSpPr>
        <p:spPr>
          <a:xfrm>
            <a:off x="3426809" y="1824106"/>
            <a:ext cx="2453039" cy="2390086"/>
          </a:xfrm>
        </p:spPr>
        <p:txBody>
          <a:bodyPr lIns="45720" rIns="0">
            <a:normAutofit/>
          </a:bodyPr>
          <a:lstStyle>
            <a:lvl1pPr marL="0" indent="0">
              <a:buNone/>
              <a:defRPr sz="2000">
                <a:solidFill>
                  <a:schemeClr val="tx1"/>
                </a:solidFill>
              </a:defRPr>
            </a:lvl1pPr>
          </a:lstStyle>
          <a:p>
            <a:pPr lvl="0"/>
            <a:endParaRPr lang="en-US" dirty="0"/>
          </a:p>
        </p:txBody>
      </p:sp>
      <p:sp>
        <p:nvSpPr>
          <p:cNvPr id="10" name="Text Placeholder 7">
            <a:extLst>
              <a:ext uri="{FF2B5EF4-FFF2-40B4-BE49-F238E27FC236}">
                <a16:creationId xmlns:a16="http://schemas.microsoft.com/office/drawing/2014/main" id="{BFE47E7A-CF72-8E47-8B73-509E19309E6C}"/>
              </a:ext>
            </a:extLst>
          </p:cNvPr>
          <p:cNvSpPr>
            <a:spLocks noGrp="1"/>
          </p:cNvSpPr>
          <p:nvPr>
            <p:ph type="body" sz="quarter" idx="24" hasCustomPrompt="1"/>
          </p:nvPr>
        </p:nvSpPr>
        <p:spPr>
          <a:xfrm>
            <a:off x="483105" y="3188219"/>
            <a:ext cx="2440987" cy="552450"/>
          </a:xfrm>
        </p:spPr>
        <p:txBody>
          <a:bodyPr lIns="45720" rIns="0">
            <a:normAutofit/>
          </a:bodyPr>
          <a:lstStyle>
            <a:lvl1pPr marL="0" indent="0">
              <a:buNone/>
              <a:defRPr sz="2400">
                <a:solidFill>
                  <a:schemeClr val="accent2">
                    <a:lumMod val="75000"/>
                  </a:schemeClr>
                </a:solidFill>
              </a:defRPr>
            </a:lvl1pPr>
          </a:lstStyle>
          <a:p>
            <a:pPr lvl="0"/>
            <a:r>
              <a:rPr lang="en-US" dirty="0"/>
              <a:t>Job Title Here</a:t>
            </a:r>
          </a:p>
        </p:txBody>
      </p:sp>
      <p:sp>
        <p:nvSpPr>
          <p:cNvPr id="11" name="Text Placeholder 7">
            <a:extLst>
              <a:ext uri="{FF2B5EF4-FFF2-40B4-BE49-F238E27FC236}">
                <a16:creationId xmlns:a16="http://schemas.microsoft.com/office/drawing/2014/main" id="{A9F8B346-7E51-B742-93F4-FA79A47E1007}"/>
              </a:ext>
            </a:extLst>
          </p:cNvPr>
          <p:cNvSpPr>
            <a:spLocks noGrp="1"/>
          </p:cNvSpPr>
          <p:nvPr>
            <p:ph type="body" sz="quarter" idx="25"/>
          </p:nvPr>
        </p:nvSpPr>
        <p:spPr>
          <a:xfrm>
            <a:off x="466483" y="3835490"/>
            <a:ext cx="2453039" cy="2557271"/>
          </a:xfrm>
        </p:spPr>
        <p:txBody>
          <a:bodyPr lIns="45720" rIns="0">
            <a:normAutofit/>
          </a:bodyPr>
          <a:lstStyle>
            <a:lvl1pPr marL="0" indent="0">
              <a:buNone/>
              <a:defRPr sz="2000">
                <a:solidFill>
                  <a:schemeClr val="tx1"/>
                </a:solidFill>
              </a:defRPr>
            </a:lvl1pPr>
          </a:lstStyle>
          <a:p>
            <a:pPr lvl="0"/>
            <a:endParaRPr lang="en-US" dirty="0"/>
          </a:p>
        </p:txBody>
      </p:sp>
      <p:sp>
        <p:nvSpPr>
          <p:cNvPr id="12" name="Text Placeholder 7">
            <a:extLst>
              <a:ext uri="{FF2B5EF4-FFF2-40B4-BE49-F238E27FC236}">
                <a16:creationId xmlns:a16="http://schemas.microsoft.com/office/drawing/2014/main" id="{2C722356-2529-B84C-882E-B99F577FB0B2}"/>
              </a:ext>
            </a:extLst>
          </p:cNvPr>
          <p:cNvSpPr>
            <a:spLocks noGrp="1"/>
          </p:cNvSpPr>
          <p:nvPr>
            <p:ph type="body" sz="quarter" idx="27" hasCustomPrompt="1"/>
          </p:nvPr>
        </p:nvSpPr>
        <p:spPr>
          <a:xfrm>
            <a:off x="9245717" y="1176840"/>
            <a:ext cx="2440987" cy="552450"/>
          </a:xfrm>
        </p:spPr>
        <p:txBody>
          <a:bodyPr lIns="45720" rIns="0">
            <a:normAutofit/>
          </a:bodyPr>
          <a:lstStyle>
            <a:lvl1pPr marL="0" indent="0">
              <a:buNone/>
              <a:defRPr sz="2400">
                <a:solidFill>
                  <a:schemeClr val="accent2">
                    <a:lumMod val="75000"/>
                  </a:schemeClr>
                </a:solidFill>
              </a:defRPr>
            </a:lvl1pPr>
          </a:lstStyle>
          <a:p>
            <a:pPr lvl="0"/>
            <a:r>
              <a:rPr lang="en-US" dirty="0"/>
              <a:t>Job Title Here</a:t>
            </a:r>
          </a:p>
        </p:txBody>
      </p:sp>
      <p:sp>
        <p:nvSpPr>
          <p:cNvPr id="13" name="Text Placeholder 7">
            <a:extLst>
              <a:ext uri="{FF2B5EF4-FFF2-40B4-BE49-F238E27FC236}">
                <a16:creationId xmlns:a16="http://schemas.microsoft.com/office/drawing/2014/main" id="{EDA92B9C-8940-5344-BEAE-2420F1277DEC}"/>
              </a:ext>
            </a:extLst>
          </p:cNvPr>
          <p:cNvSpPr>
            <a:spLocks noGrp="1"/>
          </p:cNvSpPr>
          <p:nvPr>
            <p:ph type="body" sz="quarter" idx="28"/>
          </p:nvPr>
        </p:nvSpPr>
        <p:spPr>
          <a:xfrm>
            <a:off x="9229093" y="1824111"/>
            <a:ext cx="2453039" cy="2390087"/>
          </a:xfrm>
        </p:spPr>
        <p:txBody>
          <a:bodyPr lIns="45720" rIns="0">
            <a:normAutofit/>
          </a:bodyPr>
          <a:lstStyle>
            <a:lvl1pPr marL="0" indent="0">
              <a:buNone/>
              <a:defRPr sz="2000">
                <a:solidFill>
                  <a:schemeClr val="tx1"/>
                </a:solidFill>
              </a:defRPr>
            </a:lvl1pPr>
          </a:lstStyle>
          <a:p>
            <a:pPr lvl="0"/>
            <a:endParaRPr lang="en-US" dirty="0"/>
          </a:p>
        </p:txBody>
      </p:sp>
      <p:sp>
        <p:nvSpPr>
          <p:cNvPr id="14" name="Text Placeholder 7">
            <a:extLst>
              <a:ext uri="{FF2B5EF4-FFF2-40B4-BE49-F238E27FC236}">
                <a16:creationId xmlns:a16="http://schemas.microsoft.com/office/drawing/2014/main" id="{73A39B5C-0E06-C646-8704-F3B7069A6EEA}"/>
              </a:ext>
            </a:extLst>
          </p:cNvPr>
          <p:cNvSpPr>
            <a:spLocks noGrp="1"/>
          </p:cNvSpPr>
          <p:nvPr>
            <p:ph type="body" sz="quarter" idx="29" hasCustomPrompt="1"/>
          </p:nvPr>
        </p:nvSpPr>
        <p:spPr>
          <a:xfrm>
            <a:off x="483105" y="2612471"/>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5" name="Text Placeholder 7">
            <a:extLst>
              <a:ext uri="{FF2B5EF4-FFF2-40B4-BE49-F238E27FC236}">
                <a16:creationId xmlns:a16="http://schemas.microsoft.com/office/drawing/2014/main" id="{E7AC773C-8174-6F40-A5F2-9F9AE4D42F53}"/>
              </a:ext>
            </a:extLst>
          </p:cNvPr>
          <p:cNvSpPr>
            <a:spLocks noGrp="1"/>
          </p:cNvSpPr>
          <p:nvPr>
            <p:ph type="body" sz="quarter" idx="30" hasCustomPrompt="1"/>
          </p:nvPr>
        </p:nvSpPr>
        <p:spPr>
          <a:xfrm>
            <a:off x="3438857" y="599148"/>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6" name="Text Placeholder 7">
            <a:extLst>
              <a:ext uri="{FF2B5EF4-FFF2-40B4-BE49-F238E27FC236}">
                <a16:creationId xmlns:a16="http://schemas.microsoft.com/office/drawing/2014/main" id="{65545589-E1A6-714E-8D61-5EC3CBFEBBD3}"/>
              </a:ext>
            </a:extLst>
          </p:cNvPr>
          <p:cNvSpPr>
            <a:spLocks noGrp="1"/>
          </p:cNvSpPr>
          <p:nvPr>
            <p:ph type="body" sz="quarter" idx="31" hasCustomPrompt="1"/>
          </p:nvPr>
        </p:nvSpPr>
        <p:spPr>
          <a:xfrm>
            <a:off x="6351893" y="2612471"/>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7" name="Text Placeholder 7">
            <a:extLst>
              <a:ext uri="{FF2B5EF4-FFF2-40B4-BE49-F238E27FC236}">
                <a16:creationId xmlns:a16="http://schemas.microsoft.com/office/drawing/2014/main" id="{96562F4C-49A2-A542-8FC8-2F90E0D76A4D}"/>
              </a:ext>
            </a:extLst>
          </p:cNvPr>
          <p:cNvSpPr>
            <a:spLocks noGrp="1"/>
          </p:cNvSpPr>
          <p:nvPr>
            <p:ph type="body" sz="quarter" idx="32" hasCustomPrompt="1"/>
          </p:nvPr>
        </p:nvSpPr>
        <p:spPr>
          <a:xfrm>
            <a:off x="9261345" y="601092"/>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8" name="Shape">
            <a:extLst>
              <a:ext uri="{FF2B5EF4-FFF2-40B4-BE49-F238E27FC236}">
                <a16:creationId xmlns:a16="http://schemas.microsoft.com/office/drawing/2014/main" id="{AA373174-7F7E-A749-BCFA-34CAAD2F4920}"/>
              </a:ext>
            </a:extLst>
          </p:cNvPr>
          <p:cNvSpPr/>
          <p:nvPr userDrawn="1"/>
        </p:nvSpPr>
        <p:spPr>
          <a:xfrm rot="5400000" flipH="1">
            <a:off x="3613795" y="4262302"/>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a:extLst>
              <a:ext uri="{FF2B5EF4-FFF2-40B4-BE49-F238E27FC236}">
                <a16:creationId xmlns:a16="http://schemas.microsoft.com/office/drawing/2014/main" id="{69D93F7F-BA5F-954D-8138-BAAF282D3AFB}"/>
              </a:ext>
            </a:extLst>
          </p:cNvPr>
          <p:cNvSpPr/>
          <p:nvPr userDrawn="1"/>
        </p:nvSpPr>
        <p:spPr>
          <a:xfrm rot="5400000" flipH="1">
            <a:off x="9399821" y="4218440"/>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a:extLst>
              <a:ext uri="{FF2B5EF4-FFF2-40B4-BE49-F238E27FC236}">
                <a16:creationId xmlns:a16="http://schemas.microsoft.com/office/drawing/2014/main" id="{5A57FAF8-4240-AA43-B282-33E3DCA278B3}"/>
              </a:ext>
            </a:extLst>
          </p:cNvPr>
          <p:cNvSpPr/>
          <p:nvPr userDrawn="1"/>
        </p:nvSpPr>
        <p:spPr>
          <a:xfrm rot="16200000" flipH="1">
            <a:off x="6513137" y="269511"/>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5" name="Shape">
            <a:extLst>
              <a:ext uri="{FF2B5EF4-FFF2-40B4-BE49-F238E27FC236}">
                <a16:creationId xmlns:a16="http://schemas.microsoft.com/office/drawing/2014/main" id="{CE6043A8-1528-824D-A855-56542656561A}"/>
              </a:ext>
            </a:extLst>
          </p:cNvPr>
          <p:cNvSpPr/>
          <p:nvPr userDrawn="1"/>
        </p:nvSpPr>
        <p:spPr>
          <a:xfrm rot="16200000" flipH="1">
            <a:off x="639853" y="268408"/>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367459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33B02226-4CFA-9143-ACF4-84719890EC82}"/>
              </a:ext>
            </a:extLst>
          </p:cNvPr>
          <p:cNvSpPr/>
          <p:nvPr userDrawn="1"/>
        </p:nvSpPr>
        <p:spPr>
          <a:xfrm rot="16200000">
            <a:off x="3121477" y="4062233"/>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5" name="Shape">
            <a:extLst>
              <a:ext uri="{FF2B5EF4-FFF2-40B4-BE49-F238E27FC236}">
                <a16:creationId xmlns:a16="http://schemas.microsoft.com/office/drawing/2014/main" id="{84FCDF16-45C2-3641-8F33-94B9632037E2}"/>
              </a:ext>
            </a:extLst>
          </p:cNvPr>
          <p:cNvSpPr/>
          <p:nvPr userDrawn="1"/>
        </p:nvSpPr>
        <p:spPr>
          <a:xfrm rot="19800000">
            <a:off x="2249936" y="696181"/>
            <a:ext cx="2605923" cy="282343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6" name="Shape">
            <a:extLst>
              <a:ext uri="{FF2B5EF4-FFF2-40B4-BE49-F238E27FC236}">
                <a16:creationId xmlns:a16="http://schemas.microsoft.com/office/drawing/2014/main" id="{A58E80EC-67F9-A641-942E-01C809E87393}"/>
              </a:ext>
            </a:extLst>
          </p:cNvPr>
          <p:cNvSpPr/>
          <p:nvPr userDrawn="1"/>
        </p:nvSpPr>
        <p:spPr>
          <a:xfrm rot="16200000">
            <a:off x="5208365" y="653741"/>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7" name="Shape">
            <a:extLst>
              <a:ext uri="{FF2B5EF4-FFF2-40B4-BE49-F238E27FC236}">
                <a16:creationId xmlns:a16="http://schemas.microsoft.com/office/drawing/2014/main" id="{41E333B1-5013-B54D-81FF-B4D9A51FACF9}"/>
              </a:ext>
            </a:extLst>
          </p:cNvPr>
          <p:cNvSpPr/>
          <p:nvPr userDrawn="1"/>
        </p:nvSpPr>
        <p:spPr>
          <a:xfrm rot="5400000">
            <a:off x="5013013" y="3697974"/>
            <a:ext cx="2437935" cy="2641425"/>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8" name="Shape">
            <a:extLst>
              <a:ext uri="{FF2B5EF4-FFF2-40B4-BE49-F238E27FC236}">
                <a16:creationId xmlns:a16="http://schemas.microsoft.com/office/drawing/2014/main" id="{27FE05EB-4A11-5543-BA45-0195D08D8441}"/>
              </a:ext>
            </a:extLst>
          </p:cNvPr>
          <p:cNvSpPr/>
          <p:nvPr userDrawn="1"/>
        </p:nvSpPr>
        <p:spPr>
          <a:xfrm rot="9000000">
            <a:off x="743851" y="3487912"/>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a:extLst>
              <a:ext uri="{FF2B5EF4-FFF2-40B4-BE49-F238E27FC236}">
                <a16:creationId xmlns:a16="http://schemas.microsoft.com/office/drawing/2014/main" id="{D8E4C2AB-3F73-9F45-8048-530C08D4173D}"/>
              </a:ext>
            </a:extLst>
          </p:cNvPr>
          <p:cNvSpPr/>
          <p:nvPr userDrawn="1"/>
        </p:nvSpPr>
        <p:spPr>
          <a:xfrm rot="5400000">
            <a:off x="7664239" y="1016764"/>
            <a:ext cx="2484298" cy="269165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a:extLst>
              <a:ext uri="{FF2B5EF4-FFF2-40B4-BE49-F238E27FC236}">
                <a16:creationId xmlns:a16="http://schemas.microsoft.com/office/drawing/2014/main" id="{D34D6D29-5F8E-F449-8471-06F79A888A44}"/>
              </a:ext>
            </a:extLst>
          </p:cNvPr>
          <p:cNvSpPr/>
          <p:nvPr userDrawn="1"/>
        </p:nvSpPr>
        <p:spPr>
          <a:xfrm rot="16200000">
            <a:off x="7501371" y="3966801"/>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5" name="Shape">
            <a:extLst>
              <a:ext uri="{FF2B5EF4-FFF2-40B4-BE49-F238E27FC236}">
                <a16:creationId xmlns:a16="http://schemas.microsoft.com/office/drawing/2014/main" id="{4046E1C5-A352-CB41-9C2E-79FDEA17ECFC}"/>
              </a:ext>
            </a:extLst>
          </p:cNvPr>
          <p:cNvSpPr/>
          <p:nvPr userDrawn="1"/>
        </p:nvSpPr>
        <p:spPr>
          <a:xfrm rot="16200000">
            <a:off x="9422683" y="2693244"/>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32" name="Picture Placeholder 19">
            <a:extLst>
              <a:ext uri="{FF2B5EF4-FFF2-40B4-BE49-F238E27FC236}">
                <a16:creationId xmlns:a16="http://schemas.microsoft.com/office/drawing/2014/main" id="{9C21738B-1D0C-FC41-975A-B0168760E20B}"/>
              </a:ext>
            </a:extLst>
          </p:cNvPr>
          <p:cNvSpPr>
            <a:spLocks noGrp="1"/>
          </p:cNvSpPr>
          <p:nvPr>
            <p:ph type="pic" sz="quarter" idx="13"/>
          </p:nvPr>
        </p:nvSpPr>
        <p:spPr>
          <a:xfrm>
            <a:off x="3038232" y="3971981"/>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3" name="Picture Placeholder 21">
            <a:extLst>
              <a:ext uri="{FF2B5EF4-FFF2-40B4-BE49-F238E27FC236}">
                <a16:creationId xmlns:a16="http://schemas.microsoft.com/office/drawing/2014/main" id="{4A571AB3-0324-D041-BF57-897D2EE949F3}"/>
              </a:ext>
            </a:extLst>
          </p:cNvPr>
          <p:cNvSpPr>
            <a:spLocks noGrp="1"/>
          </p:cNvSpPr>
          <p:nvPr>
            <p:ph type="pic" sz="quarter" idx="15"/>
          </p:nvPr>
        </p:nvSpPr>
        <p:spPr>
          <a:xfrm>
            <a:off x="5116705" y="908594"/>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4" name="Picture Placeholder 19">
            <a:extLst>
              <a:ext uri="{FF2B5EF4-FFF2-40B4-BE49-F238E27FC236}">
                <a16:creationId xmlns:a16="http://schemas.microsoft.com/office/drawing/2014/main" id="{3961D252-CE8D-0542-9148-54D307ACC639}"/>
              </a:ext>
            </a:extLst>
          </p:cNvPr>
          <p:cNvSpPr>
            <a:spLocks noGrp="1"/>
          </p:cNvSpPr>
          <p:nvPr>
            <p:ph type="pic" sz="quarter" idx="17"/>
          </p:nvPr>
        </p:nvSpPr>
        <p:spPr>
          <a:xfrm>
            <a:off x="1001088" y="3186130"/>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dirty="0"/>
          </a:p>
        </p:txBody>
      </p:sp>
      <p:sp>
        <p:nvSpPr>
          <p:cNvPr id="35" name="Picture Placeholder 19">
            <a:extLst>
              <a:ext uri="{FF2B5EF4-FFF2-40B4-BE49-F238E27FC236}">
                <a16:creationId xmlns:a16="http://schemas.microsoft.com/office/drawing/2014/main" id="{BD824CAD-9054-7741-8087-52B90A3EBF13}"/>
              </a:ext>
            </a:extLst>
          </p:cNvPr>
          <p:cNvSpPr>
            <a:spLocks noGrp="1"/>
          </p:cNvSpPr>
          <p:nvPr>
            <p:ph type="pic" sz="quarter" idx="18"/>
          </p:nvPr>
        </p:nvSpPr>
        <p:spPr>
          <a:xfrm>
            <a:off x="7262992" y="3895257"/>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6" name="Picture Placeholder 19">
            <a:extLst>
              <a:ext uri="{FF2B5EF4-FFF2-40B4-BE49-F238E27FC236}">
                <a16:creationId xmlns:a16="http://schemas.microsoft.com/office/drawing/2014/main" id="{D72462E0-51D0-8B47-9698-FF5DC3BFD5C0}"/>
              </a:ext>
            </a:extLst>
          </p:cNvPr>
          <p:cNvSpPr>
            <a:spLocks noGrp="1"/>
          </p:cNvSpPr>
          <p:nvPr>
            <p:ph type="pic" sz="quarter" idx="19"/>
          </p:nvPr>
        </p:nvSpPr>
        <p:spPr>
          <a:xfrm>
            <a:off x="9195964" y="2827315"/>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7" name="Picture Placeholder 22">
            <a:extLst>
              <a:ext uri="{FF2B5EF4-FFF2-40B4-BE49-F238E27FC236}">
                <a16:creationId xmlns:a16="http://schemas.microsoft.com/office/drawing/2014/main" id="{B07D4300-E0F4-CE42-BB6D-66A058404490}"/>
              </a:ext>
            </a:extLst>
          </p:cNvPr>
          <p:cNvSpPr>
            <a:spLocks noGrp="1"/>
          </p:cNvSpPr>
          <p:nvPr>
            <p:ph type="pic" sz="quarter" idx="20"/>
          </p:nvPr>
        </p:nvSpPr>
        <p:spPr>
          <a:xfrm>
            <a:off x="2140677" y="1294877"/>
            <a:ext cx="2840947" cy="2621979"/>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38" name="Picture Placeholder 22">
            <a:extLst>
              <a:ext uri="{FF2B5EF4-FFF2-40B4-BE49-F238E27FC236}">
                <a16:creationId xmlns:a16="http://schemas.microsoft.com/office/drawing/2014/main" id="{CB322035-D307-684C-9BCE-97C792C482B1}"/>
              </a:ext>
            </a:extLst>
          </p:cNvPr>
          <p:cNvSpPr>
            <a:spLocks noGrp="1"/>
          </p:cNvSpPr>
          <p:nvPr>
            <p:ph type="pic" sz="quarter" idx="21"/>
          </p:nvPr>
        </p:nvSpPr>
        <p:spPr>
          <a:xfrm>
            <a:off x="7465029" y="1341176"/>
            <a:ext cx="2691659" cy="2484197"/>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39" name="Picture Placeholder 22">
            <a:extLst>
              <a:ext uri="{FF2B5EF4-FFF2-40B4-BE49-F238E27FC236}">
                <a16:creationId xmlns:a16="http://schemas.microsoft.com/office/drawing/2014/main" id="{5EA116BD-D9A6-244B-B2C4-6F67A48EAB73}"/>
              </a:ext>
            </a:extLst>
          </p:cNvPr>
          <p:cNvSpPr>
            <a:spLocks noGrp="1"/>
          </p:cNvSpPr>
          <p:nvPr>
            <p:ph type="pic" sz="quarter" idx="22"/>
          </p:nvPr>
        </p:nvSpPr>
        <p:spPr>
          <a:xfrm>
            <a:off x="4923800" y="3620347"/>
            <a:ext cx="2625935" cy="2423539"/>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20" name="Text Placeholder 7">
            <a:extLst>
              <a:ext uri="{FF2B5EF4-FFF2-40B4-BE49-F238E27FC236}">
                <a16:creationId xmlns:a16="http://schemas.microsoft.com/office/drawing/2014/main" id="{5FF2996E-B798-C941-B039-8FBF2793C412}"/>
              </a:ext>
            </a:extLst>
          </p:cNvPr>
          <p:cNvSpPr>
            <a:spLocks noGrp="1"/>
          </p:cNvSpPr>
          <p:nvPr>
            <p:ph type="body" sz="quarter" idx="23" hasCustomPrompt="1"/>
          </p:nvPr>
        </p:nvSpPr>
        <p:spPr>
          <a:xfrm>
            <a:off x="7720277" y="825671"/>
            <a:ext cx="2440987" cy="224929"/>
          </a:xfrm>
        </p:spPr>
        <p:txBody>
          <a:bodyPr lIns="45720" rIns="0">
            <a:normAutofit/>
          </a:bodyPr>
          <a:lstStyle>
            <a:lvl1pPr marL="0" indent="0" algn="ctr">
              <a:buNone/>
              <a:defRPr sz="1000">
                <a:solidFill>
                  <a:schemeClr val="accent2">
                    <a:lumMod val="75000"/>
                  </a:schemeClr>
                </a:solidFill>
              </a:defRPr>
            </a:lvl1pPr>
          </a:lstStyle>
          <a:p>
            <a:pPr lvl="0"/>
            <a:r>
              <a:rPr lang="en-US" dirty="0"/>
              <a:t>Job Title Here</a:t>
            </a:r>
          </a:p>
        </p:txBody>
      </p:sp>
      <p:sp>
        <p:nvSpPr>
          <p:cNvPr id="21" name="Text Placeholder 7">
            <a:extLst>
              <a:ext uri="{FF2B5EF4-FFF2-40B4-BE49-F238E27FC236}">
                <a16:creationId xmlns:a16="http://schemas.microsoft.com/office/drawing/2014/main" id="{463A5812-9617-6641-B093-01B834881B5B}"/>
              </a:ext>
            </a:extLst>
          </p:cNvPr>
          <p:cNvSpPr>
            <a:spLocks noGrp="1"/>
          </p:cNvSpPr>
          <p:nvPr>
            <p:ph type="body" sz="quarter" idx="30" hasCustomPrompt="1"/>
          </p:nvPr>
        </p:nvSpPr>
        <p:spPr>
          <a:xfrm>
            <a:off x="7715701" y="464382"/>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2" name="Text Placeholder 7">
            <a:extLst>
              <a:ext uri="{FF2B5EF4-FFF2-40B4-BE49-F238E27FC236}">
                <a16:creationId xmlns:a16="http://schemas.microsoft.com/office/drawing/2014/main" id="{2DE08F00-96D9-BA42-BA31-E95FEA2E13D4}"/>
              </a:ext>
            </a:extLst>
          </p:cNvPr>
          <p:cNvSpPr>
            <a:spLocks noGrp="1"/>
          </p:cNvSpPr>
          <p:nvPr>
            <p:ph type="body" sz="quarter" idx="31" hasCustomPrompt="1"/>
          </p:nvPr>
        </p:nvSpPr>
        <p:spPr>
          <a:xfrm>
            <a:off x="7179505" y="6451150"/>
            <a:ext cx="2440987" cy="224929"/>
          </a:xfrm>
        </p:spPr>
        <p:txBody>
          <a:bodyPr lIns="45720" rIns="0">
            <a:normAutofit/>
          </a:bodyPr>
          <a:lstStyle>
            <a:lvl1pPr marL="0" indent="0" algn="ctr">
              <a:buNone/>
              <a:defRPr sz="1000">
                <a:solidFill>
                  <a:schemeClr val="accent2">
                    <a:lumMod val="75000"/>
                  </a:schemeClr>
                </a:solidFill>
              </a:defRPr>
            </a:lvl1pPr>
          </a:lstStyle>
          <a:p>
            <a:pPr lvl="0"/>
            <a:r>
              <a:rPr lang="en-US" dirty="0"/>
              <a:t>Job Title Here</a:t>
            </a:r>
          </a:p>
        </p:txBody>
      </p:sp>
      <p:sp>
        <p:nvSpPr>
          <p:cNvPr id="23" name="Text Placeholder 7">
            <a:extLst>
              <a:ext uri="{FF2B5EF4-FFF2-40B4-BE49-F238E27FC236}">
                <a16:creationId xmlns:a16="http://schemas.microsoft.com/office/drawing/2014/main" id="{C931792A-36D6-8C44-8953-18CBDAE5A7C0}"/>
              </a:ext>
            </a:extLst>
          </p:cNvPr>
          <p:cNvSpPr>
            <a:spLocks noGrp="1"/>
          </p:cNvSpPr>
          <p:nvPr>
            <p:ph type="body" sz="quarter" idx="32" hasCustomPrompt="1"/>
          </p:nvPr>
        </p:nvSpPr>
        <p:spPr>
          <a:xfrm>
            <a:off x="7174929" y="6089856"/>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6" name="Text Placeholder 7">
            <a:extLst>
              <a:ext uri="{FF2B5EF4-FFF2-40B4-BE49-F238E27FC236}">
                <a16:creationId xmlns:a16="http://schemas.microsoft.com/office/drawing/2014/main" id="{24DDA799-70B2-2246-9037-479A49DCA2A6}"/>
              </a:ext>
            </a:extLst>
          </p:cNvPr>
          <p:cNvSpPr>
            <a:spLocks noGrp="1"/>
          </p:cNvSpPr>
          <p:nvPr>
            <p:ph type="body" sz="quarter" idx="33" hasCustomPrompt="1"/>
          </p:nvPr>
        </p:nvSpPr>
        <p:spPr>
          <a:xfrm>
            <a:off x="2150305" y="885310"/>
            <a:ext cx="2440987" cy="224929"/>
          </a:xfrm>
        </p:spPr>
        <p:txBody>
          <a:bodyPr lIns="45720" rIns="0">
            <a:normAutofit/>
          </a:bodyPr>
          <a:lstStyle>
            <a:lvl1pPr marL="0" indent="0" algn="ctr">
              <a:buNone/>
              <a:defRPr sz="1000">
                <a:solidFill>
                  <a:schemeClr val="accent2">
                    <a:lumMod val="75000"/>
                  </a:schemeClr>
                </a:solidFill>
              </a:defRPr>
            </a:lvl1pPr>
          </a:lstStyle>
          <a:p>
            <a:pPr lvl="0"/>
            <a:r>
              <a:rPr lang="en-US" dirty="0"/>
              <a:t>Job Title Here</a:t>
            </a:r>
          </a:p>
        </p:txBody>
      </p:sp>
      <p:sp>
        <p:nvSpPr>
          <p:cNvPr id="27" name="Text Placeholder 7">
            <a:extLst>
              <a:ext uri="{FF2B5EF4-FFF2-40B4-BE49-F238E27FC236}">
                <a16:creationId xmlns:a16="http://schemas.microsoft.com/office/drawing/2014/main" id="{23617EFC-BA28-C841-B0F3-F7283EB27E9E}"/>
              </a:ext>
            </a:extLst>
          </p:cNvPr>
          <p:cNvSpPr>
            <a:spLocks noGrp="1"/>
          </p:cNvSpPr>
          <p:nvPr>
            <p:ph type="body" sz="quarter" idx="34" hasCustomPrompt="1"/>
          </p:nvPr>
        </p:nvSpPr>
        <p:spPr>
          <a:xfrm>
            <a:off x="2145729" y="524017"/>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8" name="Text Placeholder 7">
            <a:extLst>
              <a:ext uri="{FF2B5EF4-FFF2-40B4-BE49-F238E27FC236}">
                <a16:creationId xmlns:a16="http://schemas.microsoft.com/office/drawing/2014/main" id="{24885F0A-C343-F14B-9356-A28E40547342}"/>
              </a:ext>
            </a:extLst>
          </p:cNvPr>
          <p:cNvSpPr>
            <a:spLocks noGrp="1"/>
          </p:cNvSpPr>
          <p:nvPr>
            <p:ph type="body" sz="quarter" idx="35" hasCustomPrompt="1"/>
          </p:nvPr>
        </p:nvSpPr>
        <p:spPr>
          <a:xfrm>
            <a:off x="2885801" y="6508122"/>
            <a:ext cx="2440987" cy="224929"/>
          </a:xfrm>
        </p:spPr>
        <p:txBody>
          <a:bodyPr lIns="45720" rIns="0">
            <a:normAutofit/>
          </a:bodyPr>
          <a:lstStyle>
            <a:lvl1pPr marL="0" indent="0" algn="ctr">
              <a:buNone/>
              <a:defRPr sz="1000">
                <a:solidFill>
                  <a:schemeClr val="accent2">
                    <a:lumMod val="75000"/>
                  </a:schemeClr>
                </a:solidFill>
              </a:defRPr>
            </a:lvl1pPr>
          </a:lstStyle>
          <a:p>
            <a:pPr lvl="0"/>
            <a:r>
              <a:rPr lang="en-US" dirty="0"/>
              <a:t>Job Title Here</a:t>
            </a:r>
          </a:p>
        </p:txBody>
      </p:sp>
      <p:sp>
        <p:nvSpPr>
          <p:cNvPr id="29" name="Text Placeholder 7">
            <a:extLst>
              <a:ext uri="{FF2B5EF4-FFF2-40B4-BE49-F238E27FC236}">
                <a16:creationId xmlns:a16="http://schemas.microsoft.com/office/drawing/2014/main" id="{31228740-B71F-4347-89F8-4401FB4D82F1}"/>
              </a:ext>
            </a:extLst>
          </p:cNvPr>
          <p:cNvSpPr>
            <a:spLocks noGrp="1"/>
          </p:cNvSpPr>
          <p:nvPr>
            <p:ph type="body" sz="quarter" idx="36" hasCustomPrompt="1"/>
          </p:nvPr>
        </p:nvSpPr>
        <p:spPr>
          <a:xfrm>
            <a:off x="2881225" y="6146828"/>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30" name="Text Placeholder 7">
            <a:extLst>
              <a:ext uri="{FF2B5EF4-FFF2-40B4-BE49-F238E27FC236}">
                <a16:creationId xmlns:a16="http://schemas.microsoft.com/office/drawing/2014/main" id="{EB6D8E46-25E7-F74B-A600-279A54A22BE2}"/>
              </a:ext>
            </a:extLst>
          </p:cNvPr>
          <p:cNvSpPr>
            <a:spLocks noGrp="1"/>
          </p:cNvSpPr>
          <p:nvPr>
            <p:ph type="body" sz="quarter" idx="37" hasCustomPrompt="1"/>
          </p:nvPr>
        </p:nvSpPr>
        <p:spPr>
          <a:xfrm>
            <a:off x="609741" y="5656093"/>
            <a:ext cx="2440987" cy="224929"/>
          </a:xfrm>
        </p:spPr>
        <p:txBody>
          <a:bodyPr lIns="45720" rIns="0">
            <a:normAutofit/>
          </a:bodyPr>
          <a:lstStyle>
            <a:lvl1pPr marL="0" indent="0" algn="ctr">
              <a:buNone/>
              <a:defRPr sz="1000">
                <a:solidFill>
                  <a:schemeClr val="accent2">
                    <a:lumMod val="75000"/>
                  </a:schemeClr>
                </a:solidFill>
              </a:defRPr>
            </a:lvl1pPr>
          </a:lstStyle>
          <a:p>
            <a:pPr lvl="0"/>
            <a:r>
              <a:rPr lang="en-US" dirty="0"/>
              <a:t>Job Title Here</a:t>
            </a:r>
          </a:p>
        </p:txBody>
      </p:sp>
      <p:sp>
        <p:nvSpPr>
          <p:cNvPr id="31" name="Text Placeholder 7">
            <a:extLst>
              <a:ext uri="{FF2B5EF4-FFF2-40B4-BE49-F238E27FC236}">
                <a16:creationId xmlns:a16="http://schemas.microsoft.com/office/drawing/2014/main" id="{9D389DA1-8006-9742-A6B0-B9A53ECC7DA6}"/>
              </a:ext>
            </a:extLst>
          </p:cNvPr>
          <p:cNvSpPr>
            <a:spLocks noGrp="1"/>
          </p:cNvSpPr>
          <p:nvPr>
            <p:ph type="body" sz="quarter" idx="38" hasCustomPrompt="1"/>
          </p:nvPr>
        </p:nvSpPr>
        <p:spPr>
          <a:xfrm>
            <a:off x="605165" y="5294799"/>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0" name="Text Placeholder 7">
            <a:extLst>
              <a:ext uri="{FF2B5EF4-FFF2-40B4-BE49-F238E27FC236}">
                <a16:creationId xmlns:a16="http://schemas.microsoft.com/office/drawing/2014/main" id="{3D7BB568-BFBD-8C45-BFE8-87FE11C949FD}"/>
              </a:ext>
            </a:extLst>
          </p:cNvPr>
          <p:cNvSpPr>
            <a:spLocks noGrp="1"/>
          </p:cNvSpPr>
          <p:nvPr>
            <p:ph type="body" sz="quarter" idx="39" hasCustomPrompt="1"/>
          </p:nvPr>
        </p:nvSpPr>
        <p:spPr>
          <a:xfrm>
            <a:off x="9505261" y="5228711"/>
            <a:ext cx="2440987" cy="224929"/>
          </a:xfrm>
        </p:spPr>
        <p:txBody>
          <a:bodyPr lIns="45720" rIns="0">
            <a:normAutofit/>
          </a:bodyPr>
          <a:lstStyle>
            <a:lvl1pPr marL="0" indent="0" algn="ctr">
              <a:buNone/>
              <a:defRPr sz="1000">
                <a:solidFill>
                  <a:schemeClr val="accent2">
                    <a:lumMod val="75000"/>
                  </a:schemeClr>
                </a:solidFill>
              </a:defRPr>
            </a:lvl1pPr>
          </a:lstStyle>
          <a:p>
            <a:pPr lvl="0"/>
            <a:r>
              <a:rPr lang="en-US" dirty="0"/>
              <a:t>Job Title Here</a:t>
            </a:r>
          </a:p>
        </p:txBody>
      </p:sp>
      <p:sp>
        <p:nvSpPr>
          <p:cNvPr id="41" name="Text Placeholder 7">
            <a:extLst>
              <a:ext uri="{FF2B5EF4-FFF2-40B4-BE49-F238E27FC236}">
                <a16:creationId xmlns:a16="http://schemas.microsoft.com/office/drawing/2014/main" id="{23AD0BC8-A660-7A45-A535-0F3C87BF7F86}"/>
              </a:ext>
            </a:extLst>
          </p:cNvPr>
          <p:cNvSpPr>
            <a:spLocks noGrp="1"/>
          </p:cNvSpPr>
          <p:nvPr>
            <p:ph type="body" sz="quarter" idx="40" hasCustomPrompt="1"/>
          </p:nvPr>
        </p:nvSpPr>
        <p:spPr>
          <a:xfrm>
            <a:off x="9500689" y="4867417"/>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2" name="Text Placeholder 7">
            <a:extLst>
              <a:ext uri="{FF2B5EF4-FFF2-40B4-BE49-F238E27FC236}">
                <a16:creationId xmlns:a16="http://schemas.microsoft.com/office/drawing/2014/main" id="{919D8F71-157E-7540-9B7F-5C8A26C250ED}"/>
              </a:ext>
            </a:extLst>
          </p:cNvPr>
          <p:cNvSpPr>
            <a:spLocks noGrp="1"/>
          </p:cNvSpPr>
          <p:nvPr>
            <p:ph type="body" sz="quarter" idx="41" hasCustomPrompt="1"/>
          </p:nvPr>
        </p:nvSpPr>
        <p:spPr>
          <a:xfrm>
            <a:off x="4977074" y="517905"/>
            <a:ext cx="2440987" cy="224929"/>
          </a:xfrm>
        </p:spPr>
        <p:txBody>
          <a:bodyPr lIns="45720" rIns="0">
            <a:normAutofit/>
          </a:bodyPr>
          <a:lstStyle>
            <a:lvl1pPr marL="0" indent="0" algn="ctr">
              <a:buNone/>
              <a:defRPr sz="1000">
                <a:solidFill>
                  <a:schemeClr val="accent2">
                    <a:lumMod val="75000"/>
                  </a:schemeClr>
                </a:solidFill>
              </a:defRPr>
            </a:lvl1pPr>
          </a:lstStyle>
          <a:p>
            <a:pPr lvl="0"/>
            <a:r>
              <a:rPr lang="en-US" dirty="0"/>
              <a:t>Job Title Here</a:t>
            </a:r>
          </a:p>
        </p:txBody>
      </p:sp>
      <p:sp>
        <p:nvSpPr>
          <p:cNvPr id="43" name="Text Placeholder 7">
            <a:extLst>
              <a:ext uri="{FF2B5EF4-FFF2-40B4-BE49-F238E27FC236}">
                <a16:creationId xmlns:a16="http://schemas.microsoft.com/office/drawing/2014/main" id="{0FBAB95C-C6F4-A848-9D7F-BD9F0003884E}"/>
              </a:ext>
            </a:extLst>
          </p:cNvPr>
          <p:cNvSpPr>
            <a:spLocks noGrp="1"/>
          </p:cNvSpPr>
          <p:nvPr>
            <p:ph type="body" sz="quarter" idx="42" hasCustomPrompt="1"/>
          </p:nvPr>
        </p:nvSpPr>
        <p:spPr>
          <a:xfrm>
            <a:off x="4972501" y="156611"/>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4" name="Text Placeholder 7">
            <a:extLst>
              <a:ext uri="{FF2B5EF4-FFF2-40B4-BE49-F238E27FC236}">
                <a16:creationId xmlns:a16="http://schemas.microsoft.com/office/drawing/2014/main" id="{8128EFDD-D28A-ED4A-8AA5-7BE8F2309076}"/>
              </a:ext>
            </a:extLst>
          </p:cNvPr>
          <p:cNvSpPr>
            <a:spLocks noGrp="1"/>
          </p:cNvSpPr>
          <p:nvPr>
            <p:ph type="body" sz="quarter" idx="43" hasCustomPrompt="1"/>
          </p:nvPr>
        </p:nvSpPr>
        <p:spPr>
          <a:xfrm>
            <a:off x="4947257" y="3310459"/>
            <a:ext cx="2440987" cy="224929"/>
          </a:xfrm>
        </p:spPr>
        <p:txBody>
          <a:bodyPr lIns="45720" rIns="0">
            <a:normAutofit/>
          </a:bodyPr>
          <a:lstStyle>
            <a:lvl1pPr marL="0" indent="0" algn="ctr">
              <a:buNone/>
              <a:defRPr sz="1000">
                <a:solidFill>
                  <a:schemeClr val="accent2">
                    <a:lumMod val="75000"/>
                  </a:schemeClr>
                </a:solidFill>
              </a:defRPr>
            </a:lvl1pPr>
          </a:lstStyle>
          <a:p>
            <a:pPr lvl="0"/>
            <a:r>
              <a:rPr lang="en-US" dirty="0"/>
              <a:t>Job Title Here</a:t>
            </a:r>
          </a:p>
        </p:txBody>
      </p:sp>
      <p:sp>
        <p:nvSpPr>
          <p:cNvPr id="45" name="Text Placeholder 7">
            <a:extLst>
              <a:ext uri="{FF2B5EF4-FFF2-40B4-BE49-F238E27FC236}">
                <a16:creationId xmlns:a16="http://schemas.microsoft.com/office/drawing/2014/main" id="{13A36D58-E9D3-E349-BE24-C506BE02548A}"/>
              </a:ext>
            </a:extLst>
          </p:cNvPr>
          <p:cNvSpPr>
            <a:spLocks noGrp="1"/>
          </p:cNvSpPr>
          <p:nvPr>
            <p:ph type="body" sz="quarter" idx="44" hasCustomPrompt="1"/>
          </p:nvPr>
        </p:nvSpPr>
        <p:spPr>
          <a:xfrm>
            <a:off x="4942685" y="2949165"/>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Tree>
    <p:extLst>
      <p:ext uri="{BB962C8B-B14F-4D97-AF65-F5344CB8AC3E}">
        <p14:creationId xmlns:p14="http://schemas.microsoft.com/office/powerpoint/2010/main" val="148347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AAFFC0CF-8CDA-6F4B-9DBA-4410D3102B6B}"/>
              </a:ext>
            </a:extLst>
          </p:cNvPr>
          <p:cNvSpPr>
            <a:spLocks noGrp="1"/>
          </p:cNvSpPr>
          <p:nvPr>
            <p:ph type="pic" sz="quarter" idx="11"/>
          </p:nvPr>
        </p:nvSpPr>
        <p:spPr>
          <a:xfrm>
            <a:off x="4551989" y="3379232"/>
            <a:ext cx="3471143" cy="3761029"/>
          </a:xfrm>
          <a:custGeom>
            <a:avLst/>
            <a:gdLst>
              <a:gd name="connsiteX0" fmla="*/ 792833 w 3471143"/>
              <a:gd name="connsiteY0" fmla="*/ 123 h 3761029"/>
              <a:gd name="connsiteX1" fmla="*/ 1208138 w 3471143"/>
              <a:gd name="connsiteY1" fmla="*/ 109039 h 3761029"/>
              <a:gd name="connsiteX2" fmla="*/ 2138194 w 3471143"/>
              <a:gd name="connsiteY2" fmla="*/ 646148 h 3761029"/>
              <a:gd name="connsiteX3" fmla="*/ 3068417 w 3471143"/>
              <a:gd name="connsiteY3" fmla="*/ 1183064 h 3761029"/>
              <a:gd name="connsiteX4" fmla="*/ 3068417 w 3471143"/>
              <a:gd name="connsiteY4" fmla="*/ 2577966 h 3761029"/>
              <a:gd name="connsiteX5" fmla="*/ 2138194 w 3471143"/>
              <a:gd name="connsiteY5" fmla="*/ 3114882 h 3761029"/>
              <a:gd name="connsiteX6" fmla="*/ 1208138 w 3471143"/>
              <a:gd name="connsiteY6" fmla="*/ 3651991 h 3761029"/>
              <a:gd name="connsiteX7" fmla="*/ 0 w 3471143"/>
              <a:gd name="connsiteY7" fmla="*/ 2954540 h 3761029"/>
              <a:gd name="connsiteX8" fmla="*/ 0 w 3471143"/>
              <a:gd name="connsiteY8" fmla="*/ 1880515 h 3761029"/>
              <a:gd name="connsiteX9" fmla="*/ 0 w 3471143"/>
              <a:gd name="connsiteY9" fmla="*/ 806490 h 3761029"/>
              <a:gd name="connsiteX10" fmla="*/ 792833 w 3471143"/>
              <a:gd name="connsiteY10" fmla="*/ 123 h 376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1143" h="3761029">
                <a:moveTo>
                  <a:pt x="792833" y="123"/>
                </a:moveTo>
                <a:cubicBezTo>
                  <a:pt x="931266" y="-2316"/>
                  <a:pt x="1073896" y="31566"/>
                  <a:pt x="1208138" y="109039"/>
                </a:cubicBezTo>
                <a:lnTo>
                  <a:pt x="2138194" y="646148"/>
                </a:lnTo>
                <a:lnTo>
                  <a:pt x="3068417" y="1183064"/>
                </a:lnTo>
                <a:cubicBezTo>
                  <a:pt x="3605386" y="1492957"/>
                  <a:pt x="3605386" y="2268073"/>
                  <a:pt x="3068417" y="2577966"/>
                </a:cubicBezTo>
                <a:lnTo>
                  <a:pt x="2138194" y="3114882"/>
                </a:lnTo>
                <a:lnTo>
                  <a:pt x="1208138" y="3651991"/>
                </a:lnTo>
                <a:cubicBezTo>
                  <a:pt x="671169" y="3961883"/>
                  <a:pt x="0" y="3574325"/>
                  <a:pt x="0" y="2954540"/>
                </a:cubicBezTo>
                <a:lnTo>
                  <a:pt x="0" y="1880515"/>
                </a:lnTo>
                <a:lnTo>
                  <a:pt x="0" y="806490"/>
                </a:lnTo>
                <a:cubicBezTo>
                  <a:pt x="0" y="341651"/>
                  <a:pt x="377533" y="7440"/>
                  <a:pt x="792833" y="123"/>
                </a:cubicBezTo>
                <a:close/>
              </a:path>
            </a:pathLst>
          </a:custGeom>
          <a:solidFill>
            <a:schemeClr val="bg2">
              <a:lumMod val="90000"/>
            </a:schemeClr>
          </a:solidFill>
        </p:spPr>
        <p:txBody>
          <a:bodyPr wrap="square">
            <a:noAutofit/>
          </a:bodyPr>
          <a:lstStyle/>
          <a:p>
            <a:endParaRPr lang="en-GB"/>
          </a:p>
        </p:txBody>
      </p:sp>
      <p:sp>
        <p:nvSpPr>
          <p:cNvPr id="13" name="Picture Placeholder 12">
            <a:extLst>
              <a:ext uri="{FF2B5EF4-FFF2-40B4-BE49-F238E27FC236}">
                <a16:creationId xmlns:a16="http://schemas.microsoft.com/office/drawing/2014/main" id="{CC1AE296-DA98-3B4D-836E-67E04EE759AC}"/>
              </a:ext>
            </a:extLst>
          </p:cNvPr>
          <p:cNvSpPr>
            <a:spLocks noGrp="1"/>
          </p:cNvSpPr>
          <p:nvPr>
            <p:ph type="pic" sz="quarter" idx="10"/>
          </p:nvPr>
        </p:nvSpPr>
        <p:spPr>
          <a:xfrm>
            <a:off x="4360454" y="-332070"/>
            <a:ext cx="3471143" cy="3761030"/>
          </a:xfrm>
          <a:custGeom>
            <a:avLst/>
            <a:gdLst>
              <a:gd name="connsiteX0" fmla="*/ 2678311 w 3471143"/>
              <a:gd name="connsiteY0" fmla="*/ 123 h 3761030"/>
              <a:gd name="connsiteX1" fmla="*/ 3471143 w 3471143"/>
              <a:gd name="connsiteY1" fmla="*/ 806491 h 3761030"/>
              <a:gd name="connsiteX2" fmla="*/ 3471143 w 3471143"/>
              <a:gd name="connsiteY2" fmla="*/ 1880515 h 3761030"/>
              <a:gd name="connsiteX3" fmla="*/ 3471143 w 3471143"/>
              <a:gd name="connsiteY3" fmla="*/ 2954540 h 3761030"/>
              <a:gd name="connsiteX4" fmla="*/ 2263005 w 3471143"/>
              <a:gd name="connsiteY4" fmla="*/ 3651991 h 3761030"/>
              <a:gd name="connsiteX5" fmla="*/ 1332949 w 3471143"/>
              <a:gd name="connsiteY5" fmla="*/ 3114882 h 3761030"/>
              <a:gd name="connsiteX6" fmla="*/ 402726 w 3471143"/>
              <a:gd name="connsiteY6" fmla="*/ 2577966 h 3761030"/>
              <a:gd name="connsiteX7" fmla="*/ 402726 w 3471143"/>
              <a:gd name="connsiteY7" fmla="*/ 1183064 h 3761030"/>
              <a:gd name="connsiteX8" fmla="*/ 1332949 w 3471143"/>
              <a:gd name="connsiteY8" fmla="*/ 646148 h 3761030"/>
              <a:gd name="connsiteX9" fmla="*/ 2263005 w 3471143"/>
              <a:gd name="connsiteY9" fmla="*/ 109040 h 3761030"/>
              <a:gd name="connsiteX10" fmla="*/ 2678311 w 3471143"/>
              <a:gd name="connsiteY10" fmla="*/ 123 h 376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1143" h="3761030">
                <a:moveTo>
                  <a:pt x="2678311" y="123"/>
                </a:moveTo>
                <a:cubicBezTo>
                  <a:pt x="3093611" y="7440"/>
                  <a:pt x="3471143" y="341652"/>
                  <a:pt x="3471143" y="806491"/>
                </a:cubicBezTo>
                <a:lnTo>
                  <a:pt x="3471143" y="1880515"/>
                </a:lnTo>
                <a:lnTo>
                  <a:pt x="3471143" y="2954540"/>
                </a:lnTo>
                <a:cubicBezTo>
                  <a:pt x="3471143" y="3574325"/>
                  <a:pt x="2799974" y="3961884"/>
                  <a:pt x="2263005" y="3651991"/>
                </a:cubicBezTo>
                <a:lnTo>
                  <a:pt x="1332949" y="3114882"/>
                </a:lnTo>
                <a:lnTo>
                  <a:pt x="402726" y="2577966"/>
                </a:lnTo>
                <a:cubicBezTo>
                  <a:pt x="-134242" y="2268074"/>
                  <a:pt x="-134242" y="1492957"/>
                  <a:pt x="402726" y="1183064"/>
                </a:cubicBezTo>
                <a:lnTo>
                  <a:pt x="1332949" y="646148"/>
                </a:lnTo>
                <a:lnTo>
                  <a:pt x="2263005" y="109040"/>
                </a:lnTo>
                <a:cubicBezTo>
                  <a:pt x="2397247" y="31566"/>
                  <a:pt x="2539877" y="-2316"/>
                  <a:pt x="2678311" y="123"/>
                </a:cubicBezTo>
                <a:close/>
              </a:path>
            </a:pathLst>
          </a:custGeom>
          <a:solidFill>
            <a:schemeClr val="bg2">
              <a:lumMod val="90000"/>
            </a:schemeClr>
          </a:solidFill>
        </p:spPr>
        <p:txBody>
          <a:bodyPr wrap="square">
            <a:noAutofit/>
          </a:bodyPr>
          <a:lstStyle/>
          <a:p>
            <a:endParaRPr lang="en-GB"/>
          </a:p>
        </p:txBody>
      </p:sp>
      <p:sp>
        <p:nvSpPr>
          <p:cNvPr id="7" name="Shape">
            <a:extLst>
              <a:ext uri="{FF2B5EF4-FFF2-40B4-BE49-F238E27FC236}">
                <a16:creationId xmlns:a16="http://schemas.microsoft.com/office/drawing/2014/main" id="{4859B534-5B33-8847-A364-49A94179F7BA}"/>
              </a:ext>
            </a:extLst>
          </p:cNvPr>
          <p:cNvSpPr/>
          <p:nvPr userDrawn="1"/>
        </p:nvSpPr>
        <p:spPr>
          <a:xfrm rot="10800000">
            <a:off x="4221244" y="-331918"/>
            <a:ext cx="3610349" cy="391169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EEA2C478-185C-F84D-B045-B443BAFA3F8D}"/>
              </a:ext>
            </a:extLst>
          </p:cNvPr>
          <p:cNvSpPr/>
          <p:nvPr/>
        </p:nvSpPr>
        <p:spPr>
          <a:xfrm>
            <a:off x="4551984" y="3228413"/>
            <a:ext cx="3610349" cy="391169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Text Placeholder 7">
            <a:extLst>
              <a:ext uri="{FF2B5EF4-FFF2-40B4-BE49-F238E27FC236}">
                <a16:creationId xmlns:a16="http://schemas.microsoft.com/office/drawing/2014/main" id="{824D2969-FC7E-2040-BD2B-BB758209558F}"/>
              </a:ext>
            </a:extLst>
          </p:cNvPr>
          <p:cNvSpPr>
            <a:spLocks noGrp="1"/>
          </p:cNvSpPr>
          <p:nvPr>
            <p:ph type="body" sz="quarter" idx="24" hasCustomPrompt="1"/>
          </p:nvPr>
        </p:nvSpPr>
        <p:spPr>
          <a:xfrm>
            <a:off x="344849" y="1140170"/>
            <a:ext cx="3684863" cy="552450"/>
          </a:xfrm>
        </p:spPr>
        <p:txBody>
          <a:bodyPr lIns="45720" rIns="0">
            <a:normAutofit/>
          </a:bodyPr>
          <a:lstStyle>
            <a:lvl1pPr marL="0" indent="0" algn="r">
              <a:buNone/>
              <a:defRPr sz="2400">
                <a:solidFill>
                  <a:schemeClr val="accent2">
                    <a:lumMod val="75000"/>
                  </a:schemeClr>
                </a:solidFill>
              </a:defRPr>
            </a:lvl1pPr>
          </a:lstStyle>
          <a:p>
            <a:pPr lvl="0"/>
            <a:r>
              <a:rPr lang="en-US" dirty="0"/>
              <a:t>Job Title Here</a:t>
            </a:r>
          </a:p>
        </p:txBody>
      </p:sp>
      <p:sp>
        <p:nvSpPr>
          <p:cNvPr id="8" name="Text Placeholder 7">
            <a:extLst>
              <a:ext uri="{FF2B5EF4-FFF2-40B4-BE49-F238E27FC236}">
                <a16:creationId xmlns:a16="http://schemas.microsoft.com/office/drawing/2014/main" id="{FD0AD251-F7BE-A047-865E-E9650B3207CA}"/>
              </a:ext>
            </a:extLst>
          </p:cNvPr>
          <p:cNvSpPr>
            <a:spLocks noGrp="1"/>
          </p:cNvSpPr>
          <p:nvPr>
            <p:ph type="body" sz="quarter" idx="25"/>
          </p:nvPr>
        </p:nvSpPr>
        <p:spPr>
          <a:xfrm>
            <a:off x="314251" y="1828645"/>
            <a:ext cx="3703055" cy="2723478"/>
          </a:xfrm>
        </p:spPr>
        <p:txBody>
          <a:bodyPr lIns="45720" rIns="0">
            <a:normAutofit/>
          </a:bodyPr>
          <a:lstStyle>
            <a:lvl1pPr marL="0" indent="0" algn="r">
              <a:buNone/>
              <a:defRPr sz="1600">
                <a:solidFill>
                  <a:schemeClr val="tx1"/>
                </a:solidFill>
              </a:defRPr>
            </a:lvl1pPr>
          </a:lstStyle>
          <a:p>
            <a:pPr lvl="0"/>
            <a:endParaRPr lang="en-US" dirty="0"/>
          </a:p>
        </p:txBody>
      </p:sp>
      <p:sp>
        <p:nvSpPr>
          <p:cNvPr id="9" name="Text Placeholder 7">
            <a:extLst>
              <a:ext uri="{FF2B5EF4-FFF2-40B4-BE49-F238E27FC236}">
                <a16:creationId xmlns:a16="http://schemas.microsoft.com/office/drawing/2014/main" id="{24F2EBCC-72C3-A543-82E8-76FD1CDEEC95}"/>
              </a:ext>
            </a:extLst>
          </p:cNvPr>
          <p:cNvSpPr>
            <a:spLocks noGrp="1"/>
          </p:cNvSpPr>
          <p:nvPr>
            <p:ph type="body" sz="quarter" idx="31" hasCustomPrompt="1"/>
          </p:nvPr>
        </p:nvSpPr>
        <p:spPr>
          <a:xfrm>
            <a:off x="345337" y="464883"/>
            <a:ext cx="3681320" cy="552450"/>
          </a:xfrm>
        </p:spPr>
        <p:txBody>
          <a:bodyPr lIns="45720" rIns="0">
            <a:normAutofit/>
          </a:bodyPr>
          <a:lstStyle>
            <a:lvl1pPr marL="0" indent="0" algn="r">
              <a:buNone/>
              <a:defRPr sz="3200" b="1">
                <a:solidFill>
                  <a:schemeClr val="tx1"/>
                </a:solidFill>
              </a:defRPr>
            </a:lvl1pPr>
          </a:lstStyle>
          <a:p>
            <a:pPr lvl="0"/>
            <a:r>
              <a:rPr lang="en-US" dirty="0"/>
              <a:t>NAME Here</a:t>
            </a:r>
          </a:p>
        </p:txBody>
      </p:sp>
      <p:sp>
        <p:nvSpPr>
          <p:cNvPr id="15" name="Text Placeholder 7">
            <a:extLst>
              <a:ext uri="{FF2B5EF4-FFF2-40B4-BE49-F238E27FC236}">
                <a16:creationId xmlns:a16="http://schemas.microsoft.com/office/drawing/2014/main" id="{CC85BF7E-B97D-0C44-BE53-B46AB3240336}"/>
              </a:ext>
            </a:extLst>
          </p:cNvPr>
          <p:cNvSpPr>
            <a:spLocks noGrp="1"/>
          </p:cNvSpPr>
          <p:nvPr>
            <p:ph type="body" sz="quarter" idx="32" hasCustomPrompt="1"/>
          </p:nvPr>
        </p:nvSpPr>
        <p:spPr>
          <a:xfrm>
            <a:off x="8383884" y="5881135"/>
            <a:ext cx="3567309" cy="552450"/>
          </a:xfrm>
        </p:spPr>
        <p:txBody>
          <a:bodyPr lIns="45720" rIns="0">
            <a:normAutofit/>
          </a:bodyPr>
          <a:lstStyle>
            <a:lvl1pPr marL="0" indent="0" algn="l">
              <a:buNone/>
              <a:defRPr sz="2400">
                <a:solidFill>
                  <a:schemeClr val="accent2">
                    <a:lumMod val="75000"/>
                  </a:schemeClr>
                </a:solidFill>
              </a:defRPr>
            </a:lvl1pPr>
          </a:lstStyle>
          <a:p>
            <a:pPr lvl="0"/>
            <a:r>
              <a:rPr lang="en-US" dirty="0"/>
              <a:t>Job Title Here</a:t>
            </a:r>
          </a:p>
        </p:txBody>
      </p:sp>
      <p:sp>
        <p:nvSpPr>
          <p:cNvPr id="17" name="Text Placeholder 7">
            <a:extLst>
              <a:ext uri="{FF2B5EF4-FFF2-40B4-BE49-F238E27FC236}">
                <a16:creationId xmlns:a16="http://schemas.microsoft.com/office/drawing/2014/main" id="{9F83BAB5-491B-0941-B5E1-F5A66A258FB1}"/>
              </a:ext>
            </a:extLst>
          </p:cNvPr>
          <p:cNvSpPr>
            <a:spLocks noGrp="1"/>
          </p:cNvSpPr>
          <p:nvPr>
            <p:ph type="body" sz="quarter" idx="33"/>
          </p:nvPr>
        </p:nvSpPr>
        <p:spPr>
          <a:xfrm>
            <a:off x="8353869" y="2345480"/>
            <a:ext cx="3584923" cy="2723478"/>
          </a:xfrm>
        </p:spPr>
        <p:txBody>
          <a:bodyPr lIns="45720" rIns="0" anchor="b">
            <a:normAutofit/>
          </a:bodyPr>
          <a:lstStyle>
            <a:lvl1pPr marL="0" indent="0" algn="l">
              <a:buNone/>
              <a:defRPr sz="1600">
                <a:solidFill>
                  <a:schemeClr val="tx1"/>
                </a:solidFill>
              </a:defRPr>
            </a:lvl1pPr>
          </a:lstStyle>
          <a:p>
            <a:pPr lvl="0"/>
            <a:endParaRPr lang="en-US" dirty="0"/>
          </a:p>
        </p:txBody>
      </p:sp>
      <p:sp>
        <p:nvSpPr>
          <p:cNvPr id="18" name="Text Placeholder 7">
            <a:extLst>
              <a:ext uri="{FF2B5EF4-FFF2-40B4-BE49-F238E27FC236}">
                <a16:creationId xmlns:a16="http://schemas.microsoft.com/office/drawing/2014/main" id="{E19F8644-6AB8-734D-B6D2-0CD01D80D376}"/>
              </a:ext>
            </a:extLst>
          </p:cNvPr>
          <p:cNvSpPr>
            <a:spLocks noGrp="1"/>
          </p:cNvSpPr>
          <p:nvPr>
            <p:ph type="body" sz="quarter" idx="34" hasCustomPrompt="1"/>
          </p:nvPr>
        </p:nvSpPr>
        <p:spPr>
          <a:xfrm>
            <a:off x="8384264" y="5205848"/>
            <a:ext cx="3563880" cy="552450"/>
          </a:xfrm>
        </p:spPr>
        <p:txBody>
          <a:bodyPr lIns="45720" rIns="0">
            <a:normAutofit/>
          </a:bodyPr>
          <a:lstStyle>
            <a:lvl1pPr marL="0" indent="0" algn="l">
              <a:buNone/>
              <a:defRPr sz="3200" b="1">
                <a:solidFill>
                  <a:schemeClr val="tx1"/>
                </a:solidFill>
              </a:defRPr>
            </a:lvl1pPr>
          </a:lstStyle>
          <a:p>
            <a:pPr lvl="0"/>
            <a:r>
              <a:rPr lang="en-US" dirty="0"/>
              <a:t>NAME Here</a:t>
            </a:r>
          </a:p>
        </p:txBody>
      </p:sp>
    </p:spTree>
    <p:extLst>
      <p:ext uri="{BB962C8B-B14F-4D97-AF65-F5344CB8AC3E}">
        <p14:creationId xmlns:p14="http://schemas.microsoft.com/office/powerpoint/2010/main" val="7351210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BA03FEF-90C3-6146-B1CD-A554644888AD}"/>
              </a:ext>
            </a:extLst>
          </p:cNvPr>
          <p:cNvSpPr>
            <a:spLocks noGrp="1"/>
          </p:cNvSpPr>
          <p:nvPr>
            <p:ph type="pic" sz="quarter" idx="10"/>
          </p:nvPr>
        </p:nvSpPr>
        <p:spPr>
          <a:xfrm>
            <a:off x="-801792" y="-150517"/>
            <a:ext cx="6265669" cy="6265670"/>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8" name="Shape">
            <a:extLst>
              <a:ext uri="{FF2B5EF4-FFF2-40B4-BE49-F238E27FC236}">
                <a16:creationId xmlns:a16="http://schemas.microsoft.com/office/drawing/2014/main" id="{BE501D8A-5233-0047-890B-C10F54710722}"/>
              </a:ext>
            </a:extLst>
          </p:cNvPr>
          <p:cNvSpPr/>
          <p:nvPr/>
        </p:nvSpPr>
        <p:spPr>
          <a:xfrm rot="2700000">
            <a:off x="257680" y="477574"/>
            <a:ext cx="6135506" cy="664762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4" name="Text Placeholder 7">
            <a:extLst>
              <a:ext uri="{FF2B5EF4-FFF2-40B4-BE49-F238E27FC236}">
                <a16:creationId xmlns:a16="http://schemas.microsoft.com/office/drawing/2014/main" id="{D28DBBD3-5E04-5C4E-9208-DB46105D387A}"/>
              </a:ext>
            </a:extLst>
          </p:cNvPr>
          <p:cNvSpPr>
            <a:spLocks noGrp="1"/>
          </p:cNvSpPr>
          <p:nvPr>
            <p:ph type="body" sz="quarter" idx="24" hasCustomPrompt="1"/>
          </p:nvPr>
        </p:nvSpPr>
        <p:spPr>
          <a:xfrm>
            <a:off x="5318269" y="1076517"/>
            <a:ext cx="6271699" cy="552450"/>
          </a:xfrm>
        </p:spPr>
        <p:txBody>
          <a:bodyPr lIns="45720" rIns="0">
            <a:normAutofit/>
          </a:bodyPr>
          <a:lstStyle>
            <a:lvl1pPr marL="0" indent="0">
              <a:buNone/>
              <a:defRPr sz="2400">
                <a:solidFill>
                  <a:schemeClr val="accent2">
                    <a:lumMod val="75000"/>
                  </a:schemeClr>
                </a:solidFill>
              </a:defRPr>
            </a:lvl1pPr>
          </a:lstStyle>
          <a:p>
            <a:pPr lvl="0"/>
            <a:r>
              <a:rPr lang="en-US" dirty="0"/>
              <a:t>Job Title Here</a:t>
            </a:r>
          </a:p>
        </p:txBody>
      </p:sp>
      <p:sp>
        <p:nvSpPr>
          <p:cNvPr id="5" name="Text Placeholder 7">
            <a:extLst>
              <a:ext uri="{FF2B5EF4-FFF2-40B4-BE49-F238E27FC236}">
                <a16:creationId xmlns:a16="http://schemas.microsoft.com/office/drawing/2014/main" id="{3CD8FCC2-098A-BE4A-BA23-0F21A8C47130}"/>
              </a:ext>
            </a:extLst>
          </p:cNvPr>
          <p:cNvSpPr>
            <a:spLocks noGrp="1"/>
          </p:cNvSpPr>
          <p:nvPr>
            <p:ph type="body" sz="quarter" idx="25"/>
          </p:nvPr>
        </p:nvSpPr>
        <p:spPr>
          <a:xfrm>
            <a:off x="6291471" y="1847658"/>
            <a:ext cx="5297556" cy="4609112"/>
          </a:xfrm>
        </p:spPr>
        <p:txBody>
          <a:bodyPr lIns="45720" rIns="0">
            <a:normAutofit/>
          </a:bodyPr>
          <a:lstStyle>
            <a:lvl1pPr marL="0" indent="0">
              <a:buNone/>
              <a:defRPr sz="2400">
                <a:solidFill>
                  <a:schemeClr val="tx1"/>
                </a:solidFill>
              </a:defRPr>
            </a:lvl1pPr>
          </a:lstStyle>
          <a:p>
            <a:pPr lvl="0"/>
            <a:endParaRPr lang="en-US" dirty="0"/>
          </a:p>
        </p:txBody>
      </p:sp>
      <p:sp>
        <p:nvSpPr>
          <p:cNvPr id="6" name="Text Placeholder 7">
            <a:extLst>
              <a:ext uri="{FF2B5EF4-FFF2-40B4-BE49-F238E27FC236}">
                <a16:creationId xmlns:a16="http://schemas.microsoft.com/office/drawing/2014/main" id="{34795D48-9CDD-634A-AEE5-A05978E31104}"/>
              </a:ext>
            </a:extLst>
          </p:cNvPr>
          <p:cNvSpPr>
            <a:spLocks noGrp="1"/>
          </p:cNvSpPr>
          <p:nvPr>
            <p:ph type="body" sz="quarter" idx="31" hasCustomPrompt="1"/>
          </p:nvPr>
        </p:nvSpPr>
        <p:spPr>
          <a:xfrm>
            <a:off x="5319016" y="401230"/>
            <a:ext cx="6265669" cy="552450"/>
          </a:xfrm>
        </p:spPr>
        <p:txBody>
          <a:bodyPr lIns="45720" rIns="0">
            <a:normAutofit/>
          </a:bodyPr>
          <a:lstStyle>
            <a:lvl1pPr marL="0" indent="0">
              <a:buNone/>
              <a:defRPr sz="3200" b="1">
                <a:solidFill>
                  <a:schemeClr val="tx1"/>
                </a:solidFill>
              </a:defRPr>
            </a:lvl1pPr>
          </a:lstStyle>
          <a:p>
            <a:pPr lvl="0"/>
            <a:r>
              <a:rPr lang="en-US" dirty="0"/>
              <a:t>NAME Here</a:t>
            </a:r>
          </a:p>
        </p:txBody>
      </p:sp>
    </p:spTree>
    <p:extLst>
      <p:ext uri="{BB962C8B-B14F-4D97-AF65-F5344CB8AC3E}">
        <p14:creationId xmlns:p14="http://schemas.microsoft.com/office/powerpoint/2010/main" val="42155992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9F30FBA-13B6-5948-B215-61338FC9611C}"/>
              </a:ext>
            </a:extLst>
          </p:cNvPr>
          <p:cNvSpPr>
            <a:spLocks noGrp="1"/>
          </p:cNvSpPr>
          <p:nvPr>
            <p:ph type="pic" sz="quarter" idx="10"/>
          </p:nvPr>
        </p:nvSpPr>
        <p:spPr>
          <a:xfrm>
            <a:off x="970409" y="-3062350"/>
            <a:ext cx="10251187" cy="9461057"/>
          </a:xfrm>
          <a:custGeom>
            <a:avLst/>
            <a:gdLst>
              <a:gd name="connsiteX0" fmla="*/ 1314699 w 6131036"/>
              <a:gd name="connsiteY0" fmla="*/ 0 h 5658475"/>
              <a:gd name="connsiteX1" fmla="*/ 3065518 w 6131036"/>
              <a:gd name="connsiteY1" fmla="*/ 0 h 5658475"/>
              <a:gd name="connsiteX2" fmla="*/ 4816338 w 6131036"/>
              <a:gd name="connsiteY2" fmla="*/ 0 h 5658475"/>
              <a:gd name="connsiteX3" fmla="*/ 5953287 w 6131036"/>
              <a:gd name="connsiteY3" fmla="*/ 1969443 h 5658475"/>
              <a:gd name="connsiteX4" fmla="*/ 5077720 w 6131036"/>
              <a:gd name="connsiteY4" fmla="*/ 3485571 h 5658475"/>
              <a:gd name="connsiteX5" fmla="*/ 4202467 w 6131036"/>
              <a:gd name="connsiteY5" fmla="*/ 5001972 h 5658475"/>
              <a:gd name="connsiteX6" fmla="*/ 1928569 w 6131036"/>
              <a:gd name="connsiteY6" fmla="*/ 5001972 h 5658475"/>
              <a:gd name="connsiteX7" fmla="*/ 1053317 w 6131036"/>
              <a:gd name="connsiteY7" fmla="*/ 3485571 h 5658475"/>
              <a:gd name="connsiteX8" fmla="*/ 177750 w 6131036"/>
              <a:gd name="connsiteY8" fmla="*/ 1969443 h 5658475"/>
              <a:gd name="connsiteX9" fmla="*/ 1314699 w 6131036"/>
              <a:gd name="connsiteY9" fmla="*/ 0 h 56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1036" h="5658475">
                <a:moveTo>
                  <a:pt x="1314699" y="0"/>
                </a:moveTo>
                <a:lnTo>
                  <a:pt x="3065518" y="0"/>
                </a:lnTo>
                <a:lnTo>
                  <a:pt x="4816338" y="0"/>
                </a:lnTo>
                <a:cubicBezTo>
                  <a:pt x="5826680" y="0"/>
                  <a:pt x="6458458" y="1094105"/>
                  <a:pt x="5953287" y="1969443"/>
                </a:cubicBezTo>
                <a:lnTo>
                  <a:pt x="5077720" y="3485571"/>
                </a:lnTo>
                <a:lnTo>
                  <a:pt x="4202467" y="5001972"/>
                </a:lnTo>
                <a:cubicBezTo>
                  <a:pt x="3697296" y="5877310"/>
                  <a:pt x="2433740" y="5877310"/>
                  <a:pt x="1928569" y="5001972"/>
                </a:cubicBezTo>
                <a:lnTo>
                  <a:pt x="1053317" y="3485571"/>
                </a:lnTo>
                <a:lnTo>
                  <a:pt x="177750" y="1969443"/>
                </a:lnTo>
                <a:cubicBezTo>
                  <a:pt x="-327421" y="1094105"/>
                  <a:pt x="304357" y="0"/>
                  <a:pt x="1314699" y="0"/>
                </a:cubicBezTo>
                <a:close/>
              </a:path>
            </a:pathLst>
          </a:custGeom>
          <a:solidFill>
            <a:schemeClr val="bg2">
              <a:lumMod val="90000"/>
            </a:schemeClr>
          </a:solidFill>
        </p:spPr>
        <p:txBody>
          <a:bodyPr wrap="square">
            <a:noAutofit/>
          </a:bodyPr>
          <a:lstStyle/>
          <a:p>
            <a:endParaRPr lang="en-GB" dirty="0"/>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2764135" y="459299"/>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3807073" y="2634311"/>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81999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7178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CAFD17-9586-DD47-8899-CDAA143B1C39}"/>
              </a:ext>
            </a:extLst>
          </p:cNvPr>
          <p:cNvSpPr>
            <a:spLocks noGrp="1"/>
          </p:cNvSpPr>
          <p:nvPr>
            <p:ph type="pic" sz="quarter" idx="10"/>
          </p:nvPr>
        </p:nvSpPr>
        <p:spPr>
          <a:xfrm>
            <a:off x="-1712068" y="366809"/>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1052067" y="2288099"/>
            <a:ext cx="6664568" cy="1916723"/>
          </a:xfrm>
        </p:spPr>
        <p:txBody>
          <a:bodyPr anchor="b" anchorCtr="0">
            <a:normAutofit/>
          </a:bodyPr>
          <a:lstStyle>
            <a:lvl1pPr algn="l">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1052065" y="4463111"/>
            <a:ext cx="4577859" cy="1658435"/>
          </a:xfrm>
        </p:spPr>
        <p:txBody>
          <a:bodyPr/>
          <a:lstStyle>
            <a:lvl1pPr marL="0" indent="0" algn="l">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6929676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47132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105AE9-D7B3-F942-842B-6D21C0711F2E}"/>
              </a:ext>
            </a:extLst>
          </p:cNvPr>
          <p:cNvSpPr>
            <a:spLocks noGrp="1"/>
          </p:cNvSpPr>
          <p:nvPr>
            <p:ph type="pic" sz="quarter" idx="10"/>
          </p:nvPr>
        </p:nvSpPr>
        <p:spPr>
          <a:xfrm>
            <a:off x="-730560" y="-3756940"/>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6" name="Title 15">
            <a:extLst>
              <a:ext uri="{FF2B5EF4-FFF2-40B4-BE49-F238E27FC236}">
                <a16:creationId xmlns:a16="http://schemas.microsoft.com/office/drawing/2014/main" id="{75A2A35C-42C4-3248-8008-9D6920C10222}"/>
              </a:ext>
            </a:extLst>
          </p:cNvPr>
          <p:cNvSpPr>
            <a:spLocks noGrp="1"/>
          </p:cNvSpPr>
          <p:nvPr>
            <p:ph type="title"/>
          </p:nvPr>
        </p:nvSpPr>
        <p:spPr>
          <a:xfrm>
            <a:off x="1985921" y="576031"/>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E389596A-E099-4940-B379-DA594B5DB8AF}"/>
              </a:ext>
            </a:extLst>
          </p:cNvPr>
          <p:cNvSpPr>
            <a:spLocks noGrp="1"/>
          </p:cNvSpPr>
          <p:nvPr>
            <p:ph type="body" idx="1"/>
          </p:nvPr>
        </p:nvSpPr>
        <p:spPr>
          <a:xfrm>
            <a:off x="3029277" y="2751037"/>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256246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8">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a:off x="4221341"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F1CED87-0BF5-6A46-B708-A992D6AD6C04}"/>
              </a:ext>
            </a:extLst>
          </p:cNvPr>
          <p:cNvSpPr/>
          <p:nvPr userDrawn="1"/>
        </p:nvSpPr>
        <p:spPr>
          <a:xfrm>
            <a:off x="-402226" y="203200"/>
            <a:ext cx="5954252" cy="645124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CA1A76CB-DB60-8B42-99AB-7D6CAB017EFE}"/>
              </a:ext>
            </a:extLst>
          </p:cNvPr>
          <p:cNvGrpSpPr/>
          <p:nvPr userDrawn="1"/>
        </p:nvGrpSpPr>
        <p:grpSpPr>
          <a:xfrm>
            <a:off x="781761" y="591099"/>
            <a:ext cx="2696547" cy="5675457"/>
            <a:chOff x="11836399" y="2222500"/>
            <a:chExt cx="926593" cy="1950212"/>
          </a:xfrm>
        </p:grpSpPr>
        <p:sp>
          <p:nvSpPr>
            <p:cNvPr id="13" name="Shape">
              <a:extLst>
                <a:ext uri="{FF2B5EF4-FFF2-40B4-BE49-F238E27FC236}">
                  <a16:creationId xmlns:a16="http://schemas.microsoft.com/office/drawing/2014/main" id="{CC64E206-895B-A642-B97E-9280DFCEAF0D}"/>
                </a:ext>
              </a:extLst>
            </p:cNvPr>
            <p:cNvSpPr/>
            <p:nvPr/>
          </p:nvSpPr>
          <p:spPr>
            <a:xfrm>
              <a:off x="11836399" y="2222500"/>
              <a:ext cx="926593" cy="1950212"/>
            </a:xfrm>
            <a:custGeom>
              <a:avLst/>
              <a:gdLst/>
              <a:ahLst/>
              <a:cxnLst>
                <a:cxn ang="0">
                  <a:pos x="wd2" y="hd2"/>
                </a:cxn>
                <a:cxn ang="5400000">
                  <a:pos x="wd2" y="hd2"/>
                </a:cxn>
                <a:cxn ang="10800000">
                  <a:pos x="wd2" y="hd2"/>
                </a:cxn>
                <a:cxn ang="16200000">
                  <a:pos x="wd2" y="hd2"/>
                </a:cxn>
              </a:cxnLst>
              <a:rect l="0" t="0" r="r" b="b"/>
              <a:pathLst>
                <a:path w="21600" h="21600" extrusionOk="0">
                  <a:moveTo>
                    <a:pt x="21600" y="20002"/>
                  </a:moveTo>
                  <a:cubicBezTo>
                    <a:pt x="21600" y="20880"/>
                    <a:pt x="20087" y="21600"/>
                    <a:pt x="18237" y="21600"/>
                  </a:cubicBezTo>
                  <a:lnTo>
                    <a:pt x="3363" y="21600"/>
                  </a:lnTo>
                  <a:cubicBezTo>
                    <a:pt x="1513" y="21600"/>
                    <a:pt x="0" y="20880"/>
                    <a:pt x="0" y="20002"/>
                  </a:cubicBezTo>
                  <a:lnTo>
                    <a:pt x="0" y="1598"/>
                  </a:lnTo>
                  <a:cubicBezTo>
                    <a:pt x="0" y="719"/>
                    <a:pt x="1513" y="0"/>
                    <a:pt x="3363" y="0"/>
                  </a:cubicBezTo>
                  <a:lnTo>
                    <a:pt x="18237" y="0"/>
                  </a:lnTo>
                  <a:cubicBezTo>
                    <a:pt x="20087" y="0"/>
                    <a:pt x="21600" y="719"/>
                    <a:pt x="21600" y="1598"/>
                  </a:cubicBezTo>
                  <a:lnTo>
                    <a:pt x="21600" y="20002"/>
                  </a:lnTo>
                  <a:close/>
                </a:path>
              </a:pathLst>
            </a:custGeom>
            <a:solidFill>
              <a:srgbClr val="535154"/>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a:extLst>
                <a:ext uri="{FF2B5EF4-FFF2-40B4-BE49-F238E27FC236}">
                  <a16:creationId xmlns:a16="http://schemas.microsoft.com/office/drawing/2014/main" id="{88BE35E0-7EA3-8C4C-B8C2-D4199035A940}"/>
                </a:ext>
              </a:extLst>
            </p:cNvPr>
            <p:cNvSpPr/>
            <p:nvPr/>
          </p:nvSpPr>
          <p:spPr>
            <a:xfrm>
              <a:off x="11899899" y="2489200"/>
              <a:ext cx="790575" cy="1425956"/>
            </a:xfrm>
            <a:prstGeom prst="rect">
              <a:avLst/>
            </a:prstGeom>
            <a:solidFill>
              <a:srgbClr val="EBECE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Shape">
              <a:extLst>
                <a:ext uri="{FF2B5EF4-FFF2-40B4-BE49-F238E27FC236}">
                  <a16:creationId xmlns:a16="http://schemas.microsoft.com/office/drawing/2014/main" id="{76F08690-8155-7149-8D2D-8907F81E439E}"/>
                </a:ext>
              </a:extLst>
            </p:cNvPr>
            <p:cNvSpPr/>
            <p:nvPr/>
          </p:nvSpPr>
          <p:spPr>
            <a:xfrm>
              <a:off x="12230100" y="3962400"/>
              <a:ext cx="130048" cy="130175"/>
            </a:xfrm>
            <a:custGeom>
              <a:avLst/>
              <a:gdLst/>
              <a:ahLst/>
              <a:cxnLst>
                <a:cxn ang="0">
                  <a:pos x="wd2" y="hd2"/>
                </a:cxn>
                <a:cxn ang="5400000">
                  <a:pos x="wd2" y="hd2"/>
                </a:cxn>
                <a:cxn ang="10800000">
                  <a:pos x="wd2" y="hd2"/>
                </a:cxn>
                <a:cxn ang="16200000">
                  <a:pos x="wd2" y="hd2"/>
                </a:cxn>
              </a:cxnLst>
              <a:rect l="0" t="0" r="r" b="b"/>
              <a:pathLst>
                <a:path w="21600" h="21600" extrusionOk="0">
                  <a:moveTo>
                    <a:pt x="21600" y="10789"/>
                  </a:moveTo>
                  <a:cubicBezTo>
                    <a:pt x="21600" y="16753"/>
                    <a:pt x="16770" y="21600"/>
                    <a:pt x="10800" y="21600"/>
                  </a:cubicBezTo>
                  <a:cubicBezTo>
                    <a:pt x="4830" y="21600"/>
                    <a:pt x="0" y="16753"/>
                    <a:pt x="0" y="10789"/>
                  </a:cubicBezTo>
                  <a:cubicBezTo>
                    <a:pt x="0" y="4847"/>
                    <a:pt x="4830" y="0"/>
                    <a:pt x="10800" y="0"/>
                  </a:cubicBezTo>
                  <a:cubicBezTo>
                    <a:pt x="16770" y="0"/>
                    <a:pt x="21600" y="4847"/>
                    <a:pt x="21600" y="10789"/>
                  </a:cubicBezTo>
                  <a:close/>
                </a:path>
              </a:pathLst>
            </a:custGeom>
            <a:solidFill>
              <a:srgbClr val="939496"/>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Shape">
              <a:extLst>
                <a:ext uri="{FF2B5EF4-FFF2-40B4-BE49-F238E27FC236}">
                  <a16:creationId xmlns:a16="http://schemas.microsoft.com/office/drawing/2014/main" id="{6F153367-4DBE-C542-94F9-6522C8762D7F}"/>
                </a:ext>
              </a:extLst>
            </p:cNvPr>
            <p:cNvSpPr/>
            <p:nvPr/>
          </p:nvSpPr>
          <p:spPr>
            <a:xfrm>
              <a:off x="12204699" y="2374899"/>
              <a:ext cx="160401" cy="3886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9"/>
                    <a:pt x="20420" y="21600"/>
                    <a:pt x="18966" y="21600"/>
                  </a:cubicBezTo>
                  <a:lnTo>
                    <a:pt x="2634" y="21600"/>
                  </a:lnTo>
                  <a:cubicBezTo>
                    <a:pt x="1197" y="21600"/>
                    <a:pt x="0" y="16729"/>
                    <a:pt x="0" y="10800"/>
                  </a:cubicBezTo>
                  <a:lnTo>
                    <a:pt x="0" y="10800"/>
                  </a:lnTo>
                  <a:cubicBezTo>
                    <a:pt x="0" y="4871"/>
                    <a:pt x="1180" y="0"/>
                    <a:pt x="2634" y="0"/>
                  </a:cubicBezTo>
                  <a:lnTo>
                    <a:pt x="18966" y="0"/>
                  </a:lnTo>
                  <a:cubicBezTo>
                    <a:pt x="20420" y="71"/>
                    <a:pt x="21600" y="4871"/>
                    <a:pt x="21600" y="10800"/>
                  </a:cubicBezTo>
                  <a:lnTo>
                    <a:pt x="21600" y="10800"/>
                  </a:lnTo>
                  <a:close/>
                </a:path>
              </a:pathLst>
            </a:custGeom>
            <a:solidFill>
              <a:srgbClr val="6B6C6E"/>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 name="Picture Placeholder 2">
            <a:extLst>
              <a:ext uri="{FF2B5EF4-FFF2-40B4-BE49-F238E27FC236}">
                <a16:creationId xmlns:a16="http://schemas.microsoft.com/office/drawing/2014/main" id="{C55E585B-FB5A-624B-B294-DF4A8FB56E15}"/>
              </a:ext>
            </a:extLst>
          </p:cNvPr>
          <p:cNvSpPr>
            <a:spLocks noGrp="1"/>
          </p:cNvSpPr>
          <p:nvPr>
            <p:ph type="pic" sz="quarter" idx="10"/>
          </p:nvPr>
        </p:nvSpPr>
        <p:spPr>
          <a:xfrm>
            <a:off x="966369" y="1366843"/>
            <a:ext cx="2300711" cy="4149725"/>
          </a:xfrm>
        </p:spPr>
        <p:txBody>
          <a:bodyPr/>
          <a:lstStyle/>
          <a:p>
            <a:endParaRPr lang="en-GB"/>
          </a:p>
        </p:txBody>
      </p:sp>
      <p:sp>
        <p:nvSpPr>
          <p:cNvPr id="17" name="Content Placeholder 2">
            <a:extLst>
              <a:ext uri="{FF2B5EF4-FFF2-40B4-BE49-F238E27FC236}">
                <a16:creationId xmlns:a16="http://schemas.microsoft.com/office/drawing/2014/main" id="{211FB036-9C56-CB41-8821-C2C13A550663}"/>
              </a:ext>
            </a:extLst>
          </p:cNvPr>
          <p:cNvSpPr>
            <a:spLocks noGrp="1"/>
          </p:cNvSpPr>
          <p:nvPr>
            <p:ph sz="half" idx="16"/>
          </p:nvPr>
        </p:nvSpPr>
        <p:spPr>
          <a:xfrm>
            <a:off x="4662293" y="510130"/>
            <a:ext cx="6747947" cy="5837740"/>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1871593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
        <p:nvSpPr>
          <p:cNvPr id="10" name="Text Placeholder 7">
            <a:extLst>
              <a:ext uri="{FF2B5EF4-FFF2-40B4-BE49-F238E27FC236}">
                <a16:creationId xmlns:a16="http://schemas.microsoft.com/office/drawing/2014/main" id="{6821B0F8-C093-F54D-AD71-C92DBBA029D2}"/>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solidFill>
              </a:defRPr>
            </a:lvl1pPr>
          </a:lstStyle>
          <a:p>
            <a:pPr lvl="0"/>
            <a:endParaRPr lang="en-US" dirty="0"/>
          </a:p>
        </p:txBody>
      </p:sp>
      <p:sp>
        <p:nvSpPr>
          <p:cNvPr id="11" name="Content Placeholder 2">
            <a:extLst>
              <a:ext uri="{FF2B5EF4-FFF2-40B4-BE49-F238E27FC236}">
                <a16:creationId xmlns:a16="http://schemas.microsoft.com/office/drawing/2014/main" id="{54D0D9C5-EB2B-E843-94CC-1D23D5685296}"/>
              </a:ext>
            </a:extLst>
          </p:cNvPr>
          <p:cNvSpPr>
            <a:spLocks noGrp="1"/>
          </p:cNvSpPr>
          <p:nvPr>
            <p:ph sz="half" idx="1"/>
          </p:nvPr>
        </p:nvSpPr>
        <p:spPr>
          <a:xfrm>
            <a:off x="838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2" name="Content Placeholder 3">
            <a:extLst>
              <a:ext uri="{FF2B5EF4-FFF2-40B4-BE49-F238E27FC236}">
                <a16:creationId xmlns:a16="http://schemas.microsoft.com/office/drawing/2014/main" id="{58FC9F59-BF63-DF43-927C-2A2656E07BDD}"/>
              </a:ext>
            </a:extLst>
          </p:cNvPr>
          <p:cNvSpPr>
            <a:spLocks noGrp="1"/>
          </p:cNvSpPr>
          <p:nvPr>
            <p:ph sz="half" idx="2"/>
          </p:nvPr>
        </p:nvSpPr>
        <p:spPr>
          <a:xfrm>
            <a:off x="6172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3" name="Title 1">
            <a:extLst>
              <a:ext uri="{FF2B5EF4-FFF2-40B4-BE49-F238E27FC236}">
                <a16:creationId xmlns:a16="http://schemas.microsoft.com/office/drawing/2014/main" id="{E25090ED-3B46-E642-B6F8-52F78C8EC852}"/>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294907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9">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rot="10800000">
            <a:off x="343609"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F1CED87-0BF5-6A46-B708-A992D6AD6C04}"/>
              </a:ext>
            </a:extLst>
          </p:cNvPr>
          <p:cNvSpPr/>
          <p:nvPr userDrawn="1"/>
        </p:nvSpPr>
        <p:spPr>
          <a:xfrm rot="10800000">
            <a:off x="6523507" y="203200"/>
            <a:ext cx="5954252" cy="645124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5F8DDB44-ADB0-B543-9869-F92F98F7EDE7}"/>
              </a:ext>
            </a:extLst>
          </p:cNvPr>
          <p:cNvGrpSpPr/>
          <p:nvPr userDrawn="1"/>
        </p:nvGrpSpPr>
        <p:grpSpPr>
          <a:xfrm>
            <a:off x="7156636" y="581034"/>
            <a:ext cx="4382349" cy="5695576"/>
            <a:chOff x="10655300" y="5321300"/>
            <a:chExt cx="2674240" cy="3475610"/>
          </a:xfrm>
        </p:grpSpPr>
        <p:sp>
          <p:nvSpPr>
            <p:cNvPr id="5" name="Shape">
              <a:extLst>
                <a:ext uri="{FF2B5EF4-FFF2-40B4-BE49-F238E27FC236}">
                  <a16:creationId xmlns:a16="http://schemas.microsoft.com/office/drawing/2014/main" id="{A31C8030-81CD-EA46-A444-DC2F955F0EE2}"/>
                </a:ext>
              </a:extLst>
            </p:cNvPr>
            <p:cNvSpPr/>
            <p:nvPr/>
          </p:nvSpPr>
          <p:spPr>
            <a:xfrm>
              <a:off x="10655300" y="5321300"/>
              <a:ext cx="2674240" cy="3475610"/>
            </a:xfrm>
            <a:custGeom>
              <a:avLst/>
              <a:gdLst/>
              <a:ahLst/>
              <a:cxnLst>
                <a:cxn ang="0">
                  <a:pos x="wd2" y="hd2"/>
                </a:cxn>
                <a:cxn ang="5400000">
                  <a:pos x="wd2" y="hd2"/>
                </a:cxn>
                <a:cxn ang="10800000">
                  <a:pos x="wd2" y="hd2"/>
                </a:cxn>
                <a:cxn ang="16200000">
                  <a:pos x="wd2" y="hd2"/>
                </a:cxn>
              </a:cxnLst>
              <a:rect l="0" t="0" r="r" b="b"/>
              <a:pathLst>
                <a:path w="21600" h="21600" extrusionOk="0">
                  <a:moveTo>
                    <a:pt x="21600" y="20641"/>
                  </a:moveTo>
                  <a:cubicBezTo>
                    <a:pt x="21600" y="21168"/>
                    <a:pt x="21040" y="21600"/>
                    <a:pt x="20354" y="21600"/>
                  </a:cubicBezTo>
                  <a:lnTo>
                    <a:pt x="1245" y="21600"/>
                  </a:lnTo>
                  <a:cubicBezTo>
                    <a:pt x="561" y="21600"/>
                    <a:pt x="0" y="21169"/>
                    <a:pt x="0" y="20641"/>
                  </a:cubicBezTo>
                  <a:lnTo>
                    <a:pt x="0" y="959"/>
                  </a:lnTo>
                  <a:cubicBezTo>
                    <a:pt x="0" y="432"/>
                    <a:pt x="561" y="0"/>
                    <a:pt x="1245" y="0"/>
                  </a:cubicBezTo>
                  <a:lnTo>
                    <a:pt x="20353" y="0"/>
                  </a:lnTo>
                  <a:cubicBezTo>
                    <a:pt x="21039" y="0"/>
                    <a:pt x="21599" y="432"/>
                    <a:pt x="21599" y="959"/>
                  </a:cubicBezTo>
                  <a:lnTo>
                    <a:pt x="21599" y="20641"/>
                  </a:lnTo>
                  <a:close/>
                </a:path>
              </a:pathLst>
            </a:custGeom>
            <a:solidFill>
              <a:srgbClr val="535154"/>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a:extLst>
                <a:ext uri="{FF2B5EF4-FFF2-40B4-BE49-F238E27FC236}">
                  <a16:creationId xmlns:a16="http://schemas.microsoft.com/office/drawing/2014/main" id="{79A3A3F4-53CC-CC4D-82F5-2D8471A637B9}"/>
                </a:ext>
              </a:extLst>
            </p:cNvPr>
            <p:cNvSpPr/>
            <p:nvPr/>
          </p:nvSpPr>
          <p:spPr>
            <a:xfrm>
              <a:off x="10922000" y="5613400"/>
              <a:ext cx="2155700" cy="2884298"/>
            </a:xfrm>
            <a:prstGeom prst="rect">
              <a:avLst/>
            </a:prstGeom>
            <a:solidFill>
              <a:srgbClr val="EBECE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Shape">
              <a:extLst>
                <a:ext uri="{FF2B5EF4-FFF2-40B4-BE49-F238E27FC236}">
                  <a16:creationId xmlns:a16="http://schemas.microsoft.com/office/drawing/2014/main" id="{FE789B4A-1229-1649-BA8B-EE9AD7FD840B}"/>
                </a:ext>
              </a:extLst>
            </p:cNvPr>
            <p:cNvSpPr/>
            <p:nvPr/>
          </p:nvSpPr>
          <p:spPr>
            <a:xfrm>
              <a:off x="11963399" y="5448299"/>
              <a:ext cx="68582" cy="685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0"/>
                    <a:pt x="16720" y="21600"/>
                    <a:pt x="10800" y="21600"/>
                  </a:cubicBezTo>
                  <a:cubicBezTo>
                    <a:pt x="4840" y="21600"/>
                    <a:pt x="0" y="16760"/>
                    <a:pt x="0" y="10800"/>
                  </a:cubicBezTo>
                  <a:cubicBezTo>
                    <a:pt x="0" y="4840"/>
                    <a:pt x="4840" y="0"/>
                    <a:pt x="10800" y="0"/>
                  </a:cubicBezTo>
                  <a:cubicBezTo>
                    <a:pt x="16720" y="40"/>
                    <a:pt x="21600" y="4840"/>
                    <a:pt x="21600" y="10800"/>
                  </a:cubicBezTo>
                  <a:close/>
                </a:path>
              </a:pathLst>
            </a:custGeom>
            <a:solidFill>
              <a:srgbClr val="6B6C6E"/>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Shape">
              <a:extLst>
                <a:ext uri="{FF2B5EF4-FFF2-40B4-BE49-F238E27FC236}">
                  <a16:creationId xmlns:a16="http://schemas.microsoft.com/office/drawing/2014/main" id="{4E74DE90-1B4A-A047-8AF2-3D9C110F4003}"/>
                </a:ext>
              </a:extLst>
            </p:cNvPr>
            <p:cNvSpPr/>
            <p:nvPr/>
          </p:nvSpPr>
          <p:spPr>
            <a:xfrm>
              <a:off x="11938000" y="8572500"/>
              <a:ext cx="120015" cy="12014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59"/>
                    <a:pt x="16777" y="21600"/>
                    <a:pt x="10811" y="21600"/>
                  </a:cubicBezTo>
                  <a:cubicBezTo>
                    <a:pt x="4846" y="21600"/>
                    <a:pt x="0" y="16759"/>
                    <a:pt x="0" y="10800"/>
                  </a:cubicBezTo>
                  <a:cubicBezTo>
                    <a:pt x="0" y="4841"/>
                    <a:pt x="4823" y="0"/>
                    <a:pt x="10811" y="0"/>
                  </a:cubicBezTo>
                  <a:cubicBezTo>
                    <a:pt x="16754" y="0"/>
                    <a:pt x="21600" y="4841"/>
                    <a:pt x="21600" y="10800"/>
                  </a:cubicBezTo>
                  <a:close/>
                </a:path>
              </a:pathLst>
            </a:custGeom>
            <a:solidFill>
              <a:srgbClr val="939496"/>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 name="Picture Placeholder 2">
            <a:extLst>
              <a:ext uri="{FF2B5EF4-FFF2-40B4-BE49-F238E27FC236}">
                <a16:creationId xmlns:a16="http://schemas.microsoft.com/office/drawing/2014/main" id="{A18CF522-A62C-2144-8FC8-B9D49AB9FF11}"/>
              </a:ext>
            </a:extLst>
          </p:cNvPr>
          <p:cNvSpPr>
            <a:spLocks noGrp="1"/>
          </p:cNvSpPr>
          <p:nvPr>
            <p:ph type="pic" sz="quarter" idx="10"/>
          </p:nvPr>
        </p:nvSpPr>
        <p:spPr>
          <a:xfrm>
            <a:off x="7593017" y="1060450"/>
            <a:ext cx="3533775" cy="4725988"/>
          </a:xfrm>
        </p:spPr>
        <p:txBody>
          <a:bodyPr/>
          <a:lstStyle/>
          <a:p>
            <a:endParaRPr lang="en-GB"/>
          </a:p>
        </p:txBody>
      </p:sp>
      <p:sp>
        <p:nvSpPr>
          <p:cNvPr id="11" name="Content Placeholder 2">
            <a:extLst>
              <a:ext uri="{FF2B5EF4-FFF2-40B4-BE49-F238E27FC236}">
                <a16:creationId xmlns:a16="http://schemas.microsoft.com/office/drawing/2014/main" id="{F3A639DB-BEB9-1F40-AE91-30D8E7DF88EC}"/>
              </a:ext>
            </a:extLst>
          </p:cNvPr>
          <p:cNvSpPr>
            <a:spLocks noGrp="1"/>
          </p:cNvSpPr>
          <p:nvPr>
            <p:ph sz="half" idx="16"/>
          </p:nvPr>
        </p:nvSpPr>
        <p:spPr>
          <a:xfrm>
            <a:off x="473529" y="510130"/>
            <a:ext cx="6270411" cy="5837740"/>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38666155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rot="10800000">
            <a:off x="6096003"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F1CED87-0BF5-6A46-B708-A992D6AD6C04}"/>
              </a:ext>
            </a:extLst>
          </p:cNvPr>
          <p:cNvSpPr/>
          <p:nvPr userDrawn="1"/>
        </p:nvSpPr>
        <p:spPr>
          <a:xfrm rot="10800000">
            <a:off x="6753527" y="-569647"/>
            <a:ext cx="7380868" cy="799693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4" name="Shape">
            <a:extLst>
              <a:ext uri="{FF2B5EF4-FFF2-40B4-BE49-F238E27FC236}">
                <a16:creationId xmlns:a16="http://schemas.microsoft.com/office/drawing/2014/main" id="{75990909-2B1F-B44E-B9FF-C87DD9104D1B}"/>
              </a:ext>
            </a:extLst>
          </p:cNvPr>
          <p:cNvSpPr/>
          <p:nvPr userDrawn="1"/>
        </p:nvSpPr>
        <p:spPr>
          <a:xfrm>
            <a:off x="-1671856"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5" name="Shape">
            <a:extLst>
              <a:ext uri="{FF2B5EF4-FFF2-40B4-BE49-F238E27FC236}">
                <a16:creationId xmlns:a16="http://schemas.microsoft.com/office/drawing/2014/main" id="{D9427370-80E3-6B45-8B62-24F461803D55}"/>
              </a:ext>
            </a:extLst>
          </p:cNvPr>
          <p:cNvSpPr/>
          <p:nvPr userDrawn="1"/>
        </p:nvSpPr>
        <p:spPr>
          <a:xfrm>
            <a:off x="-1671854" y="-569647"/>
            <a:ext cx="7380868" cy="799693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CE012313-1F91-7541-860F-9EC0CFE82B57}"/>
              </a:ext>
            </a:extLst>
          </p:cNvPr>
          <p:cNvGrpSpPr/>
          <p:nvPr userDrawn="1"/>
        </p:nvGrpSpPr>
        <p:grpSpPr>
          <a:xfrm>
            <a:off x="2158751" y="1308847"/>
            <a:ext cx="7874503" cy="4239948"/>
            <a:chOff x="6515100" y="9728200"/>
            <a:chExt cx="6812534" cy="3668143"/>
          </a:xfrm>
        </p:grpSpPr>
        <p:sp>
          <p:nvSpPr>
            <p:cNvPr id="7" name="Shape">
              <a:extLst>
                <a:ext uri="{FF2B5EF4-FFF2-40B4-BE49-F238E27FC236}">
                  <a16:creationId xmlns:a16="http://schemas.microsoft.com/office/drawing/2014/main" id="{E4FD3640-F549-2248-9D4A-6066DFA27E50}"/>
                </a:ext>
              </a:extLst>
            </p:cNvPr>
            <p:cNvSpPr/>
            <p:nvPr/>
          </p:nvSpPr>
          <p:spPr>
            <a:xfrm>
              <a:off x="7378699" y="9728200"/>
              <a:ext cx="5099051" cy="3357499"/>
            </a:xfrm>
            <a:custGeom>
              <a:avLst/>
              <a:gdLst/>
              <a:ahLst/>
              <a:cxnLst>
                <a:cxn ang="0">
                  <a:pos x="wd2" y="hd2"/>
                </a:cxn>
                <a:cxn ang="5400000">
                  <a:pos x="wd2" y="hd2"/>
                </a:cxn>
                <a:cxn ang="10800000">
                  <a:pos x="wd2" y="hd2"/>
                </a:cxn>
                <a:cxn ang="16200000">
                  <a:pos x="wd2" y="hd2"/>
                </a:cxn>
              </a:cxnLst>
              <a:rect l="0" t="0" r="r" b="b"/>
              <a:pathLst>
                <a:path w="21599" h="21600" extrusionOk="0">
                  <a:moveTo>
                    <a:pt x="21082" y="0"/>
                  </a:moveTo>
                  <a:lnTo>
                    <a:pt x="519" y="0"/>
                  </a:lnTo>
                  <a:cubicBezTo>
                    <a:pt x="233" y="0"/>
                    <a:pt x="0" y="355"/>
                    <a:pt x="0" y="787"/>
                  </a:cubicBezTo>
                  <a:lnTo>
                    <a:pt x="0" y="21600"/>
                  </a:lnTo>
                  <a:lnTo>
                    <a:pt x="21599" y="21600"/>
                  </a:lnTo>
                  <a:lnTo>
                    <a:pt x="21599" y="787"/>
                  </a:lnTo>
                  <a:cubicBezTo>
                    <a:pt x="21600" y="355"/>
                    <a:pt x="21367" y="0"/>
                    <a:pt x="21082" y="0"/>
                  </a:cubicBezTo>
                  <a:close/>
                </a:path>
              </a:pathLst>
            </a:custGeom>
            <a:solidFill>
              <a:srgbClr val="535154"/>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Rectangle">
              <a:extLst>
                <a:ext uri="{FF2B5EF4-FFF2-40B4-BE49-F238E27FC236}">
                  <a16:creationId xmlns:a16="http://schemas.microsoft.com/office/drawing/2014/main" id="{A93F465E-227E-CE4C-8A42-6F153A208EE3}"/>
                </a:ext>
              </a:extLst>
            </p:cNvPr>
            <p:cNvSpPr/>
            <p:nvPr/>
          </p:nvSpPr>
          <p:spPr>
            <a:xfrm>
              <a:off x="7607300" y="9944100"/>
              <a:ext cx="4650486" cy="2988056"/>
            </a:xfrm>
            <a:prstGeom prst="rect">
              <a:avLst/>
            </a:prstGeom>
            <a:solidFill>
              <a:srgbClr val="EBECE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Shape">
              <a:extLst>
                <a:ext uri="{FF2B5EF4-FFF2-40B4-BE49-F238E27FC236}">
                  <a16:creationId xmlns:a16="http://schemas.microsoft.com/office/drawing/2014/main" id="{82D9C3B7-8259-DF44-B07B-1BCF500CEA8E}"/>
                </a:ext>
              </a:extLst>
            </p:cNvPr>
            <p:cNvSpPr/>
            <p:nvPr/>
          </p:nvSpPr>
          <p:spPr>
            <a:xfrm>
              <a:off x="6515100" y="13284199"/>
              <a:ext cx="6812406" cy="112144"/>
            </a:xfrm>
            <a:custGeom>
              <a:avLst/>
              <a:gdLst/>
              <a:ahLst/>
              <a:cxnLst>
                <a:cxn ang="0">
                  <a:pos x="wd2" y="hd2"/>
                </a:cxn>
                <a:cxn ang="5400000">
                  <a:pos x="wd2" y="hd2"/>
                </a:cxn>
                <a:cxn ang="10800000">
                  <a:pos x="wd2" y="hd2"/>
                </a:cxn>
                <a:cxn ang="16200000">
                  <a:pos x="wd2" y="hd2"/>
                </a:cxn>
              </a:cxnLst>
              <a:rect l="0" t="0" r="r" b="b"/>
              <a:pathLst>
                <a:path w="21600" h="21600" extrusionOk="0">
                  <a:moveTo>
                    <a:pt x="20630" y="21600"/>
                  </a:moveTo>
                  <a:lnTo>
                    <a:pt x="970" y="21600"/>
                  </a:lnTo>
                  <a:lnTo>
                    <a:pt x="0" y="0"/>
                  </a:lnTo>
                  <a:lnTo>
                    <a:pt x="21600" y="0"/>
                  </a:lnTo>
                  <a:close/>
                </a:path>
              </a:pathLst>
            </a:custGeom>
            <a:solidFill>
              <a:srgbClr val="8F949C"/>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Shape">
              <a:extLst>
                <a:ext uri="{FF2B5EF4-FFF2-40B4-BE49-F238E27FC236}">
                  <a16:creationId xmlns:a16="http://schemas.microsoft.com/office/drawing/2014/main" id="{763889E5-57D0-A54F-8B16-B3C039CC8B61}"/>
                </a:ext>
              </a:extLst>
            </p:cNvPr>
            <p:cNvSpPr/>
            <p:nvPr/>
          </p:nvSpPr>
          <p:spPr>
            <a:xfrm>
              <a:off x="9893299" y="9842500"/>
              <a:ext cx="43435" cy="43308"/>
            </a:xfrm>
            <a:custGeom>
              <a:avLst/>
              <a:gdLst/>
              <a:ahLst/>
              <a:cxnLst>
                <a:cxn ang="0">
                  <a:pos x="wd2" y="hd2"/>
                </a:cxn>
                <a:cxn ang="5400000">
                  <a:pos x="wd2" y="hd2"/>
                </a:cxn>
                <a:cxn ang="10800000">
                  <a:pos x="wd2" y="hd2"/>
                </a:cxn>
                <a:cxn ang="16200000">
                  <a:pos x="wd2" y="hd2"/>
                </a:cxn>
              </a:cxnLst>
              <a:rect l="0" t="0" r="r" b="b"/>
              <a:pathLst>
                <a:path w="21600" h="21600" extrusionOk="0">
                  <a:moveTo>
                    <a:pt x="21600" y="10832"/>
                  </a:moveTo>
                  <a:cubicBezTo>
                    <a:pt x="21600" y="16786"/>
                    <a:pt x="16800" y="21600"/>
                    <a:pt x="10800" y="21600"/>
                  </a:cubicBezTo>
                  <a:cubicBezTo>
                    <a:pt x="4863" y="21600"/>
                    <a:pt x="0" y="16786"/>
                    <a:pt x="0" y="10832"/>
                  </a:cubicBezTo>
                  <a:cubicBezTo>
                    <a:pt x="0" y="4814"/>
                    <a:pt x="4863" y="0"/>
                    <a:pt x="10800" y="0"/>
                  </a:cubicBezTo>
                  <a:cubicBezTo>
                    <a:pt x="16863" y="0"/>
                    <a:pt x="21600" y="4877"/>
                    <a:pt x="21600" y="10832"/>
                  </a:cubicBezTo>
                  <a:close/>
                </a:path>
              </a:pathLst>
            </a:custGeom>
            <a:solidFill>
              <a:srgbClr val="939496"/>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a:extLst>
                <a:ext uri="{FF2B5EF4-FFF2-40B4-BE49-F238E27FC236}">
                  <a16:creationId xmlns:a16="http://schemas.microsoft.com/office/drawing/2014/main" id="{7674E4E3-4118-4F4E-9787-9B54448ABBA3}"/>
                </a:ext>
              </a:extLst>
            </p:cNvPr>
            <p:cNvSpPr/>
            <p:nvPr/>
          </p:nvSpPr>
          <p:spPr>
            <a:xfrm>
              <a:off x="9372600" y="13093700"/>
              <a:ext cx="1104012" cy="112141"/>
            </a:xfrm>
            <a:prstGeom prst="rect">
              <a:avLst/>
            </a:prstGeom>
            <a:solidFill>
              <a:srgbClr val="B6B8B9"/>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Shape">
              <a:extLst>
                <a:ext uri="{FF2B5EF4-FFF2-40B4-BE49-F238E27FC236}">
                  <a16:creationId xmlns:a16="http://schemas.microsoft.com/office/drawing/2014/main" id="{C1711674-7E91-E649-905D-1770716B0722}"/>
                </a:ext>
              </a:extLst>
            </p:cNvPr>
            <p:cNvSpPr/>
            <p:nvPr/>
          </p:nvSpPr>
          <p:spPr>
            <a:xfrm>
              <a:off x="6515100" y="13093700"/>
              <a:ext cx="6812534" cy="190247"/>
            </a:xfrm>
            <a:custGeom>
              <a:avLst/>
              <a:gdLst/>
              <a:ahLst/>
              <a:cxnLst>
                <a:cxn ang="0">
                  <a:pos x="wd2" y="hd2"/>
                </a:cxn>
                <a:cxn ang="5400000">
                  <a:pos x="wd2" y="hd2"/>
                </a:cxn>
                <a:cxn ang="10800000">
                  <a:pos x="wd2" y="hd2"/>
                </a:cxn>
                <a:cxn ang="16200000">
                  <a:pos x="wd2" y="hd2"/>
                </a:cxn>
              </a:cxnLst>
              <a:rect l="0" t="0" r="r" b="b"/>
              <a:pathLst>
                <a:path w="21600" h="21600" extrusionOk="0">
                  <a:moveTo>
                    <a:pt x="12266" y="0"/>
                  </a:moveTo>
                  <a:lnTo>
                    <a:pt x="12266" y="4629"/>
                  </a:lnTo>
                  <a:cubicBezTo>
                    <a:pt x="12266" y="7815"/>
                    <a:pt x="12193" y="10425"/>
                    <a:pt x="12104" y="10425"/>
                  </a:cubicBezTo>
                  <a:lnTo>
                    <a:pt x="9485" y="10425"/>
                  </a:lnTo>
                  <a:cubicBezTo>
                    <a:pt x="9396" y="10425"/>
                    <a:pt x="9323" y="7815"/>
                    <a:pt x="9323" y="4629"/>
                  </a:cubicBezTo>
                  <a:lnTo>
                    <a:pt x="9323" y="0"/>
                  </a:lnTo>
                  <a:lnTo>
                    <a:pt x="0" y="0"/>
                  </a:lnTo>
                  <a:lnTo>
                    <a:pt x="0" y="21600"/>
                  </a:lnTo>
                  <a:lnTo>
                    <a:pt x="21600" y="21600"/>
                  </a:lnTo>
                  <a:lnTo>
                    <a:pt x="21600" y="0"/>
                  </a:lnTo>
                  <a:lnTo>
                    <a:pt x="12266" y="0"/>
                  </a:lnTo>
                  <a:close/>
                </a:path>
              </a:pathLst>
            </a:custGeom>
            <a:solidFill>
              <a:srgbClr val="D0D7D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 name="Picture Placeholder 2">
            <a:extLst>
              <a:ext uri="{FF2B5EF4-FFF2-40B4-BE49-F238E27FC236}">
                <a16:creationId xmlns:a16="http://schemas.microsoft.com/office/drawing/2014/main" id="{EA648924-CD59-D94B-B20A-CE109FDEE40C}"/>
              </a:ext>
            </a:extLst>
          </p:cNvPr>
          <p:cNvSpPr>
            <a:spLocks noGrp="1"/>
          </p:cNvSpPr>
          <p:nvPr>
            <p:ph type="pic" sz="quarter" idx="10"/>
          </p:nvPr>
        </p:nvSpPr>
        <p:spPr>
          <a:xfrm>
            <a:off x="3421065" y="1558931"/>
            <a:ext cx="5375275" cy="3452813"/>
          </a:xfrm>
        </p:spPr>
        <p:txBody>
          <a:bodyPr/>
          <a:lstStyle/>
          <a:p>
            <a:endParaRPr lang="en-GB"/>
          </a:p>
        </p:txBody>
      </p:sp>
      <p:sp>
        <p:nvSpPr>
          <p:cNvPr id="15" name="Content Placeholder 2">
            <a:extLst>
              <a:ext uri="{FF2B5EF4-FFF2-40B4-BE49-F238E27FC236}">
                <a16:creationId xmlns:a16="http://schemas.microsoft.com/office/drawing/2014/main" id="{B362F846-1F7F-6E42-B6AF-49BDBB912DF3}"/>
              </a:ext>
            </a:extLst>
          </p:cNvPr>
          <p:cNvSpPr>
            <a:spLocks noGrp="1"/>
          </p:cNvSpPr>
          <p:nvPr>
            <p:ph sz="half" idx="17"/>
          </p:nvPr>
        </p:nvSpPr>
        <p:spPr>
          <a:xfrm>
            <a:off x="9314980" y="510136"/>
            <a:ext cx="2408937" cy="4274141"/>
          </a:xfrm>
        </p:spPr>
        <p:txBody>
          <a:bodyPr vert="horz" lIns="0" tIns="91440" rIns="0" bIns="45720" rtlCol="0">
            <a:normAutofit/>
          </a:bodyPr>
          <a:lstStyle>
            <a:lvl1pPr>
              <a:defRPr lang="en-US" sz="1800">
                <a:solidFill>
                  <a:schemeClr val="tx1"/>
                </a:solidFill>
              </a:defRPr>
            </a:lvl1pPr>
            <a:lvl2pPr>
              <a:defRPr lang="en-US" sz="1800">
                <a:solidFill>
                  <a:schemeClr val="tx1"/>
                </a:solidFill>
              </a:defRPr>
            </a:lvl2pPr>
            <a:lvl3pPr>
              <a:defRPr lang="en-US" sz="1800">
                <a:solidFill>
                  <a:schemeClr val="tx1"/>
                </a:solidFill>
              </a:defRPr>
            </a:lvl3pPr>
            <a:lvl4pPr>
              <a:defRPr lang="en-US" sz="1800">
                <a:solidFill>
                  <a:schemeClr val="tx1"/>
                </a:solidFill>
              </a:defRPr>
            </a:lvl4pPr>
            <a:lvl5pPr>
              <a:defRPr lang="en-US" sz="18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6" name="Content Placeholder 2">
            <a:extLst>
              <a:ext uri="{FF2B5EF4-FFF2-40B4-BE49-F238E27FC236}">
                <a16:creationId xmlns:a16="http://schemas.microsoft.com/office/drawing/2014/main" id="{DD1E79CE-493B-7E46-880B-B7950333F291}"/>
              </a:ext>
            </a:extLst>
          </p:cNvPr>
          <p:cNvSpPr>
            <a:spLocks noGrp="1"/>
          </p:cNvSpPr>
          <p:nvPr>
            <p:ph sz="half" idx="18"/>
          </p:nvPr>
        </p:nvSpPr>
        <p:spPr>
          <a:xfrm>
            <a:off x="404062" y="510136"/>
            <a:ext cx="2408937" cy="4274141"/>
          </a:xfrm>
        </p:spPr>
        <p:txBody>
          <a:bodyPr vert="horz" lIns="0" tIns="91440" rIns="0" bIns="45720" rtlCol="0">
            <a:normAutofit/>
          </a:bodyPr>
          <a:lstStyle>
            <a:lvl1pPr>
              <a:defRPr lang="en-US" sz="1800">
                <a:solidFill>
                  <a:schemeClr val="tx1"/>
                </a:solidFill>
              </a:defRPr>
            </a:lvl1pPr>
            <a:lvl2pPr>
              <a:defRPr lang="en-US" sz="1800">
                <a:solidFill>
                  <a:schemeClr val="tx1"/>
                </a:solidFill>
              </a:defRPr>
            </a:lvl2pPr>
            <a:lvl3pPr>
              <a:defRPr lang="en-US" sz="1800">
                <a:solidFill>
                  <a:schemeClr val="tx1"/>
                </a:solidFill>
              </a:defRPr>
            </a:lvl3pPr>
            <a:lvl4pPr>
              <a:defRPr lang="en-US" sz="1800">
                <a:solidFill>
                  <a:schemeClr val="tx1"/>
                </a:solidFill>
              </a:defRPr>
            </a:lvl4pPr>
            <a:lvl5pPr>
              <a:defRPr lang="en-US" sz="18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Title 1">
            <a:extLst>
              <a:ext uri="{FF2B5EF4-FFF2-40B4-BE49-F238E27FC236}">
                <a16:creationId xmlns:a16="http://schemas.microsoft.com/office/drawing/2014/main" id="{42F4EC43-0C07-364D-84A0-FEE647C2C515}"/>
              </a:ext>
            </a:extLst>
          </p:cNvPr>
          <p:cNvSpPr>
            <a:spLocks noGrp="1"/>
          </p:cNvSpPr>
          <p:nvPr>
            <p:ph type="title"/>
          </p:nvPr>
        </p:nvSpPr>
        <p:spPr>
          <a:xfrm>
            <a:off x="3156973" y="-356203"/>
            <a:ext cx="5887465" cy="1588127"/>
          </a:xfrm>
        </p:spPr>
        <p:txBody>
          <a:bodyPr wrap="square" lIns="0" rIns="0" anchor="b">
            <a:spAutoFit/>
          </a:bodyPr>
          <a:lstStyle>
            <a:lvl1pPr algn="ctr">
              <a:defRPr sz="5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5600905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105AE9-D7B3-F942-842B-6D21C0711F2E}"/>
              </a:ext>
            </a:extLst>
          </p:cNvPr>
          <p:cNvSpPr>
            <a:spLocks noGrp="1"/>
          </p:cNvSpPr>
          <p:nvPr>
            <p:ph type="pic" sz="quarter" idx="10"/>
          </p:nvPr>
        </p:nvSpPr>
        <p:spPr>
          <a:xfrm>
            <a:off x="2776791" y="502997"/>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6" name="Title 15">
            <a:extLst>
              <a:ext uri="{FF2B5EF4-FFF2-40B4-BE49-F238E27FC236}">
                <a16:creationId xmlns:a16="http://schemas.microsoft.com/office/drawing/2014/main" id="{75A2A35C-42C4-3248-8008-9D6920C10222}"/>
              </a:ext>
            </a:extLst>
          </p:cNvPr>
          <p:cNvSpPr>
            <a:spLocks noGrp="1"/>
          </p:cNvSpPr>
          <p:nvPr>
            <p:ph type="title"/>
          </p:nvPr>
        </p:nvSpPr>
        <p:spPr>
          <a:xfrm>
            <a:off x="4534568" y="2288099"/>
            <a:ext cx="6664568" cy="1916723"/>
          </a:xfrm>
        </p:spPr>
        <p:txBody>
          <a:bodyPr anchor="b" anchorCtr="0">
            <a:normAutofit/>
          </a:bodyPr>
          <a:lstStyle>
            <a:lvl1pPr algn="r">
              <a:defRPr sz="3600" b="1">
                <a:solidFill>
                  <a:schemeClr val="bg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E389596A-E099-4940-B379-DA594B5DB8AF}"/>
              </a:ext>
            </a:extLst>
          </p:cNvPr>
          <p:cNvSpPr>
            <a:spLocks noGrp="1"/>
          </p:cNvSpPr>
          <p:nvPr>
            <p:ph type="body" idx="1"/>
          </p:nvPr>
        </p:nvSpPr>
        <p:spPr>
          <a:xfrm>
            <a:off x="6621277" y="4463111"/>
            <a:ext cx="4577859" cy="1658435"/>
          </a:xfrm>
        </p:spPr>
        <p:txBody>
          <a:bodyPr/>
          <a:lstStyle>
            <a:lvl1pPr marL="0" indent="0" algn="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034031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34D4B382-A6E0-2F4E-8459-FE398654CE8B}"/>
              </a:ext>
            </a:extLst>
          </p:cNvPr>
          <p:cNvSpPr/>
          <p:nvPr userDrawn="1"/>
        </p:nvSpPr>
        <p:spPr>
          <a:xfrm rot="5400000">
            <a:off x="-360844" y="-961340"/>
            <a:ext cx="8269359" cy="89595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7355592" y="477078"/>
            <a:ext cx="5549656" cy="6012426"/>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
        <p:nvSpPr>
          <p:cNvPr id="5" name="Shape">
            <a:extLst>
              <a:ext uri="{FF2B5EF4-FFF2-40B4-BE49-F238E27FC236}">
                <a16:creationId xmlns:a16="http://schemas.microsoft.com/office/drawing/2014/main" id="{7F8A3B00-D6B4-5044-99A8-3B889F24FD66}"/>
              </a:ext>
            </a:extLst>
          </p:cNvPr>
          <p:cNvSpPr/>
          <p:nvPr userDrawn="1"/>
        </p:nvSpPr>
        <p:spPr>
          <a:xfrm rot="18000000">
            <a:off x="8980956" y="6055257"/>
            <a:ext cx="1481809" cy="160549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31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D260586C-DA76-5548-A3E2-A44E3899428C}"/>
              </a:ext>
            </a:extLst>
          </p:cNvPr>
          <p:cNvSpPr/>
          <p:nvPr userDrawn="1"/>
        </p:nvSpPr>
        <p:spPr>
          <a:xfrm rot="18000000">
            <a:off x="10842678" y="5144593"/>
            <a:ext cx="1220981" cy="132289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7" name="Shape">
            <a:extLst>
              <a:ext uri="{FF2B5EF4-FFF2-40B4-BE49-F238E27FC236}">
                <a16:creationId xmlns:a16="http://schemas.microsoft.com/office/drawing/2014/main" id="{9335E322-6099-9940-ACD8-9B1FE8E5CD49}"/>
              </a:ext>
            </a:extLst>
          </p:cNvPr>
          <p:cNvSpPr/>
          <p:nvPr userDrawn="1"/>
        </p:nvSpPr>
        <p:spPr>
          <a:xfrm rot="14400000">
            <a:off x="10251610" y="6196557"/>
            <a:ext cx="1220981" cy="132289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Shape">
            <a:extLst>
              <a:ext uri="{FF2B5EF4-FFF2-40B4-BE49-F238E27FC236}">
                <a16:creationId xmlns:a16="http://schemas.microsoft.com/office/drawing/2014/main" id="{D3E075B9-DA61-1041-B6E9-E71A59DCC803}"/>
              </a:ext>
            </a:extLst>
          </p:cNvPr>
          <p:cNvSpPr/>
          <p:nvPr userDrawn="1"/>
        </p:nvSpPr>
        <p:spPr>
          <a:xfrm rot="18000000">
            <a:off x="10048380" y="-1046197"/>
            <a:ext cx="2322528" cy="251638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9DF4C520-723D-4749-82DE-C3EB2B4F9723}"/>
              </a:ext>
            </a:extLst>
          </p:cNvPr>
          <p:cNvSpPr>
            <a:spLocks noGrp="1"/>
          </p:cNvSpPr>
          <p:nvPr>
            <p:ph type="title"/>
          </p:nvPr>
        </p:nvSpPr>
        <p:spPr>
          <a:xfrm>
            <a:off x="838200" y="-356203"/>
            <a:ext cx="60198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0" name="Text Placeholder 7">
            <a:extLst>
              <a:ext uri="{FF2B5EF4-FFF2-40B4-BE49-F238E27FC236}">
                <a16:creationId xmlns:a16="http://schemas.microsoft.com/office/drawing/2014/main" id="{D9E3D7C3-71AC-9044-9241-9686B08536A1}"/>
              </a:ext>
            </a:extLst>
          </p:cNvPr>
          <p:cNvSpPr>
            <a:spLocks noGrp="1"/>
          </p:cNvSpPr>
          <p:nvPr>
            <p:ph type="body" sz="quarter" idx="13"/>
          </p:nvPr>
        </p:nvSpPr>
        <p:spPr>
          <a:xfrm>
            <a:off x="838201" y="1269500"/>
            <a:ext cx="6019800" cy="552450"/>
          </a:xfrm>
        </p:spPr>
        <p:txBody>
          <a:bodyPr lIns="45720" rIns="0">
            <a:normAutofit/>
          </a:bodyPr>
          <a:lstStyle>
            <a:lvl1pPr marL="0" indent="0">
              <a:buNone/>
              <a:defRPr sz="2400">
                <a:solidFill>
                  <a:schemeClr val="accent2">
                    <a:lumMod val="75000"/>
                  </a:schemeClr>
                </a:solidFill>
              </a:defRPr>
            </a:lvl1pPr>
          </a:lstStyle>
          <a:p>
            <a:pPr lvl="0"/>
            <a:endParaRPr lang="en-US" dirty="0"/>
          </a:p>
        </p:txBody>
      </p:sp>
      <p:sp>
        <p:nvSpPr>
          <p:cNvPr id="11" name="Content Placeholder 2">
            <a:extLst>
              <a:ext uri="{FF2B5EF4-FFF2-40B4-BE49-F238E27FC236}">
                <a16:creationId xmlns:a16="http://schemas.microsoft.com/office/drawing/2014/main" id="{625F53EE-6DE0-1146-A44A-436478B78B7D}"/>
              </a:ext>
            </a:extLst>
          </p:cNvPr>
          <p:cNvSpPr>
            <a:spLocks noGrp="1"/>
          </p:cNvSpPr>
          <p:nvPr>
            <p:ph sz="half" idx="1"/>
          </p:nvPr>
        </p:nvSpPr>
        <p:spPr>
          <a:xfrm>
            <a:off x="838200" y="2103275"/>
            <a:ext cx="60198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25143475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8923E8A6-AD0E-194E-B22A-D360DAB948A4}"/>
              </a:ext>
            </a:extLst>
          </p:cNvPr>
          <p:cNvSpPr/>
          <p:nvPr userDrawn="1"/>
        </p:nvSpPr>
        <p:spPr>
          <a:xfrm rot="1800000">
            <a:off x="3960556" y="-1991546"/>
            <a:ext cx="9314208" cy="100916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477019" y="477078"/>
            <a:ext cx="5549656" cy="6012426"/>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
        <p:nvSpPr>
          <p:cNvPr id="5" name="Title 1">
            <a:extLst>
              <a:ext uri="{FF2B5EF4-FFF2-40B4-BE49-F238E27FC236}">
                <a16:creationId xmlns:a16="http://schemas.microsoft.com/office/drawing/2014/main" id="{D2899F7E-E5FA-B44C-ACDB-406C73506E06}"/>
              </a:ext>
            </a:extLst>
          </p:cNvPr>
          <p:cNvSpPr>
            <a:spLocks noGrp="1"/>
          </p:cNvSpPr>
          <p:nvPr>
            <p:ph type="title"/>
          </p:nvPr>
        </p:nvSpPr>
        <p:spPr>
          <a:xfrm>
            <a:off x="3793068" y="391692"/>
            <a:ext cx="80772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6" name="Text Placeholder 7">
            <a:extLst>
              <a:ext uri="{FF2B5EF4-FFF2-40B4-BE49-F238E27FC236}">
                <a16:creationId xmlns:a16="http://schemas.microsoft.com/office/drawing/2014/main" id="{927FB325-E182-4C4D-944F-B27D402EDA36}"/>
              </a:ext>
            </a:extLst>
          </p:cNvPr>
          <p:cNvSpPr>
            <a:spLocks noGrp="1"/>
          </p:cNvSpPr>
          <p:nvPr>
            <p:ph type="body" sz="quarter" idx="13"/>
          </p:nvPr>
        </p:nvSpPr>
        <p:spPr>
          <a:xfrm>
            <a:off x="4821771" y="1269500"/>
            <a:ext cx="7048500" cy="552450"/>
          </a:xfrm>
        </p:spPr>
        <p:txBody>
          <a:bodyPr lIns="45720" rIns="0">
            <a:normAutofit/>
          </a:bodyPr>
          <a:lstStyle>
            <a:lvl1pPr marL="0" indent="0">
              <a:buNone/>
              <a:defRPr sz="2400">
                <a:solidFill>
                  <a:schemeClr val="accent2">
                    <a:lumMod val="75000"/>
                  </a:schemeClr>
                </a:solidFill>
              </a:defRPr>
            </a:lvl1pPr>
          </a:lstStyle>
          <a:p>
            <a:pPr lvl="0"/>
            <a:endParaRPr lang="en-US" dirty="0"/>
          </a:p>
        </p:txBody>
      </p:sp>
      <p:sp>
        <p:nvSpPr>
          <p:cNvPr id="7" name="Content Placeholder 2">
            <a:extLst>
              <a:ext uri="{FF2B5EF4-FFF2-40B4-BE49-F238E27FC236}">
                <a16:creationId xmlns:a16="http://schemas.microsoft.com/office/drawing/2014/main" id="{FD226008-75B1-4D49-8C20-881699113758}"/>
              </a:ext>
            </a:extLst>
          </p:cNvPr>
          <p:cNvSpPr>
            <a:spLocks noGrp="1"/>
          </p:cNvSpPr>
          <p:nvPr>
            <p:ph sz="half" idx="1"/>
          </p:nvPr>
        </p:nvSpPr>
        <p:spPr>
          <a:xfrm>
            <a:off x="6307665" y="2099739"/>
            <a:ext cx="5562603" cy="4189773"/>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23487320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EA7DF91E-9E11-844F-8874-B18877F0AF59}"/>
              </a:ext>
            </a:extLst>
          </p:cNvPr>
          <p:cNvSpPr/>
          <p:nvPr userDrawn="1"/>
        </p:nvSpPr>
        <p:spPr>
          <a:xfrm rot="2700000">
            <a:off x="2346827" y="-1960289"/>
            <a:ext cx="10969680" cy="1188529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D2899F7E-E5FA-B44C-ACDB-406C73506E06}"/>
              </a:ext>
            </a:extLst>
          </p:cNvPr>
          <p:cNvSpPr>
            <a:spLocks noGrp="1"/>
          </p:cNvSpPr>
          <p:nvPr>
            <p:ph type="title"/>
          </p:nvPr>
        </p:nvSpPr>
        <p:spPr>
          <a:xfrm>
            <a:off x="3793071" y="-356203"/>
            <a:ext cx="70485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6" name="Text Placeholder 7">
            <a:extLst>
              <a:ext uri="{FF2B5EF4-FFF2-40B4-BE49-F238E27FC236}">
                <a16:creationId xmlns:a16="http://schemas.microsoft.com/office/drawing/2014/main" id="{927FB325-E182-4C4D-944F-B27D402EDA36}"/>
              </a:ext>
            </a:extLst>
          </p:cNvPr>
          <p:cNvSpPr>
            <a:spLocks noGrp="1"/>
          </p:cNvSpPr>
          <p:nvPr>
            <p:ph type="body" sz="quarter" idx="13"/>
          </p:nvPr>
        </p:nvSpPr>
        <p:spPr>
          <a:xfrm>
            <a:off x="3793071" y="1269500"/>
            <a:ext cx="7048500" cy="552450"/>
          </a:xfrm>
        </p:spPr>
        <p:txBody>
          <a:bodyPr lIns="45720" rIns="0">
            <a:normAutofit/>
          </a:bodyPr>
          <a:lstStyle>
            <a:lvl1pPr marL="0" indent="0">
              <a:buNone/>
              <a:defRPr sz="2400">
                <a:solidFill>
                  <a:schemeClr val="accent2">
                    <a:lumMod val="75000"/>
                  </a:schemeClr>
                </a:solidFill>
              </a:defRPr>
            </a:lvl1pPr>
          </a:lstStyle>
          <a:p>
            <a:pPr lvl="0"/>
            <a:endParaRPr lang="en-US" dirty="0"/>
          </a:p>
        </p:txBody>
      </p:sp>
      <p:sp>
        <p:nvSpPr>
          <p:cNvPr id="7" name="Content Placeholder 2">
            <a:extLst>
              <a:ext uri="{FF2B5EF4-FFF2-40B4-BE49-F238E27FC236}">
                <a16:creationId xmlns:a16="http://schemas.microsoft.com/office/drawing/2014/main" id="{FD226008-75B1-4D49-8C20-881699113758}"/>
              </a:ext>
            </a:extLst>
          </p:cNvPr>
          <p:cNvSpPr>
            <a:spLocks noGrp="1"/>
          </p:cNvSpPr>
          <p:nvPr>
            <p:ph sz="half" idx="1"/>
          </p:nvPr>
        </p:nvSpPr>
        <p:spPr>
          <a:xfrm>
            <a:off x="3806801" y="2099739"/>
            <a:ext cx="5562603" cy="4189773"/>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8" name="Picture Placeholder 10">
            <a:extLst>
              <a:ext uri="{FF2B5EF4-FFF2-40B4-BE49-F238E27FC236}">
                <a16:creationId xmlns:a16="http://schemas.microsoft.com/office/drawing/2014/main" id="{1B880B69-A5C7-2C40-BF16-D06F47D502AD}"/>
              </a:ext>
            </a:extLst>
          </p:cNvPr>
          <p:cNvSpPr>
            <a:spLocks noGrp="1"/>
          </p:cNvSpPr>
          <p:nvPr>
            <p:ph type="pic" sz="quarter" idx="10"/>
          </p:nvPr>
        </p:nvSpPr>
        <p:spPr>
          <a:xfrm>
            <a:off x="-1924104" y="-1201041"/>
            <a:ext cx="5451607" cy="5451608"/>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9" name="Shape">
            <a:extLst>
              <a:ext uri="{FF2B5EF4-FFF2-40B4-BE49-F238E27FC236}">
                <a16:creationId xmlns:a16="http://schemas.microsoft.com/office/drawing/2014/main" id="{91426311-1336-D245-A7B1-7709BC355FC2}"/>
              </a:ext>
            </a:extLst>
          </p:cNvPr>
          <p:cNvSpPr/>
          <p:nvPr userDrawn="1"/>
        </p:nvSpPr>
        <p:spPr>
          <a:xfrm rot="2700000">
            <a:off x="-1256594" y="-728305"/>
            <a:ext cx="5338355" cy="57839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Picture Placeholder 10">
            <a:extLst>
              <a:ext uri="{FF2B5EF4-FFF2-40B4-BE49-F238E27FC236}">
                <a16:creationId xmlns:a16="http://schemas.microsoft.com/office/drawing/2014/main" id="{22E72D92-FC14-6244-A06E-01EE9F35D966}"/>
              </a:ext>
            </a:extLst>
          </p:cNvPr>
          <p:cNvSpPr>
            <a:spLocks noGrp="1"/>
          </p:cNvSpPr>
          <p:nvPr>
            <p:ph type="pic" sz="quarter" idx="14"/>
          </p:nvPr>
        </p:nvSpPr>
        <p:spPr>
          <a:xfrm>
            <a:off x="8170157" y="1524229"/>
            <a:ext cx="5451607" cy="5451608"/>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11" name="Shape">
            <a:extLst>
              <a:ext uri="{FF2B5EF4-FFF2-40B4-BE49-F238E27FC236}">
                <a16:creationId xmlns:a16="http://schemas.microsoft.com/office/drawing/2014/main" id="{13398480-4FB5-3E48-80A4-65F8C9500F4F}"/>
              </a:ext>
            </a:extLst>
          </p:cNvPr>
          <p:cNvSpPr/>
          <p:nvPr userDrawn="1"/>
        </p:nvSpPr>
        <p:spPr>
          <a:xfrm rot="2700000">
            <a:off x="8837667" y="1996965"/>
            <a:ext cx="5338355" cy="57839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17786037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8" name="Picture Placeholder 57">
            <a:extLst>
              <a:ext uri="{FF2B5EF4-FFF2-40B4-BE49-F238E27FC236}">
                <a16:creationId xmlns:a16="http://schemas.microsoft.com/office/drawing/2014/main" id="{EA7A0F97-CAF5-0744-A3A4-DE6F10C7457E}"/>
              </a:ext>
            </a:extLst>
          </p:cNvPr>
          <p:cNvSpPr>
            <a:spLocks noGrp="1"/>
          </p:cNvSpPr>
          <p:nvPr>
            <p:ph type="pic" sz="quarter" idx="12"/>
          </p:nvPr>
        </p:nvSpPr>
        <p:spPr>
          <a:xfrm>
            <a:off x="10591197" y="3271310"/>
            <a:ext cx="2043955" cy="1886416"/>
          </a:xfrm>
          <a:custGeom>
            <a:avLst/>
            <a:gdLst>
              <a:gd name="connsiteX0" fmla="*/ 1021977 w 2043954"/>
              <a:gd name="connsiteY0" fmla="*/ 0 h 1886416"/>
              <a:gd name="connsiteX1" fmla="*/ 1401011 w 2043954"/>
              <a:gd name="connsiteY1" fmla="*/ 218865 h 1886416"/>
              <a:gd name="connsiteX2" fmla="*/ 1692802 w 2043954"/>
              <a:gd name="connsiteY2" fmla="*/ 724400 h 1886416"/>
              <a:gd name="connsiteX3" fmla="*/ 1984697 w 2043954"/>
              <a:gd name="connsiteY3" fmla="*/ 1229845 h 1886416"/>
              <a:gd name="connsiteX4" fmla="*/ 1605663 w 2043954"/>
              <a:gd name="connsiteY4" fmla="*/ 1886416 h 1886416"/>
              <a:gd name="connsiteX5" fmla="*/ 1021977 w 2043954"/>
              <a:gd name="connsiteY5" fmla="*/ 1886416 h 1886416"/>
              <a:gd name="connsiteX6" fmla="*/ 438292 w 2043954"/>
              <a:gd name="connsiteY6" fmla="*/ 1886416 h 1886416"/>
              <a:gd name="connsiteX7" fmla="*/ 59258 w 2043954"/>
              <a:gd name="connsiteY7" fmla="*/ 1229845 h 1886416"/>
              <a:gd name="connsiteX8" fmla="*/ 351153 w 2043954"/>
              <a:gd name="connsiteY8" fmla="*/ 724400 h 1886416"/>
              <a:gd name="connsiteX9" fmla="*/ 642943 w 2043954"/>
              <a:gd name="connsiteY9" fmla="*/ 218865 h 1886416"/>
              <a:gd name="connsiteX10" fmla="*/ 1021977 w 2043954"/>
              <a:gd name="connsiteY10" fmla="*/ 0 h 188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3954" h="1886416">
                <a:moveTo>
                  <a:pt x="1021977" y="0"/>
                </a:moveTo>
                <a:cubicBezTo>
                  <a:pt x="1169391" y="0"/>
                  <a:pt x="1316805" y="72955"/>
                  <a:pt x="1401011" y="218865"/>
                </a:cubicBezTo>
                <a:lnTo>
                  <a:pt x="1692802" y="724400"/>
                </a:lnTo>
                <a:lnTo>
                  <a:pt x="1984697" y="1229845"/>
                </a:lnTo>
                <a:cubicBezTo>
                  <a:pt x="2153109" y="1521664"/>
                  <a:pt x="1942489" y="1886416"/>
                  <a:pt x="1605663" y="1886416"/>
                </a:cubicBezTo>
                <a:lnTo>
                  <a:pt x="1021977" y="1886416"/>
                </a:lnTo>
                <a:lnTo>
                  <a:pt x="438292" y="1886416"/>
                </a:lnTo>
                <a:cubicBezTo>
                  <a:pt x="101466" y="1886416"/>
                  <a:pt x="-109155" y="1521664"/>
                  <a:pt x="59258" y="1229845"/>
                </a:cubicBezTo>
                <a:lnTo>
                  <a:pt x="351153" y="724400"/>
                </a:lnTo>
                <a:lnTo>
                  <a:pt x="642943" y="218865"/>
                </a:lnTo>
                <a:cubicBezTo>
                  <a:pt x="727150" y="72955"/>
                  <a:pt x="874563" y="0"/>
                  <a:pt x="1021977" y="0"/>
                </a:cubicBezTo>
                <a:close/>
              </a:path>
            </a:pathLst>
          </a:custGeom>
          <a:solidFill>
            <a:schemeClr val="bg2">
              <a:lumMod val="90000"/>
            </a:schemeClr>
          </a:solidFill>
        </p:spPr>
        <p:txBody>
          <a:bodyPr wrap="square">
            <a:noAutofit/>
          </a:bodyPr>
          <a:lstStyle/>
          <a:p>
            <a:endParaRPr lang="en-GB"/>
          </a:p>
        </p:txBody>
      </p:sp>
      <p:sp>
        <p:nvSpPr>
          <p:cNvPr id="57" name="Picture Placeholder 56">
            <a:extLst>
              <a:ext uri="{FF2B5EF4-FFF2-40B4-BE49-F238E27FC236}">
                <a16:creationId xmlns:a16="http://schemas.microsoft.com/office/drawing/2014/main" id="{8DE5E580-1975-ED43-9F51-6B3EEED63C5E}"/>
              </a:ext>
            </a:extLst>
          </p:cNvPr>
          <p:cNvSpPr>
            <a:spLocks noGrp="1"/>
          </p:cNvSpPr>
          <p:nvPr>
            <p:ph type="pic" sz="quarter" idx="11"/>
          </p:nvPr>
        </p:nvSpPr>
        <p:spPr>
          <a:xfrm>
            <a:off x="9539721" y="240279"/>
            <a:ext cx="2043955" cy="1886415"/>
          </a:xfrm>
          <a:custGeom>
            <a:avLst/>
            <a:gdLst>
              <a:gd name="connsiteX0" fmla="*/ 438292 w 2043954"/>
              <a:gd name="connsiteY0" fmla="*/ 0 h 1886415"/>
              <a:gd name="connsiteX1" fmla="*/ 1021978 w 2043954"/>
              <a:gd name="connsiteY1" fmla="*/ 0 h 1886415"/>
              <a:gd name="connsiteX2" fmla="*/ 1605663 w 2043954"/>
              <a:gd name="connsiteY2" fmla="*/ 0 h 1886415"/>
              <a:gd name="connsiteX3" fmla="*/ 1984697 w 2043954"/>
              <a:gd name="connsiteY3" fmla="*/ 656571 h 1886415"/>
              <a:gd name="connsiteX4" fmla="*/ 1692802 w 2043954"/>
              <a:gd name="connsiteY4" fmla="*/ 1162015 h 1886415"/>
              <a:gd name="connsiteX5" fmla="*/ 1401012 w 2043954"/>
              <a:gd name="connsiteY5" fmla="*/ 1667551 h 1886415"/>
              <a:gd name="connsiteX6" fmla="*/ 642944 w 2043954"/>
              <a:gd name="connsiteY6" fmla="*/ 1667551 h 1886415"/>
              <a:gd name="connsiteX7" fmla="*/ 351153 w 2043954"/>
              <a:gd name="connsiteY7" fmla="*/ 1162015 h 1886415"/>
              <a:gd name="connsiteX8" fmla="*/ 59258 w 2043954"/>
              <a:gd name="connsiteY8" fmla="*/ 656571 h 1886415"/>
              <a:gd name="connsiteX9" fmla="*/ 438292 w 2043954"/>
              <a:gd name="connsiteY9" fmla="*/ 0 h 188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954" h="1886415">
                <a:moveTo>
                  <a:pt x="438292" y="0"/>
                </a:moveTo>
                <a:lnTo>
                  <a:pt x="1021978" y="0"/>
                </a:lnTo>
                <a:lnTo>
                  <a:pt x="1605663" y="0"/>
                </a:lnTo>
                <a:cubicBezTo>
                  <a:pt x="1942489" y="0"/>
                  <a:pt x="2153110" y="364751"/>
                  <a:pt x="1984697" y="656571"/>
                </a:cubicBezTo>
                <a:lnTo>
                  <a:pt x="1692802" y="1162015"/>
                </a:lnTo>
                <a:lnTo>
                  <a:pt x="1401012" y="1667551"/>
                </a:lnTo>
                <a:cubicBezTo>
                  <a:pt x="1232599" y="1959370"/>
                  <a:pt x="811357" y="1959370"/>
                  <a:pt x="642944" y="1667551"/>
                </a:cubicBezTo>
                <a:lnTo>
                  <a:pt x="351153" y="1162015"/>
                </a:lnTo>
                <a:lnTo>
                  <a:pt x="59258" y="656571"/>
                </a:lnTo>
                <a:cubicBezTo>
                  <a:pt x="-109155" y="364751"/>
                  <a:pt x="101466" y="0"/>
                  <a:pt x="438292" y="0"/>
                </a:cubicBezTo>
                <a:close/>
              </a:path>
            </a:pathLst>
          </a:custGeom>
          <a:solidFill>
            <a:schemeClr val="bg2">
              <a:lumMod val="90000"/>
            </a:schemeClr>
          </a:solidFill>
        </p:spPr>
        <p:txBody>
          <a:bodyPr wrap="square">
            <a:noAutofit/>
          </a:bodyPr>
          <a:lstStyle/>
          <a:p>
            <a:endParaRPr lang="en-GB"/>
          </a:p>
        </p:txBody>
      </p:sp>
      <p:sp>
        <p:nvSpPr>
          <p:cNvPr id="56" name="Picture Placeholder 55">
            <a:extLst>
              <a:ext uri="{FF2B5EF4-FFF2-40B4-BE49-F238E27FC236}">
                <a16:creationId xmlns:a16="http://schemas.microsoft.com/office/drawing/2014/main" id="{B8E13446-6D76-E843-8905-794258C2CC4E}"/>
              </a:ext>
            </a:extLst>
          </p:cNvPr>
          <p:cNvSpPr>
            <a:spLocks noGrp="1"/>
          </p:cNvSpPr>
          <p:nvPr>
            <p:ph type="pic" sz="quarter" idx="10"/>
          </p:nvPr>
        </p:nvSpPr>
        <p:spPr>
          <a:xfrm>
            <a:off x="8253629" y="3120384"/>
            <a:ext cx="2662627" cy="2457098"/>
          </a:xfrm>
          <a:custGeom>
            <a:avLst/>
            <a:gdLst>
              <a:gd name="connsiteX0" fmla="*/ 570996 w 2662626"/>
              <a:gd name="connsiteY0" fmla="*/ 1 h 2457098"/>
              <a:gd name="connsiteX1" fmla="*/ 1331328 w 2662626"/>
              <a:gd name="connsiteY1" fmla="*/ 92 h 2457098"/>
              <a:gd name="connsiteX2" fmla="*/ 2091626 w 2662626"/>
              <a:gd name="connsiteY2" fmla="*/ 6 h 2457098"/>
              <a:gd name="connsiteX3" fmla="*/ 2585430 w 2662626"/>
              <a:gd name="connsiteY3" fmla="*/ 855216 h 2457098"/>
              <a:gd name="connsiteX4" fmla="*/ 2205275 w 2662626"/>
              <a:gd name="connsiteY4" fmla="*/ 1513665 h 2457098"/>
              <a:gd name="connsiteX5" fmla="*/ 1825119 w 2662626"/>
              <a:gd name="connsiteY5" fmla="*/ 2172113 h 2457098"/>
              <a:gd name="connsiteX6" fmla="*/ 837584 w 2662626"/>
              <a:gd name="connsiteY6" fmla="*/ 2172071 h 2457098"/>
              <a:gd name="connsiteX7" fmla="*/ 457509 w 2662626"/>
              <a:gd name="connsiteY7" fmla="*/ 1513591 h 2457098"/>
              <a:gd name="connsiteX8" fmla="*/ 77264 w 2662626"/>
              <a:gd name="connsiteY8" fmla="*/ 855169 h 2457098"/>
              <a:gd name="connsiteX9" fmla="*/ 570996 w 2662626"/>
              <a:gd name="connsiteY9" fmla="*/ 1 h 245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2626" h="2457098">
                <a:moveTo>
                  <a:pt x="570996" y="1"/>
                </a:moveTo>
                <a:lnTo>
                  <a:pt x="1331328" y="92"/>
                </a:lnTo>
                <a:lnTo>
                  <a:pt x="2091626" y="6"/>
                </a:lnTo>
                <a:cubicBezTo>
                  <a:pt x="2530512" y="84"/>
                  <a:pt x="2804805" y="475247"/>
                  <a:pt x="2585430" y="855216"/>
                </a:cubicBezTo>
                <a:lnTo>
                  <a:pt x="2205275" y="1513665"/>
                </a:lnTo>
                <a:lnTo>
                  <a:pt x="1825119" y="2172113"/>
                </a:lnTo>
                <a:cubicBezTo>
                  <a:pt x="1605744" y="2552083"/>
                  <a:pt x="1057094" y="2552119"/>
                  <a:pt x="837584" y="2172071"/>
                </a:cubicBezTo>
                <a:lnTo>
                  <a:pt x="457509" y="1513591"/>
                </a:lnTo>
                <a:lnTo>
                  <a:pt x="77264" y="855169"/>
                </a:lnTo>
                <a:cubicBezTo>
                  <a:pt x="-142246" y="475122"/>
                  <a:pt x="132110" y="-76"/>
                  <a:pt x="570996" y="1"/>
                </a:cubicBezTo>
                <a:close/>
              </a:path>
            </a:pathLst>
          </a:custGeom>
          <a:solidFill>
            <a:schemeClr val="bg2">
              <a:lumMod val="90000"/>
            </a:schemeClr>
          </a:solidFill>
        </p:spPr>
        <p:txBody>
          <a:bodyPr wrap="square">
            <a:noAutofit/>
          </a:bodyPr>
          <a:lstStyle/>
          <a:p>
            <a:endParaRPr lang="en-GB" dirty="0"/>
          </a:p>
        </p:txBody>
      </p:sp>
      <p:sp>
        <p:nvSpPr>
          <p:cNvPr id="4" name="Shape">
            <a:extLst>
              <a:ext uri="{FF2B5EF4-FFF2-40B4-BE49-F238E27FC236}">
                <a16:creationId xmlns:a16="http://schemas.microsoft.com/office/drawing/2014/main" id="{34D4B382-A6E0-2F4E-8459-FE398654CE8B}"/>
              </a:ext>
            </a:extLst>
          </p:cNvPr>
          <p:cNvSpPr/>
          <p:nvPr userDrawn="1"/>
        </p:nvSpPr>
        <p:spPr>
          <a:xfrm rot="12600000">
            <a:off x="7448997" y="-1759008"/>
            <a:ext cx="8269359" cy="89595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B1DF93C4-2F4C-4C4F-B4DA-3A93D45890F4}"/>
              </a:ext>
            </a:extLst>
          </p:cNvPr>
          <p:cNvSpPr/>
          <p:nvPr userDrawn="1"/>
        </p:nvSpPr>
        <p:spPr>
          <a:xfrm rot="16200000">
            <a:off x="8902208" y="1441771"/>
            <a:ext cx="1481809" cy="160549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31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Shape">
            <a:extLst>
              <a:ext uri="{FF2B5EF4-FFF2-40B4-BE49-F238E27FC236}">
                <a16:creationId xmlns:a16="http://schemas.microsoft.com/office/drawing/2014/main" id="{7FEE4A90-AB11-4E49-A2B1-9EACC549E0F9}"/>
              </a:ext>
            </a:extLst>
          </p:cNvPr>
          <p:cNvSpPr/>
          <p:nvPr userDrawn="1"/>
        </p:nvSpPr>
        <p:spPr>
          <a:xfrm rot="16200000">
            <a:off x="10767173" y="1149945"/>
            <a:ext cx="1886438" cy="204389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2477BAE-BA8A-9B4C-8CB2-72B6868FE8FE}"/>
              </a:ext>
            </a:extLst>
          </p:cNvPr>
          <p:cNvSpPr/>
          <p:nvPr userDrawn="1"/>
        </p:nvSpPr>
        <p:spPr>
          <a:xfrm rot="5400000">
            <a:off x="10195245" y="5226356"/>
            <a:ext cx="1332831" cy="1444079"/>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Picture Placeholder 56">
            <a:extLst>
              <a:ext uri="{FF2B5EF4-FFF2-40B4-BE49-F238E27FC236}">
                <a16:creationId xmlns:a16="http://schemas.microsoft.com/office/drawing/2014/main" id="{70510A9F-63A0-D84C-9182-7F9425E91F5F}"/>
              </a:ext>
            </a:extLst>
          </p:cNvPr>
          <p:cNvSpPr>
            <a:spLocks noGrp="1"/>
          </p:cNvSpPr>
          <p:nvPr>
            <p:ph type="pic" sz="quarter" idx="13"/>
          </p:nvPr>
        </p:nvSpPr>
        <p:spPr>
          <a:xfrm>
            <a:off x="6942804" y="608535"/>
            <a:ext cx="2464057" cy="2274138"/>
          </a:xfrm>
          <a:custGeom>
            <a:avLst/>
            <a:gdLst>
              <a:gd name="connsiteX0" fmla="*/ 438292 w 2043954"/>
              <a:gd name="connsiteY0" fmla="*/ 0 h 1886415"/>
              <a:gd name="connsiteX1" fmla="*/ 1021978 w 2043954"/>
              <a:gd name="connsiteY1" fmla="*/ 0 h 1886415"/>
              <a:gd name="connsiteX2" fmla="*/ 1605663 w 2043954"/>
              <a:gd name="connsiteY2" fmla="*/ 0 h 1886415"/>
              <a:gd name="connsiteX3" fmla="*/ 1984697 w 2043954"/>
              <a:gd name="connsiteY3" fmla="*/ 656571 h 1886415"/>
              <a:gd name="connsiteX4" fmla="*/ 1692802 w 2043954"/>
              <a:gd name="connsiteY4" fmla="*/ 1162015 h 1886415"/>
              <a:gd name="connsiteX5" fmla="*/ 1401012 w 2043954"/>
              <a:gd name="connsiteY5" fmla="*/ 1667551 h 1886415"/>
              <a:gd name="connsiteX6" fmla="*/ 642944 w 2043954"/>
              <a:gd name="connsiteY6" fmla="*/ 1667551 h 1886415"/>
              <a:gd name="connsiteX7" fmla="*/ 351153 w 2043954"/>
              <a:gd name="connsiteY7" fmla="*/ 1162015 h 1886415"/>
              <a:gd name="connsiteX8" fmla="*/ 59258 w 2043954"/>
              <a:gd name="connsiteY8" fmla="*/ 656571 h 1886415"/>
              <a:gd name="connsiteX9" fmla="*/ 438292 w 2043954"/>
              <a:gd name="connsiteY9" fmla="*/ 0 h 188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954" h="1886415">
                <a:moveTo>
                  <a:pt x="438292" y="0"/>
                </a:moveTo>
                <a:lnTo>
                  <a:pt x="1021978" y="0"/>
                </a:lnTo>
                <a:lnTo>
                  <a:pt x="1605663" y="0"/>
                </a:lnTo>
                <a:cubicBezTo>
                  <a:pt x="1942489" y="0"/>
                  <a:pt x="2153110" y="364751"/>
                  <a:pt x="1984697" y="656571"/>
                </a:cubicBezTo>
                <a:lnTo>
                  <a:pt x="1692802" y="1162015"/>
                </a:lnTo>
                <a:lnTo>
                  <a:pt x="1401012" y="1667551"/>
                </a:lnTo>
                <a:cubicBezTo>
                  <a:pt x="1232599" y="1959370"/>
                  <a:pt x="811357" y="1959370"/>
                  <a:pt x="642944" y="1667551"/>
                </a:cubicBezTo>
                <a:lnTo>
                  <a:pt x="351153" y="1162015"/>
                </a:lnTo>
                <a:lnTo>
                  <a:pt x="59258" y="656571"/>
                </a:lnTo>
                <a:cubicBezTo>
                  <a:pt x="-109155" y="364751"/>
                  <a:pt x="101466" y="0"/>
                  <a:pt x="438292" y="0"/>
                </a:cubicBezTo>
                <a:close/>
              </a:path>
            </a:pathLst>
          </a:custGeom>
          <a:solidFill>
            <a:schemeClr val="bg2">
              <a:lumMod val="90000"/>
            </a:schemeClr>
          </a:solidFill>
        </p:spPr>
        <p:txBody>
          <a:bodyPr wrap="square">
            <a:noAutofit/>
          </a:bodyPr>
          <a:lstStyle/>
          <a:p>
            <a:endParaRPr lang="en-GB"/>
          </a:p>
        </p:txBody>
      </p:sp>
      <p:sp>
        <p:nvSpPr>
          <p:cNvPr id="11" name="Title 1">
            <a:extLst>
              <a:ext uri="{FF2B5EF4-FFF2-40B4-BE49-F238E27FC236}">
                <a16:creationId xmlns:a16="http://schemas.microsoft.com/office/drawing/2014/main" id="{7B4A4BF6-0378-4B48-93E6-8A6FC055FD14}"/>
              </a:ext>
            </a:extLst>
          </p:cNvPr>
          <p:cNvSpPr>
            <a:spLocks noGrp="1"/>
          </p:cNvSpPr>
          <p:nvPr>
            <p:ph type="title"/>
          </p:nvPr>
        </p:nvSpPr>
        <p:spPr>
          <a:xfrm>
            <a:off x="838200" y="-356203"/>
            <a:ext cx="60198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2" name="Text Placeholder 7">
            <a:extLst>
              <a:ext uri="{FF2B5EF4-FFF2-40B4-BE49-F238E27FC236}">
                <a16:creationId xmlns:a16="http://schemas.microsoft.com/office/drawing/2014/main" id="{F8B2BE1A-9B37-2444-A759-A7E831D337B7}"/>
              </a:ext>
            </a:extLst>
          </p:cNvPr>
          <p:cNvSpPr>
            <a:spLocks noGrp="1"/>
          </p:cNvSpPr>
          <p:nvPr>
            <p:ph type="body" sz="quarter" idx="14"/>
          </p:nvPr>
        </p:nvSpPr>
        <p:spPr>
          <a:xfrm>
            <a:off x="838201" y="1269500"/>
            <a:ext cx="6019800" cy="552450"/>
          </a:xfrm>
        </p:spPr>
        <p:txBody>
          <a:bodyPr lIns="45720" rIns="0">
            <a:normAutofit/>
          </a:bodyPr>
          <a:lstStyle>
            <a:lvl1pPr marL="0" indent="0">
              <a:buNone/>
              <a:defRPr sz="2400">
                <a:solidFill>
                  <a:schemeClr val="accent2">
                    <a:lumMod val="75000"/>
                  </a:schemeClr>
                </a:solidFill>
              </a:defRPr>
            </a:lvl1pPr>
          </a:lstStyle>
          <a:p>
            <a:pPr lvl="0"/>
            <a:endParaRPr lang="en-US" dirty="0"/>
          </a:p>
        </p:txBody>
      </p:sp>
      <p:sp>
        <p:nvSpPr>
          <p:cNvPr id="13" name="Content Placeholder 2">
            <a:extLst>
              <a:ext uri="{FF2B5EF4-FFF2-40B4-BE49-F238E27FC236}">
                <a16:creationId xmlns:a16="http://schemas.microsoft.com/office/drawing/2014/main" id="{3D363AB1-352A-F340-9B7F-21CB934440B6}"/>
              </a:ext>
            </a:extLst>
          </p:cNvPr>
          <p:cNvSpPr>
            <a:spLocks noGrp="1"/>
          </p:cNvSpPr>
          <p:nvPr>
            <p:ph sz="half" idx="1"/>
          </p:nvPr>
        </p:nvSpPr>
        <p:spPr>
          <a:xfrm>
            <a:off x="838200" y="2103275"/>
            <a:ext cx="60198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18318887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21">
            <a:extLst>
              <a:ext uri="{FF2B5EF4-FFF2-40B4-BE49-F238E27FC236}">
                <a16:creationId xmlns:a16="http://schemas.microsoft.com/office/drawing/2014/main" id="{F5615027-79DD-B44C-B986-88A49199E2B6}"/>
              </a:ext>
            </a:extLst>
          </p:cNvPr>
          <p:cNvSpPr>
            <a:spLocks noGrp="1"/>
          </p:cNvSpPr>
          <p:nvPr>
            <p:ph type="pic" sz="quarter" idx="15"/>
          </p:nvPr>
        </p:nvSpPr>
        <p:spPr>
          <a:xfrm>
            <a:off x="752273" y="459293"/>
            <a:ext cx="10687459" cy="9863712"/>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3788143" y="2105913"/>
            <a:ext cx="4616559" cy="2387897"/>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3807073" y="4752099"/>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79995433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hape">
            <a:extLst>
              <a:ext uri="{FF2B5EF4-FFF2-40B4-BE49-F238E27FC236}">
                <a16:creationId xmlns:a16="http://schemas.microsoft.com/office/drawing/2014/main" id="{8A30E19C-3C10-1F49-B795-91555C3627EC}"/>
              </a:ext>
            </a:extLst>
          </p:cNvPr>
          <p:cNvSpPr/>
          <p:nvPr userDrawn="1"/>
        </p:nvSpPr>
        <p:spPr>
          <a:xfrm>
            <a:off x="9882175" y="2015067"/>
            <a:ext cx="2610016" cy="282786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AA913FF2-0544-D441-9DAA-8E4E8BB1A6D1}"/>
              </a:ext>
            </a:extLst>
          </p:cNvPr>
          <p:cNvSpPr/>
          <p:nvPr userDrawn="1"/>
        </p:nvSpPr>
        <p:spPr>
          <a:xfrm>
            <a:off x="5370905" y="694267"/>
            <a:ext cx="5048115" cy="546946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Title 15">
            <a:extLst>
              <a:ext uri="{FF2B5EF4-FFF2-40B4-BE49-F238E27FC236}">
                <a16:creationId xmlns:a16="http://schemas.microsoft.com/office/drawing/2014/main" id="{B95140A8-D880-7947-9949-9DE17126DB38}"/>
              </a:ext>
            </a:extLst>
          </p:cNvPr>
          <p:cNvSpPr>
            <a:spLocks noGrp="1"/>
          </p:cNvSpPr>
          <p:nvPr>
            <p:ph type="title"/>
          </p:nvPr>
        </p:nvSpPr>
        <p:spPr>
          <a:xfrm>
            <a:off x="7634651" y="2269073"/>
            <a:ext cx="2610016" cy="2480733"/>
          </a:xfrm>
        </p:spPr>
        <p:txBody>
          <a:bodyPr anchor="ctr" anchorCtr="0">
            <a:noAutofit/>
          </a:bodyPr>
          <a:lstStyle>
            <a:lvl1pPr algn="ctr">
              <a:defRPr sz="4800" b="1">
                <a:solidFill>
                  <a:schemeClr val="tx1"/>
                </a:solidFill>
              </a:defRPr>
            </a:lvl1pPr>
          </a:lstStyle>
          <a:p>
            <a:r>
              <a:rPr lang="en-US" dirty="0"/>
              <a:t>Click to edit Master title style</a:t>
            </a:r>
          </a:p>
        </p:txBody>
      </p:sp>
      <p:sp>
        <p:nvSpPr>
          <p:cNvPr id="9" name="Text Placeholder 2">
            <a:extLst>
              <a:ext uri="{FF2B5EF4-FFF2-40B4-BE49-F238E27FC236}">
                <a16:creationId xmlns:a16="http://schemas.microsoft.com/office/drawing/2014/main" id="{30D2BF80-02D1-724C-8DF6-DA82468BBFF0}"/>
              </a:ext>
            </a:extLst>
          </p:cNvPr>
          <p:cNvSpPr>
            <a:spLocks noGrp="1"/>
          </p:cNvSpPr>
          <p:nvPr>
            <p:ph type="body" idx="1" hasCustomPrompt="1"/>
          </p:nvPr>
        </p:nvSpPr>
        <p:spPr>
          <a:xfrm>
            <a:off x="10553713" y="2804393"/>
            <a:ext cx="1418155" cy="1249214"/>
          </a:xfrm>
        </p:spPr>
        <p:txBody>
          <a:bodyPr anchor="ctr" anchorCtr="0">
            <a:noAutofit/>
          </a:bodyPr>
          <a:lstStyle>
            <a:lvl1pPr marL="0" indent="0" algn="ctr">
              <a:buNone/>
              <a:defRPr sz="3600" b="1" i="0">
                <a:solidFill>
                  <a:schemeClr val="accent2">
                    <a:lumMod val="75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Picture Placeholder 13">
            <a:extLst>
              <a:ext uri="{FF2B5EF4-FFF2-40B4-BE49-F238E27FC236}">
                <a16:creationId xmlns:a16="http://schemas.microsoft.com/office/drawing/2014/main" id="{F025736D-57A0-F240-93FC-F48C1F2470BB}"/>
              </a:ext>
            </a:extLst>
          </p:cNvPr>
          <p:cNvSpPr>
            <a:spLocks noGrp="1"/>
          </p:cNvSpPr>
          <p:nvPr>
            <p:ph type="pic" sz="quarter" idx="13"/>
          </p:nvPr>
        </p:nvSpPr>
        <p:spPr>
          <a:xfrm>
            <a:off x="-473726" y="-909980"/>
            <a:ext cx="8110251" cy="8786542"/>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Tree>
    <p:extLst>
      <p:ext uri="{BB962C8B-B14F-4D97-AF65-F5344CB8AC3E}">
        <p14:creationId xmlns:p14="http://schemas.microsoft.com/office/powerpoint/2010/main" val="39857205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8">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hape">
            <a:extLst>
              <a:ext uri="{FF2B5EF4-FFF2-40B4-BE49-F238E27FC236}">
                <a16:creationId xmlns:a16="http://schemas.microsoft.com/office/drawing/2014/main" id="{8A30E19C-3C10-1F49-B795-91555C3627EC}"/>
              </a:ext>
            </a:extLst>
          </p:cNvPr>
          <p:cNvSpPr/>
          <p:nvPr userDrawn="1"/>
        </p:nvSpPr>
        <p:spPr>
          <a:xfrm rot="5400000">
            <a:off x="-1731316" y="-221539"/>
            <a:ext cx="13461744" cy="14585355"/>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AA913FF2-0544-D441-9DAA-8E4E8BB1A6D1}"/>
              </a:ext>
            </a:extLst>
          </p:cNvPr>
          <p:cNvSpPr/>
          <p:nvPr userDrawn="1"/>
        </p:nvSpPr>
        <p:spPr>
          <a:xfrm rot="5400000">
            <a:off x="776418" y="227552"/>
            <a:ext cx="6569421" cy="711775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Title 15">
            <a:extLst>
              <a:ext uri="{FF2B5EF4-FFF2-40B4-BE49-F238E27FC236}">
                <a16:creationId xmlns:a16="http://schemas.microsoft.com/office/drawing/2014/main" id="{B95140A8-D880-7947-9949-9DE17126DB38}"/>
              </a:ext>
            </a:extLst>
          </p:cNvPr>
          <p:cNvSpPr>
            <a:spLocks noGrp="1"/>
          </p:cNvSpPr>
          <p:nvPr>
            <p:ph type="title"/>
          </p:nvPr>
        </p:nvSpPr>
        <p:spPr>
          <a:xfrm>
            <a:off x="1024197" y="501723"/>
            <a:ext cx="6168251" cy="1473769"/>
          </a:xfrm>
        </p:spPr>
        <p:txBody>
          <a:bodyPr anchor="ctr" anchorCtr="0">
            <a:noAutofit/>
          </a:bodyPr>
          <a:lstStyle>
            <a:lvl1pPr algn="ctr">
              <a:defRPr sz="6600" b="1">
                <a:solidFill>
                  <a:schemeClr val="tx1"/>
                </a:solidFill>
                <a:latin typeface="+mn-lt"/>
              </a:defRPr>
            </a:lvl1pPr>
          </a:lstStyle>
          <a:p>
            <a:r>
              <a:rPr lang="en-US" dirty="0"/>
              <a:t>Click to edit Master title style</a:t>
            </a:r>
          </a:p>
        </p:txBody>
      </p:sp>
      <p:sp>
        <p:nvSpPr>
          <p:cNvPr id="9" name="Text Placeholder 2">
            <a:extLst>
              <a:ext uri="{FF2B5EF4-FFF2-40B4-BE49-F238E27FC236}">
                <a16:creationId xmlns:a16="http://schemas.microsoft.com/office/drawing/2014/main" id="{30D2BF80-02D1-724C-8DF6-DA82468BBFF0}"/>
              </a:ext>
            </a:extLst>
          </p:cNvPr>
          <p:cNvSpPr>
            <a:spLocks noGrp="1"/>
          </p:cNvSpPr>
          <p:nvPr>
            <p:ph type="body" idx="1" hasCustomPrompt="1"/>
          </p:nvPr>
        </p:nvSpPr>
        <p:spPr>
          <a:xfrm>
            <a:off x="7714397" y="621725"/>
            <a:ext cx="2935679" cy="1249214"/>
          </a:xfrm>
        </p:spPr>
        <p:txBody>
          <a:bodyPr anchor="ctr" anchorCtr="0">
            <a:noAutofit/>
          </a:bodyPr>
          <a:lstStyle>
            <a:lvl1pPr marL="0" indent="0" algn="ctr">
              <a:buNone/>
              <a:defRPr sz="3600" b="1" i="0">
                <a:solidFill>
                  <a:schemeClr val="accent2"/>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0" name="Picture Placeholder 7">
            <a:extLst>
              <a:ext uri="{FF2B5EF4-FFF2-40B4-BE49-F238E27FC236}">
                <a16:creationId xmlns:a16="http://schemas.microsoft.com/office/drawing/2014/main" id="{9CEDF4E5-9A6E-7147-AF84-D6F35A727CA9}"/>
              </a:ext>
            </a:extLst>
          </p:cNvPr>
          <p:cNvSpPr>
            <a:spLocks noGrp="1"/>
          </p:cNvSpPr>
          <p:nvPr>
            <p:ph type="pic" sz="quarter" idx="13"/>
          </p:nvPr>
        </p:nvSpPr>
        <p:spPr>
          <a:xfrm>
            <a:off x="970409" y="1990952"/>
            <a:ext cx="10251187" cy="9461057"/>
          </a:xfrm>
          <a:custGeom>
            <a:avLst/>
            <a:gdLst>
              <a:gd name="connsiteX0" fmla="*/ 1314699 w 6131036"/>
              <a:gd name="connsiteY0" fmla="*/ 0 h 5658475"/>
              <a:gd name="connsiteX1" fmla="*/ 3065518 w 6131036"/>
              <a:gd name="connsiteY1" fmla="*/ 0 h 5658475"/>
              <a:gd name="connsiteX2" fmla="*/ 4816338 w 6131036"/>
              <a:gd name="connsiteY2" fmla="*/ 0 h 5658475"/>
              <a:gd name="connsiteX3" fmla="*/ 5953287 w 6131036"/>
              <a:gd name="connsiteY3" fmla="*/ 1969443 h 5658475"/>
              <a:gd name="connsiteX4" fmla="*/ 5077720 w 6131036"/>
              <a:gd name="connsiteY4" fmla="*/ 3485571 h 5658475"/>
              <a:gd name="connsiteX5" fmla="*/ 4202467 w 6131036"/>
              <a:gd name="connsiteY5" fmla="*/ 5001972 h 5658475"/>
              <a:gd name="connsiteX6" fmla="*/ 1928569 w 6131036"/>
              <a:gd name="connsiteY6" fmla="*/ 5001972 h 5658475"/>
              <a:gd name="connsiteX7" fmla="*/ 1053317 w 6131036"/>
              <a:gd name="connsiteY7" fmla="*/ 3485571 h 5658475"/>
              <a:gd name="connsiteX8" fmla="*/ 177750 w 6131036"/>
              <a:gd name="connsiteY8" fmla="*/ 1969443 h 5658475"/>
              <a:gd name="connsiteX9" fmla="*/ 1314699 w 6131036"/>
              <a:gd name="connsiteY9" fmla="*/ 0 h 56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1036" h="5658475">
                <a:moveTo>
                  <a:pt x="1314699" y="0"/>
                </a:moveTo>
                <a:lnTo>
                  <a:pt x="3065518" y="0"/>
                </a:lnTo>
                <a:lnTo>
                  <a:pt x="4816338" y="0"/>
                </a:lnTo>
                <a:cubicBezTo>
                  <a:pt x="5826680" y="0"/>
                  <a:pt x="6458458" y="1094105"/>
                  <a:pt x="5953287" y="1969443"/>
                </a:cubicBezTo>
                <a:lnTo>
                  <a:pt x="5077720" y="3485571"/>
                </a:lnTo>
                <a:lnTo>
                  <a:pt x="4202467" y="5001972"/>
                </a:lnTo>
                <a:cubicBezTo>
                  <a:pt x="3697296" y="5877310"/>
                  <a:pt x="2433740" y="5877310"/>
                  <a:pt x="1928569" y="5001972"/>
                </a:cubicBezTo>
                <a:lnTo>
                  <a:pt x="1053317" y="3485571"/>
                </a:lnTo>
                <a:lnTo>
                  <a:pt x="177750" y="1969443"/>
                </a:lnTo>
                <a:cubicBezTo>
                  <a:pt x="-327421" y="1094105"/>
                  <a:pt x="304357" y="0"/>
                  <a:pt x="1314699" y="0"/>
                </a:cubicBezTo>
                <a:close/>
              </a:path>
            </a:pathLst>
          </a:custGeom>
          <a:solidFill>
            <a:schemeClr val="bg2">
              <a:lumMod val="90000"/>
            </a:schemeClr>
          </a:solidFill>
        </p:spPr>
        <p:txBody>
          <a:bodyPr wrap="square">
            <a:noAutofit/>
          </a:bodyPr>
          <a:lstStyle/>
          <a:p>
            <a:endParaRPr lang="en-GB" dirty="0"/>
          </a:p>
        </p:txBody>
      </p:sp>
    </p:spTree>
    <p:extLst>
      <p:ext uri="{BB962C8B-B14F-4D97-AF65-F5344CB8AC3E}">
        <p14:creationId xmlns:p14="http://schemas.microsoft.com/office/powerpoint/2010/main" val="188421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6BC089-D443-8E46-9B20-F805C5ADFBEB}" type="datetimeFigureOut">
              <a:rPr lang="en-GB" smtClean="0"/>
              <a:t>25/03/2025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7809C5-EAA0-BC41-804F-8C0058248A03}" type="slidenum">
              <a:rPr lang="en-GB" smtClean="0"/>
              <a:t>‹#›</a:t>
            </a:fld>
            <a:endParaRPr lang="en-GB"/>
          </a:p>
        </p:txBody>
      </p:sp>
      <p:sp>
        <p:nvSpPr>
          <p:cNvPr id="9" name="Title 1">
            <a:extLst>
              <a:ext uri="{FF2B5EF4-FFF2-40B4-BE49-F238E27FC236}">
                <a16:creationId xmlns:a16="http://schemas.microsoft.com/office/drawing/2014/main" id="{A76E271D-D6A4-ED49-886A-0069C8C5809C}"/>
              </a:ext>
            </a:extLst>
          </p:cNvPr>
          <p:cNvSpPr>
            <a:spLocks noGrp="1"/>
          </p:cNvSpPr>
          <p:nvPr>
            <p:ph type="title"/>
          </p:nvPr>
        </p:nvSpPr>
        <p:spPr>
          <a:xfrm>
            <a:off x="838200" y="391692"/>
            <a:ext cx="10515600" cy="840230"/>
          </a:xfrm>
        </p:spPr>
        <p:txBody>
          <a:bodyPr lIns="0" rIns="0" anchor="b">
            <a:spAutoFit/>
          </a:bodyPr>
          <a:lstStyle>
            <a:lvl1pPr>
              <a:defRPr sz="5400">
                <a:solidFill>
                  <a:schemeClr val="tx1"/>
                </a:solidFill>
              </a:defRPr>
            </a:lvl1pPr>
          </a:lstStyle>
          <a:p>
            <a:r>
              <a:rPr lang="en-US" dirty="0"/>
              <a:t>Click to edit Master title style</a:t>
            </a:r>
          </a:p>
        </p:txBody>
      </p:sp>
      <p:sp>
        <p:nvSpPr>
          <p:cNvPr id="14" name="Text Placeholder 7">
            <a:extLst>
              <a:ext uri="{FF2B5EF4-FFF2-40B4-BE49-F238E27FC236}">
                <a16:creationId xmlns:a16="http://schemas.microsoft.com/office/drawing/2014/main" id="{B84DB4D7-0766-D948-8A03-0A828D3888F9}"/>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solidFill>
              </a:defRPr>
            </a:lvl1pPr>
          </a:lstStyle>
          <a:p>
            <a:pPr lvl="0"/>
            <a:endParaRPr lang="en-US" dirty="0"/>
          </a:p>
        </p:txBody>
      </p:sp>
      <p:sp>
        <p:nvSpPr>
          <p:cNvPr id="15" name="Content Placeholder 2">
            <a:extLst>
              <a:ext uri="{FF2B5EF4-FFF2-40B4-BE49-F238E27FC236}">
                <a16:creationId xmlns:a16="http://schemas.microsoft.com/office/drawing/2014/main" id="{41E9DC25-523C-EE48-AEE5-C05353924DE8}"/>
              </a:ext>
            </a:extLst>
          </p:cNvPr>
          <p:cNvSpPr>
            <a:spLocks noGrp="1"/>
          </p:cNvSpPr>
          <p:nvPr>
            <p:ph sz="half" idx="1"/>
          </p:nvPr>
        </p:nvSpPr>
        <p:spPr>
          <a:xfrm>
            <a:off x="838205"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6" name="Content Placeholder 3">
            <a:extLst>
              <a:ext uri="{FF2B5EF4-FFF2-40B4-BE49-F238E27FC236}">
                <a16:creationId xmlns:a16="http://schemas.microsoft.com/office/drawing/2014/main" id="{D6C65D7D-FA41-0440-B523-C4ACF162EFC8}"/>
              </a:ext>
            </a:extLst>
          </p:cNvPr>
          <p:cNvSpPr>
            <a:spLocks noGrp="1"/>
          </p:cNvSpPr>
          <p:nvPr>
            <p:ph sz="half" idx="2"/>
          </p:nvPr>
        </p:nvSpPr>
        <p:spPr>
          <a:xfrm>
            <a:off x="4425866"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Content Placeholder 3">
            <a:extLst>
              <a:ext uri="{FF2B5EF4-FFF2-40B4-BE49-F238E27FC236}">
                <a16:creationId xmlns:a16="http://schemas.microsoft.com/office/drawing/2014/main" id="{18EFDF0A-C655-C64E-BC11-ACA37B14C29A}"/>
              </a:ext>
            </a:extLst>
          </p:cNvPr>
          <p:cNvSpPr>
            <a:spLocks noGrp="1"/>
          </p:cNvSpPr>
          <p:nvPr>
            <p:ph sz="half" idx="14"/>
          </p:nvPr>
        </p:nvSpPr>
        <p:spPr>
          <a:xfrm>
            <a:off x="7983258"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40288705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29">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989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3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15638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3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533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3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2319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3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354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3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945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3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15826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0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B629870-74EB-8946-A64E-5CE2A02D6DCA}"/>
              </a:ext>
            </a:extLst>
          </p:cNvPr>
          <p:cNvSpPr>
            <a:spLocks noGrp="1"/>
          </p:cNvSpPr>
          <p:nvPr>
            <p:ph type="pic" sz="quarter" idx="13"/>
          </p:nvPr>
        </p:nvSpPr>
        <p:spPr>
          <a:xfrm>
            <a:off x="9593985" y="1182688"/>
            <a:ext cx="4025179" cy="4360862"/>
          </a:xfrm>
          <a:custGeom>
            <a:avLst/>
            <a:gdLst>
              <a:gd name="connsiteX0" fmla="*/ 915045 w 4025179"/>
              <a:gd name="connsiteY0" fmla="*/ 0 h 4360862"/>
              <a:gd name="connsiteX1" fmla="*/ 927071 w 4025179"/>
              <a:gd name="connsiteY1" fmla="*/ 0 h 4360862"/>
              <a:gd name="connsiteX2" fmla="*/ 1040598 w 4025179"/>
              <a:gd name="connsiteY2" fmla="*/ 5539 h 4360862"/>
              <a:gd name="connsiteX3" fmla="*/ 1401158 w 4025179"/>
              <a:gd name="connsiteY3" fmla="*/ 125948 h 4360862"/>
              <a:gd name="connsiteX4" fmla="*/ 2479805 w 4025179"/>
              <a:gd name="connsiteY4" fmla="*/ 748869 h 4360862"/>
              <a:gd name="connsiteX5" fmla="*/ 3558646 w 4025179"/>
              <a:gd name="connsiteY5" fmla="*/ 1371566 h 4360862"/>
              <a:gd name="connsiteX6" fmla="*/ 4018417 w 4025179"/>
              <a:gd name="connsiteY6" fmla="*/ 2062739 h 4360862"/>
              <a:gd name="connsiteX7" fmla="*/ 4025179 w 4025179"/>
              <a:gd name="connsiteY7" fmla="*/ 2171810 h 4360862"/>
              <a:gd name="connsiteX8" fmla="*/ 4025179 w 4025179"/>
              <a:gd name="connsiteY8" fmla="*/ 2189083 h 4360862"/>
              <a:gd name="connsiteX9" fmla="*/ 4018417 w 4025179"/>
              <a:gd name="connsiteY9" fmla="*/ 2298154 h 4360862"/>
              <a:gd name="connsiteX10" fmla="*/ 3558646 w 4025179"/>
              <a:gd name="connsiteY10" fmla="*/ 2989327 h 4360862"/>
              <a:gd name="connsiteX11" fmla="*/ 2479805 w 4025179"/>
              <a:gd name="connsiteY11" fmla="*/ 3612024 h 4360862"/>
              <a:gd name="connsiteX12" fmla="*/ 1401158 w 4025179"/>
              <a:gd name="connsiteY12" fmla="*/ 4234944 h 4360862"/>
              <a:gd name="connsiteX13" fmla="*/ 1040598 w 4025179"/>
              <a:gd name="connsiteY13" fmla="*/ 4355354 h 4360862"/>
              <a:gd name="connsiteX14" fmla="*/ 927697 w 4025179"/>
              <a:gd name="connsiteY14" fmla="*/ 4360862 h 4360862"/>
              <a:gd name="connsiteX15" fmla="*/ 914677 w 4025179"/>
              <a:gd name="connsiteY15" fmla="*/ 4360862 h 4360862"/>
              <a:gd name="connsiteX16" fmla="*/ 800228 w 4025179"/>
              <a:gd name="connsiteY16" fmla="*/ 4351374 h 4360862"/>
              <a:gd name="connsiteX17" fmla="*/ 0 w 4025179"/>
              <a:gd name="connsiteY17" fmla="*/ 3426064 h 4360862"/>
              <a:gd name="connsiteX18" fmla="*/ 0 w 4025179"/>
              <a:gd name="connsiteY18" fmla="*/ 2180446 h 4360862"/>
              <a:gd name="connsiteX19" fmla="*/ 0 w 4025179"/>
              <a:gd name="connsiteY19" fmla="*/ 934829 h 4360862"/>
              <a:gd name="connsiteX20" fmla="*/ 800228 w 4025179"/>
              <a:gd name="connsiteY20" fmla="*/ 9519 h 436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25179" h="4360862">
                <a:moveTo>
                  <a:pt x="915045" y="0"/>
                </a:moveTo>
                <a:lnTo>
                  <a:pt x="927071" y="0"/>
                </a:lnTo>
                <a:lnTo>
                  <a:pt x="1040598" y="5539"/>
                </a:lnTo>
                <a:cubicBezTo>
                  <a:pt x="1162152" y="19609"/>
                  <a:pt x="1284391" y="58560"/>
                  <a:pt x="1401158" y="125948"/>
                </a:cubicBezTo>
                <a:lnTo>
                  <a:pt x="2479805" y="748869"/>
                </a:lnTo>
                <a:lnTo>
                  <a:pt x="3558646" y="1371566"/>
                </a:lnTo>
                <a:cubicBezTo>
                  <a:pt x="3831103" y="1528805"/>
                  <a:pt x="3984359" y="1789317"/>
                  <a:pt x="4018417" y="2062739"/>
                </a:cubicBezTo>
                <a:lnTo>
                  <a:pt x="4025179" y="2171810"/>
                </a:lnTo>
                <a:lnTo>
                  <a:pt x="4025179" y="2189083"/>
                </a:lnTo>
                <a:lnTo>
                  <a:pt x="4018417" y="2298154"/>
                </a:lnTo>
                <a:cubicBezTo>
                  <a:pt x="3984359" y="2571575"/>
                  <a:pt x="3831103" y="2832088"/>
                  <a:pt x="3558646" y="2989327"/>
                </a:cubicBezTo>
                <a:lnTo>
                  <a:pt x="2479805" y="3612024"/>
                </a:lnTo>
                <a:lnTo>
                  <a:pt x="1401158" y="4234944"/>
                </a:lnTo>
                <a:cubicBezTo>
                  <a:pt x="1284391" y="4302332"/>
                  <a:pt x="1162152" y="4341283"/>
                  <a:pt x="1040598" y="4355354"/>
                </a:cubicBezTo>
                <a:lnTo>
                  <a:pt x="927697" y="4360862"/>
                </a:lnTo>
                <a:lnTo>
                  <a:pt x="914677" y="4360862"/>
                </a:lnTo>
                <a:lnTo>
                  <a:pt x="800228" y="4351374"/>
                </a:lnTo>
                <a:cubicBezTo>
                  <a:pt x="367915" y="4287123"/>
                  <a:pt x="0" y="3920243"/>
                  <a:pt x="0" y="3426064"/>
                </a:cubicBezTo>
                <a:lnTo>
                  <a:pt x="0" y="2180446"/>
                </a:lnTo>
                <a:lnTo>
                  <a:pt x="0" y="934829"/>
                </a:lnTo>
                <a:cubicBezTo>
                  <a:pt x="0" y="440650"/>
                  <a:pt x="367915" y="73770"/>
                  <a:pt x="800228" y="9519"/>
                </a:cubicBezTo>
                <a:close/>
              </a:path>
            </a:pathLst>
          </a:custGeom>
          <a:solidFill>
            <a:schemeClr val="bg2">
              <a:lumMod val="90000"/>
            </a:schemeClr>
          </a:solidFill>
        </p:spPr>
        <p:txBody>
          <a:bodyPr wrap="square">
            <a:noAutofit/>
          </a:bodyPr>
          <a:lstStyle/>
          <a:p>
            <a:endParaRPr lang="en-GB"/>
          </a:p>
        </p:txBody>
      </p:sp>
      <p:sp>
        <p:nvSpPr>
          <p:cNvPr id="2" name="Date Placeholder 1">
            <a:extLst>
              <a:ext uri="{FF2B5EF4-FFF2-40B4-BE49-F238E27FC236}">
                <a16:creationId xmlns:a16="http://schemas.microsoft.com/office/drawing/2014/main" id="{922ECAED-FD22-6846-8164-C07561AC2A0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195A717F-22C8-AC4C-8AC3-D0216408AB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A68DE37-5FC8-1641-8974-DD8CDF20B2E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 Placeholder 2">
            <a:extLst>
              <a:ext uri="{FF2B5EF4-FFF2-40B4-BE49-F238E27FC236}">
                <a16:creationId xmlns:a16="http://schemas.microsoft.com/office/drawing/2014/main" id="{124D2B9F-4060-AF4A-805C-962332D5A61B}"/>
              </a:ext>
            </a:extLst>
          </p:cNvPr>
          <p:cNvSpPr>
            <a:spLocks noGrp="1"/>
          </p:cNvSpPr>
          <p:nvPr>
            <p:ph type="body" idx="1"/>
          </p:nvPr>
        </p:nvSpPr>
        <p:spPr>
          <a:xfrm>
            <a:off x="498232" y="3714013"/>
            <a:ext cx="3966357" cy="1500187"/>
          </a:xfrm>
        </p:spPr>
        <p:txBody>
          <a:bodyPr/>
          <a:lstStyle>
            <a:lvl1pPr marL="0" indent="0">
              <a:buNone/>
              <a:defRPr sz="2400" b="0" i="0">
                <a:solidFill>
                  <a:schemeClr val="bg1"/>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8" name="Shape">
            <a:extLst>
              <a:ext uri="{FF2B5EF4-FFF2-40B4-BE49-F238E27FC236}">
                <a16:creationId xmlns:a16="http://schemas.microsoft.com/office/drawing/2014/main" id="{22601DD0-3625-FF41-8C1D-1B48F34BD2EF}"/>
              </a:ext>
            </a:extLst>
          </p:cNvPr>
          <p:cNvSpPr/>
          <p:nvPr userDrawn="1"/>
        </p:nvSpPr>
        <p:spPr>
          <a:xfrm>
            <a:off x="4720695" y="473010"/>
            <a:ext cx="5334744" cy="578002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Shape">
            <a:extLst>
              <a:ext uri="{FF2B5EF4-FFF2-40B4-BE49-F238E27FC236}">
                <a16:creationId xmlns:a16="http://schemas.microsoft.com/office/drawing/2014/main" id="{C2B786A7-DF6B-1348-9D3A-FFE7E5A2C47F}"/>
              </a:ext>
            </a:extLst>
          </p:cNvPr>
          <p:cNvSpPr/>
          <p:nvPr userDrawn="1"/>
        </p:nvSpPr>
        <p:spPr>
          <a:xfrm rot="7200000">
            <a:off x="-1762985" y="179143"/>
            <a:ext cx="7139409" cy="773531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Title 15">
            <a:extLst>
              <a:ext uri="{FF2B5EF4-FFF2-40B4-BE49-F238E27FC236}">
                <a16:creationId xmlns:a16="http://schemas.microsoft.com/office/drawing/2014/main" id="{1CE6B6E6-73F9-E540-8A32-A72BA46DC3D9}"/>
              </a:ext>
            </a:extLst>
          </p:cNvPr>
          <p:cNvSpPr>
            <a:spLocks noGrp="1"/>
          </p:cNvSpPr>
          <p:nvPr>
            <p:ph type="title" hasCustomPrompt="1"/>
          </p:nvPr>
        </p:nvSpPr>
        <p:spPr>
          <a:xfrm>
            <a:off x="498231" y="1512282"/>
            <a:ext cx="3966356" cy="1916723"/>
          </a:xfrm>
        </p:spPr>
        <p:txBody>
          <a:bodyPr anchor="b" anchorCtr="0">
            <a:normAutofit/>
          </a:bodyPr>
          <a:lstStyle>
            <a:lvl1pPr>
              <a:defRPr sz="3600" b="1">
                <a:solidFill>
                  <a:schemeClr val="tx1"/>
                </a:solidFill>
                <a:latin typeface="+mn-lt"/>
              </a:defRPr>
            </a:lvl1pPr>
          </a:lstStyle>
          <a:p>
            <a:r>
              <a:rPr lang="en-US" dirty="0"/>
              <a:t>CLICK TO EDIT MASTER TITLE STYLE</a:t>
            </a:r>
          </a:p>
        </p:txBody>
      </p:sp>
    </p:spTree>
    <p:extLst>
      <p:ext uri="{BB962C8B-B14F-4D97-AF65-F5344CB8AC3E}">
        <p14:creationId xmlns:p14="http://schemas.microsoft.com/office/powerpoint/2010/main" val="35952088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0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Shape">
            <a:extLst>
              <a:ext uri="{FF2B5EF4-FFF2-40B4-BE49-F238E27FC236}">
                <a16:creationId xmlns:a16="http://schemas.microsoft.com/office/drawing/2014/main" id="{EADCEF97-7461-9048-AA54-B8FF2433BC83}"/>
              </a:ext>
            </a:extLst>
          </p:cNvPr>
          <p:cNvSpPr/>
          <p:nvPr userDrawn="1"/>
        </p:nvSpPr>
        <p:spPr>
          <a:xfrm>
            <a:off x="1963207" y="473010"/>
            <a:ext cx="5334744" cy="578002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Shape">
            <a:extLst>
              <a:ext uri="{FF2B5EF4-FFF2-40B4-BE49-F238E27FC236}">
                <a16:creationId xmlns:a16="http://schemas.microsoft.com/office/drawing/2014/main" id="{34B0415C-1D36-0A48-AE76-3A12AC8CA957}"/>
              </a:ext>
            </a:extLst>
          </p:cNvPr>
          <p:cNvSpPr/>
          <p:nvPr userDrawn="1"/>
        </p:nvSpPr>
        <p:spPr>
          <a:xfrm>
            <a:off x="6587587" y="1071563"/>
            <a:ext cx="4229860" cy="458292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4" name="Picture Placeholder 13">
            <a:extLst>
              <a:ext uri="{FF2B5EF4-FFF2-40B4-BE49-F238E27FC236}">
                <a16:creationId xmlns:a16="http://schemas.microsoft.com/office/drawing/2014/main" id="{6B629870-74EB-8946-A64E-5CE2A02D6DCA}"/>
              </a:ext>
            </a:extLst>
          </p:cNvPr>
          <p:cNvSpPr>
            <a:spLocks noGrp="1"/>
          </p:cNvSpPr>
          <p:nvPr>
            <p:ph type="pic" sz="quarter" idx="13"/>
          </p:nvPr>
        </p:nvSpPr>
        <p:spPr>
          <a:xfrm>
            <a:off x="-2600774" y="1182688"/>
            <a:ext cx="4025179" cy="4360862"/>
          </a:xfrm>
          <a:custGeom>
            <a:avLst/>
            <a:gdLst>
              <a:gd name="connsiteX0" fmla="*/ 915045 w 4025179"/>
              <a:gd name="connsiteY0" fmla="*/ 0 h 4360862"/>
              <a:gd name="connsiteX1" fmla="*/ 927071 w 4025179"/>
              <a:gd name="connsiteY1" fmla="*/ 0 h 4360862"/>
              <a:gd name="connsiteX2" fmla="*/ 1040598 w 4025179"/>
              <a:gd name="connsiteY2" fmla="*/ 5539 h 4360862"/>
              <a:gd name="connsiteX3" fmla="*/ 1401158 w 4025179"/>
              <a:gd name="connsiteY3" fmla="*/ 125948 h 4360862"/>
              <a:gd name="connsiteX4" fmla="*/ 2479805 w 4025179"/>
              <a:gd name="connsiteY4" fmla="*/ 748869 h 4360862"/>
              <a:gd name="connsiteX5" fmla="*/ 3558646 w 4025179"/>
              <a:gd name="connsiteY5" fmla="*/ 1371566 h 4360862"/>
              <a:gd name="connsiteX6" fmla="*/ 4018417 w 4025179"/>
              <a:gd name="connsiteY6" fmla="*/ 2062739 h 4360862"/>
              <a:gd name="connsiteX7" fmla="*/ 4025179 w 4025179"/>
              <a:gd name="connsiteY7" fmla="*/ 2171810 h 4360862"/>
              <a:gd name="connsiteX8" fmla="*/ 4025179 w 4025179"/>
              <a:gd name="connsiteY8" fmla="*/ 2189083 h 4360862"/>
              <a:gd name="connsiteX9" fmla="*/ 4018417 w 4025179"/>
              <a:gd name="connsiteY9" fmla="*/ 2298154 h 4360862"/>
              <a:gd name="connsiteX10" fmla="*/ 3558646 w 4025179"/>
              <a:gd name="connsiteY10" fmla="*/ 2989327 h 4360862"/>
              <a:gd name="connsiteX11" fmla="*/ 2479805 w 4025179"/>
              <a:gd name="connsiteY11" fmla="*/ 3612024 h 4360862"/>
              <a:gd name="connsiteX12" fmla="*/ 1401158 w 4025179"/>
              <a:gd name="connsiteY12" fmla="*/ 4234944 h 4360862"/>
              <a:gd name="connsiteX13" fmla="*/ 1040598 w 4025179"/>
              <a:gd name="connsiteY13" fmla="*/ 4355354 h 4360862"/>
              <a:gd name="connsiteX14" fmla="*/ 927697 w 4025179"/>
              <a:gd name="connsiteY14" fmla="*/ 4360862 h 4360862"/>
              <a:gd name="connsiteX15" fmla="*/ 914677 w 4025179"/>
              <a:gd name="connsiteY15" fmla="*/ 4360862 h 4360862"/>
              <a:gd name="connsiteX16" fmla="*/ 800228 w 4025179"/>
              <a:gd name="connsiteY16" fmla="*/ 4351374 h 4360862"/>
              <a:gd name="connsiteX17" fmla="*/ 0 w 4025179"/>
              <a:gd name="connsiteY17" fmla="*/ 3426064 h 4360862"/>
              <a:gd name="connsiteX18" fmla="*/ 0 w 4025179"/>
              <a:gd name="connsiteY18" fmla="*/ 2180446 h 4360862"/>
              <a:gd name="connsiteX19" fmla="*/ 0 w 4025179"/>
              <a:gd name="connsiteY19" fmla="*/ 934829 h 4360862"/>
              <a:gd name="connsiteX20" fmla="*/ 800228 w 4025179"/>
              <a:gd name="connsiteY20" fmla="*/ 9519 h 436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25179" h="4360862">
                <a:moveTo>
                  <a:pt x="915045" y="0"/>
                </a:moveTo>
                <a:lnTo>
                  <a:pt x="927071" y="0"/>
                </a:lnTo>
                <a:lnTo>
                  <a:pt x="1040598" y="5539"/>
                </a:lnTo>
                <a:cubicBezTo>
                  <a:pt x="1162152" y="19609"/>
                  <a:pt x="1284391" y="58560"/>
                  <a:pt x="1401158" y="125948"/>
                </a:cubicBezTo>
                <a:lnTo>
                  <a:pt x="2479805" y="748869"/>
                </a:lnTo>
                <a:lnTo>
                  <a:pt x="3558646" y="1371566"/>
                </a:lnTo>
                <a:cubicBezTo>
                  <a:pt x="3831103" y="1528805"/>
                  <a:pt x="3984359" y="1789317"/>
                  <a:pt x="4018417" y="2062739"/>
                </a:cubicBezTo>
                <a:lnTo>
                  <a:pt x="4025179" y="2171810"/>
                </a:lnTo>
                <a:lnTo>
                  <a:pt x="4025179" y="2189083"/>
                </a:lnTo>
                <a:lnTo>
                  <a:pt x="4018417" y="2298154"/>
                </a:lnTo>
                <a:cubicBezTo>
                  <a:pt x="3984359" y="2571575"/>
                  <a:pt x="3831103" y="2832088"/>
                  <a:pt x="3558646" y="2989327"/>
                </a:cubicBezTo>
                <a:lnTo>
                  <a:pt x="2479805" y="3612024"/>
                </a:lnTo>
                <a:lnTo>
                  <a:pt x="1401158" y="4234944"/>
                </a:lnTo>
                <a:cubicBezTo>
                  <a:pt x="1284391" y="4302332"/>
                  <a:pt x="1162152" y="4341283"/>
                  <a:pt x="1040598" y="4355354"/>
                </a:cubicBezTo>
                <a:lnTo>
                  <a:pt x="927697" y="4360862"/>
                </a:lnTo>
                <a:lnTo>
                  <a:pt x="914677" y="4360862"/>
                </a:lnTo>
                <a:lnTo>
                  <a:pt x="800228" y="4351374"/>
                </a:lnTo>
                <a:cubicBezTo>
                  <a:pt x="367915" y="4287123"/>
                  <a:pt x="0" y="3920243"/>
                  <a:pt x="0" y="3426064"/>
                </a:cubicBezTo>
                <a:lnTo>
                  <a:pt x="0" y="2180446"/>
                </a:lnTo>
                <a:lnTo>
                  <a:pt x="0" y="934829"/>
                </a:lnTo>
                <a:cubicBezTo>
                  <a:pt x="0" y="440650"/>
                  <a:pt x="367915" y="73770"/>
                  <a:pt x="800228" y="9519"/>
                </a:cubicBezTo>
                <a:close/>
              </a:path>
            </a:pathLst>
          </a:custGeom>
          <a:solidFill>
            <a:schemeClr val="bg2">
              <a:lumMod val="90000"/>
            </a:schemeClr>
          </a:solidFill>
        </p:spPr>
        <p:txBody>
          <a:bodyPr wrap="square">
            <a:noAutofit/>
          </a:bodyPr>
          <a:lstStyle/>
          <a:p>
            <a:endParaRPr lang="en-GB"/>
          </a:p>
        </p:txBody>
      </p:sp>
      <p:sp>
        <p:nvSpPr>
          <p:cNvPr id="2" name="Date Placeholder 1">
            <a:extLst>
              <a:ext uri="{FF2B5EF4-FFF2-40B4-BE49-F238E27FC236}">
                <a16:creationId xmlns:a16="http://schemas.microsoft.com/office/drawing/2014/main" id="{922ECAED-FD22-6846-8164-C07561AC2A0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195A717F-22C8-AC4C-8AC3-D0216408AB01}"/>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A68DE37-5FC8-1641-8974-DD8CDF20B2E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itle 15">
            <a:extLst>
              <a:ext uri="{FF2B5EF4-FFF2-40B4-BE49-F238E27FC236}">
                <a16:creationId xmlns:a16="http://schemas.microsoft.com/office/drawing/2014/main" id="{8C9EB5E1-5911-364A-B2BA-23977F567556}"/>
              </a:ext>
            </a:extLst>
          </p:cNvPr>
          <p:cNvSpPr>
            <a:spLocks noGrp="1"/>
          </p:cNvSpPr>
          <p:nvPr>
            <p:ph type="title"/>
          </p:nvPr>
        </p:nvSpPr>
        <p:spPr>
          <a:xfrm>
            <a:off x="2198081" y="1512282"/>
            <a:ext cx="4577859" cy="1916723"/>
          </a:xfrm>
        </p:spPr>
        <p:txBody>
          <a:bodyPr anchor="b" anchorCtr="0">
            <a:normAutofit/>
          </a:bodyPr>
          <a:lstStyle>
            <a:lvl1pPr>
              <a:defRPr sz="3600" b="1">
                <a:solidFill>
                  <a:schemeClr val="tx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3844BC8E-1C44-674D-8A8B-8B1A6C18B9D9}"/>
              </a:ext>
            </a:extLst>
          </p:cNvPr>
          <p:cNvSpPr>
            <a:spLocks noGrp="1"/>
          </p:cNvSpPr>
          <p:nvPr>
            <p:ph type="body" idx="1"/>
          </p:nvPr>
        </p:nvSpPr>
        <p:spPr>
          <a:xfrm>
            <a:off x="2198079" y="3687289"/>
            <a:ext cx="3217984" cy="1658434"/>
          </a:xfrm>
        </p:spPr>
        <p:txBody>
          <a:bodyPr/>
          <a:lstStyle>
            <a:lvl1pPr marL="0" indent="0">
              <a:buNone/>
              <a:defRPr sz="2400" b="0" i="0">
                <a:solidFill>
                  <a:schemeClr val="bg1">
                    <a:lumMod val="75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0" name="Shape">
            <a:extLst>
              <a:ext uri="{FF2B5EF4-FFF2-40B4-BE49-F238E27FC236}">
                <a16:creationId xmlns:a16="http://schemas.microsoft.com/office/drawing/2014/main" id="{B2A4C5CC-B5C2-D740-9A62-F835A64B0A57}"/>
              </a:ext>
            </a:extLst>
          </p:cNvPr>
          <p:cNvSpPr/>
          <p:nvPr userDrawn="1"/>
        </p:nvSpPr>
        <p:spPr>
          <a:xfrm>
            <a:off x="901151" y="-3126933"/>
            <a:ext cx="11979967" cy="1297991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6683432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0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CAFD17-9586-DD47-8899-CDAA143B1C39}"/>
              </a:ext>
            </a:extLst>
          </p:cNvPr>
          <p:cNvSpPr>
            <a:spLocks noGrp="1"/>
          </p:cNvSpPr>
          <p:nvPr>
            <p:ph type="pic" sz="quarter" idx="10"/>
          </p:nvPr>
        </p:nvSpPr>
        <p:spPr>
          <a:xfrm>
            <a:off x="2463699" y="-4384334"/>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4826399" y="595486"/>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6577377" y="2770498"/>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4079045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33B02226-4CFA-9143-ACF4-84719890EC82}"/>
              </a:ext>
            </a:extLst>
          </p:cNvPr>
          <p:cNvSpPr/>
          <p:nvPr userDrawn="1"/>
        </p:nvSpPr>
        <p:spPr>
          <a:xfrm rot="16200000">
            <a:off x="3121477" y="4062233"/>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15" name="Shape">
            <a:extLst>
              <a:ext uri="{FF2B5EF4-FFF2-40B4-BE49-F238E27FC236}">
                <a16:creationId xmlns:a16="http://schemas.microsoft.com/office/drawing/2014/main" id="{84FCDF16-45C2-3641-8F33-94B9632037E2}"/>
              </a:ext>
            </a:extLst>
          </p:cNvPr>
          <p:cNvSpPr/>
          <p:nvPr userDrawn="1"/>
        </p:nvSpPr>
        <p:spPr>
          <a:xfrm rot="19800000">
            <a:off x="2249936" y="696181"/>
            <a:ext cx="2605923" cy="282343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16" name="Shape">
            <a:extLst>
              <a:ext uri="{FF2B5EF4-FFF2-40B4-BE49-F238E27FC236}">
                <a16:creationId xmlns:a16="http://schemas.microsoft.com/office/drawing/2014/main" id="{A58E80EC-67F9-A641-942E-01C809E87393}"/>
              </a:ext>
            </a:extLst>
          </p:cNvPr>
          <p:cNvSpPr/>
          <p:nvPr userDrawn="1"/>
        </p:nvSpPr>
        <p:spPr>
          <a:xfrm rot="16200000">
            <a:off x="5208365" y="653741"/>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17" name="Shape">
            <a:extLst>
              <a:ext uri="{FF2B5EF4-FFF2-40B4-BE49-F238E27FC236}">
                <a16:creationId xmlns:a16="http://schemas.microsoft.com/office/drawing/2014/main" id="{41E333B1-5013-B54D-81FF-B4D9A51FACF9}"/>
              </a:ext>
            </a:extLst>
          </p:cNvPr>
          <p:cNvSpPr/>
          <p:nvPr userDrawn="1"/>
        </p:nvSpPr>
        <p:spPr>
          <a:xfrm rot="5400000">
            <a:off x="5013013" y="3697974"/>
            <a:ext cx="2437935" cy="2641425"/>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18" name="Shape">
            <a:extLst>
              <a:ext uri="{FF2B5EF4-FFF2-40B4-BE49-F238E27FC236}">
                <a16:creationId xmlns:a16="http://schemas.microsoft.com/office/drawing/2014/main" id="{27FE05EB-4A11-5543-BA45-0195D08D8441}"/>
              </a:ext>
            </a:extLst>
          </p:cNvPr>
          <p:cNvSpPr/>
          <p:nvPr userDrawn="1"/>
        </p:nvSpPr>
        <p:spPr>
          <a:xfrm rot="9000000">
            <a:off x="743851" y="3487912"/>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19" name="Shape">
            <a:extLst>
              <a:ext uri="{FF2B5EF4-FFF2-40B4-BE49-F238E27FC236}">
                <a16:creationId xmlns:a16="http://schemas.microsoft.com/office/drawing/2014/main" id="{D8E4C2AB-3F73-9F45-8048-530C08D4173D}"/>
              </a:ext>
            </a:extLst>
          </p:cNvPr>
          <p:cNvSpPr/>
          <p:nvPr userDrawn="1"/>
        </p:nvSpPr>
        <p:spPr>
          <a:xfrm rot="5400000">
            <a:off x="7664239" y="1016764"/>
            <a:ext cx="2484298" cy="269165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24" name="Shape">
            <a:extLst>
              <a:ext uri="{FF2B5EF4-FFF2-40B4-BE49-F238E27FC236}">
                <a16:creationId xmlns:a16="http://schemas.microsoft.com/office/drawing/2014/main" id="{D34D6D29-5F8E-F449-8471-06F79A888A44}"/>
              </a:ext>
            </a:extLst>
          </p:cNvPr>
          <p:cNvSpPr/>
          <p:nvPr userDrawn="1"/>
        </p:nvSpPr>
        <p:spPr>
          <a:xfrm rot="16200000">
            <a:off x="7501371" y="3966801"/>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25" name="Shape">
            <a:extLst>
              <a:ext uri="{FF2B5EF4-FFF2-40B4-BE49-F238E27FC236}">
                <a16:creationId xmlns:a16="http://schemas.microsoft.com/office/drawing/2014/main" id="{4046E1C5-A352-CB41-9C2E-79FDEA17ECFC}"/>
              </a:ext>
            </a:extLst>
          </p:cNvPr>
          <p:cNvSpPr/>
          <p:nvPr userDrawn="1"/>
        </p:nvSpPr>
        <p:spPr>
          <a:xfrm rot="16200000">
            <a:off x="9422683" y="2693244"/>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a:solidFill>
                <a:schemeClr val="bg1"/>
              </a:solidFill>
            </a:endParaRPr>
          </a:p>
        </p:txBody>
      </p:sp>
      <p:sp>
        <p:nvSpPr>
          <p:cNvPr id="32" name="Picture Placeholder 19">
            <a:extLst>
              <a:ext uri="{FF2B5EF4-FFF2-40B4-BE49-F238E27FC236}">
                <a16:creationId xmlns:a16="http://schemas.microsoft.com/office/drawing/2014/main" id="{9C21738B-1D0C-FC41-975A-B0168760E20B}"/>
              </a:ext>
            </a:extLst>
          </p:cNvPr>
          <p:cNvSpPr>
            <a:spLocks noGrp="1"/>
          </p:cNvSpPr>
          <p:nvPr>
            <p:ph type="pic" sz="quarter" idx="13"/>
          </p:nvPr>
        </p:nvSpPr>
        <p:spPr>
          <a:xfrm>
            <a:off x="3038232" y="3971981"/>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3" name="Picture Placeholder 21">
            <a:extLst>
              <a:ext uri="{FF2B5EF4-FFF2-40B4-BE49-F238E27FC236}">
                <a16:creationId xmlns:a16="http://schemas.microsoft.com/office/drawing/2014/main" id="{4A571AB3-0324-D041-BF57-897D2EE949F3}"/>
              </a:ext>
            </a:extLst>
          </p:cNvPr>
          <p:cNvSpPr>
            <a:spLocks noGrp="1"/>
          </p:cNvSpPr>
          <p:nvPr>
            <p:ph type="pic" sz="quarter" idx="15"/>
          </p:nvPr>
        </p:nvSpPr>
        <p:spPr>
          <a:xfrm>
            <a:off x="5116705" y="908594"/>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4" name="Picture Placeholder 19">
            <a:extLst>
              <a:ext uri="{FF2B5EF4-FFF2-40B4-BE49-F238E27FC236}">
                <a16:creationId xmlns:a16="http://schemas.microsoft.com/office/drawing/2014/main" id="{3961D252-CE8D-0542-9148-54D307ACC639}"/>
              </a:ext>
            </a:extLst>
          </p:cNvPr>
          <p:cNvSpPr>
            <a:spLocks noGrp="1"/>
          </p:cNvSpPr>
          <p:nvPr>
            <p:ph type="pic" sz="quarter" idx="17"/>
          </p:nvPr>
        </p:nvSpPr>
        <p:spPr>
          <a:xfrm>
            <a:off x="1001088" y="3186130"/>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dirty="0"/>
          </a:p>
        </p:txBody>
      </p:sp>
      <p:sp>
        <p:nvSpPr>
          <p:cNvPr id="35" name="Picture Placeholder 19">
            <a:extLst>
              <a:ext uri="{FF2B5EF4-FFF2-40B4-BE49-F238E27FC236}">
                <a16:creationId xmlns:a16="http://schemas.microsoft.com/office/drawing/2014/main" id="{BD824CAD-9054-7741-8087-52B90A3EBF13}"/>
              </a:ext>
            </a:extLst>
          </p:cNvPr>
          <p:cNvSpPr>
            <a:spLocks noGrp="1"/>
          </p:cNvSpPr>
          <p:nvPr>
            <p:ph type="pic" sz="quarter" idx="18"/>
          </p:nvPr>
        </p:nvSpPr>
        <p:spPr>
          <a:xfrm>
            <a:off x="7262992" y="3895257"/>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6" name="Picture Placeholder 19">
            <a:extLst>
              <a:ext uri="{FF2B5EF4-FFF2-40B4-BE49-F238E27FC236}">
                <a16:creationId xmlns:a16="http://schemas.microsoft.com/office/drawing/2014/main" id="{D72462E0-51D0-8B47-9698-FF5DC3BFD5C0}"/>
              </a:ext>
            </a:extLst>
          </p:cNvPr>
          <p:cNvSpPr>
            <a:spLocks noGrp="1"/>
          </p:cNvSpPr>
          <p:nvPr>
            <p:ph type="pic" sz="quarter" idx="19"/>
          </p:nvPr>
        </p:nvSpPr>
        <p:spPr>
          <a:xfrm>
            <a:off x="9195964" y="2827315"/>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7" name="Picture Placeholder 22">
            <a:extLst>
              <a:ext uri="{FF2B5EF4-FFF2-40B4-BE49-F238E27FC236}">
                <a16:creationId xmlns:a16="http://schemas.microsoft.com/office/drawing/2014/main" id="{B07D4300-E0F4-CE42-BB6D-66A058404490}"/>
              </a:ext>
            </a:extLst>
          </p:cNvPr>
          <p:cNvSpPr>
            <a:spLocks noGrp="1"/>
          </p:cNvSpPr>
          <p:nvPr>
            <p:ph type="pic" sz="quarter" idx="20"/>
          </p:nvPr>
        </p:nvSpPr>
        <p:spPr>
          <a:xfrm>
            <a:off x="2140677" y="1294877"/>
            <a:ext cx="2840947" cy="2621979"/>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38" name="Picture Placeholder 22">
            <a:extLst>
              <a:ext uri="{FF2B5EF4-FFF2-40B4-BE49-F238E27FC236}">
                <a16:creationId xmlns:a16="http://schemas.microsoft.com/office/drawing/2014/main" id="{CB322035-D307-684C-9BCE-97C792C482B1}"/>
              </a:ext>
            </a:extLst>
          </p:cNvPr>
          <p:cNvSpPr>
            <a:spLocks noGrp="1"/>
          </p:cNvSpPr>
          <p:nvPr>
            <p:ph type="pic" sz="quarter" idx="21"/>
          </p:nvPr>
        </p:nvSpPr>
        <p:spPr>
          <a:xfrm>
            <a:off x="7465029" y="1341176"/>
            <a:ext cx="2691659" cy="2484197"/>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39" name="Picture Placeholder 22">
            <a:extLst>
              <a:ext uri="{FF2B5EF4-FFF2-40B4-BE49-F238E27FC236}">
                <a16:creationId xmlns:a16="http://schemas.microsoft.com/office/drawing/2014/main" id="{5EA116BD-D9A6-244B-B2C4-6F67A48EAB73}"/>
              </a:ext>
            </a:extLst>
          </p:cNvPr>
          <p:cNvSpPr>
            <a:spLocks noGrp="1"/>
          </p:cNvSpPr>
          <p:nvPr>
            <p:ph type="pic" sz="quarter" idx="22"/>
          </p:nvPr>
        </p:nvSpPr>
        <p:spPr>
          <a:xfrm>
            <a:off x="4923800" y="3620347"/>
            <a:ext cx="2625935" cy="2423539"/>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20" name="Text Placeholder 7">
            <a:extLst>
              <a:ext uri="{FF2B5EF4-FFF2-40B4-BE49-F238E27FC236}">
                <a16:creationId xmlns:a16="http://schemas.microsoft.com/office/drawing/2014/main" id="{5FF2996E-B798-C941-B039-8FBF2793C412}"/>
              </a:ext>
            </a:extLst>
          </p:cNvPr>
          <p:cNvSpPr>
            <a:spLocks noGrp="1"/>
          </p:cNvSpPr>
          <p:nvPr>
            <p:ph type="body" sz="quarter" idx="23" hasCustomPrompt="1"/>
          </p:nvPr>
        </p:nvSpPr>
        <p:spPr>
          <a:xfrm>
            <a:off x="7720277" y="825671"/>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1" name="Text Placeholder 7">
            <a:extLst>
              <a:ext uri="{FF2B5EF4-FFF2-40B4-BE49-F238E27FC236}">
                <a16:creationId xmlns:a16="http://schemas.microsoft.com/office/drawing/2014/main" id="{463A5812-9617-6641-B093-01B834881B5B}"/>
              </a:ext>
            </a:extLst>
          </p:cNvPr>
          <p:cNvSpPr>
            <a:spLocks noGrp="1"/>
          </p:cNvSpPr>
          <p:nvPr>
            <p:ph type="body" sz="quarter" idx="30" hasCustomPrompt="1"/>
          </p:nvPr>
        </p:nvSpPr>
        <p:spPr>
          <a:xfrm>
            <a:off x="7715701" y="464382"/>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2" name="Text Placeholder 7">
            <a:extLst>
              <a:ext uri="{FF2B5EF4-FFF2-40B4-BE49-F238E27FC236}">
                <a16:creationId xmlns:a16="http://schemas.microsoft.com/office/drawing/2014/main" id="{2DE08F00-96D9-BA42-BA31-E95FEA2E13D4}"/>
              </a:ext>
            </a:extLst>
          </p:cNvPr>
          <p:cNvSpPr>
            <a:spLocks noGrp="1"/>
          </p:cNvSpPr>
          <p:nvPr>
            <p:ph type="body" sz="quarter" idx="31" hasCustomPrompt="1"/>
          </p:nvPr>
        </p:nvSpPr>
        <p:spPr>
          <a:xfrm>
            <a:off x="7179505" y="6451150"/>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3" name="Text Placeholder 7">
            <a:extLst>
              <a:ext uri="{FF2B5EF4-FFF2-40B4-BE49-F238E27FC236}">
                <a16:creationId xmlns:a16="http://schemas.microsoft.com/office/drawing/2014/main" id="{C931792A-36D6-8C44-8953-18CBDAE5A7C0}"/>
              </a:ext>
            </a:extLst>
          </p:cNvPr>
          <p:cNvSpPr>
            <a:spLocks noGrp="1"/>
          </p:cNvSpPr>
          <p:nvPr>
            <p:ph type="body" sz="quarter" idx="32" hasCustomPrompt="1"/>
          </p:nvPr>
        </p:nvSpPr>
        <p:spPr>
          <a:xfrm>
            <a:off x="7174929" y="6089856"/>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6" name="Text Placeholder 7">
            <a:extLst>
              <a:ext uri="{FF2B5EF4-FFF2-40B4-BE49-F238E27FC236}">
                <a16:creationId xmlns:a16="http://schemas.microsoft.com/office/drawing/2014/main" id="{24DDA799-70B2-2246-9037-479A49DCA2A6}"/>
              </a:ext>
            </a:extLst>
          </p:cNvPr>
          <p:cNvSpPr>
            <a:spLocks noGrp="1"/>
          </p:cNvSpPr>
          <p:nvPr>
            <p:ph type="body" sz="quarter" idx="33" hasCustomPrompt="1"/>
          </p:nvPr>
        </p:nvSpPr>
        <p:spPr>
          <a:xfrm>
            <a:off x="2150305" y="885310"/>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7" name="Text Placeholder 7">
            <a:extLst>
              <a:ext uri="{FF2B5EF4-FFF2-40B4-BE49-F238E27FC236}">
                <a16:creationId xmlns:a16="http://schemas.microsoft.com/office/drawing/2014/main" id="{23617EFC-BA28-C841-B0F3-F7283EB27E9E}"/>
              </a:ext>
            </a:extLst>
          </p:cNvPr>
          <p:cNvSpPr>
            <a:spLocks noGrp="1"/>
          </p:cNvSpPr>
          <p:nvPr>
            <p:ph type="body" sz="quarter" idx="34" hasCustomPrompt="1"/>
          </p:nvPr>
        </p:nvSpPr>
        <p:spPr>
          <a:xfrm>
            <a:off x="2145729" y="524017"/>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8" name="Text Placeholder 7">
            <a:extLst>
              <a:ext uri="{FF2B5EF4-FFF2-40B4-BE49-F238E27FC236}">
                <a16:creationId xmlns:a16="http://schemas.microsoft.com/office/drawing/2014/main" id="{24885F0A-C343-F14B-9356-A28E40547342}"/>
              </a:ext>
            </a:extLst>
          </p:cNvPr>
          <p:cNvSpPr>
            <a:spLocks noGrp="1"/>
          </p:cNvSpPr>
          <p:nvPr>
            <p:ph type="body" sz="quarter" idx="35" hasCustomPrompt="1"/>
          </p:nvPr>
        </p:nvSpPr>
        <p:spPr>
          <a:xfrm>
            <a:off x="2885801" y="6508122"/>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9" name="Text Placeholder 7">
            <a:extLst>
              <a:ext uri="{FF2B5EF4-FFF2-40B4-BE49-F238E27FC236}">
                <a16:creationId xmlns:a16="http://schemas.microsoft.com/office/drawing/2014/main" id="{31228740-B71F-4347-89F8-4401FB4D82F1}"/>
              </a:ext>
            </a:extLst>
          </p:cNvPr>
          <p:cNvSpPr>
            <a:spLocks noGrp="1"/>
          </p:cNvSpPr>
          <p:nvPr>
            <p:ph type="body" sz="quarter" idx="36" hasCustomPrompt="1"/>
          </p:nvPr>
        </p:nvSpPr>
        <p:spPr>
          <a:xfrm>
            <a:off x="2881225" y="6146828"/>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30" name="Text Placeholder 7">
            <a:extLst>
              <a:ext uri="{FF2B5EF4-FFF2-40B4-BE49-F238E27FC236}">
                <a16:creationId xmlns:a16="http://schemas.microsoft.com/office/drawing/2014/main" id="{EB6D8E46-25E7-F74B-A600-279A54A22BE2}"/>
              </a:ext>
            </a:extLst>
          </p:cNvPr>
          <p:cNvSpPr>
            <a:spLocks noGrp="1"/>
          </p:cNvSpPr>
          <p:nvPr>
            <p:ph type="body" sz="quarter" idx="37" hasCustomPrompt="1"/>
          </p:nvPr>
        </p:nvSpPr>
        <p:spPr>
          <a:xfrm>
            <a:off x="609741" y="5656093"/>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31" name="Text Placeholder 7">
            <a:extLst>
              <a:ext uri="{FF2B5EF4-FFF2-40B4-BE49-F238E27FC236}">
                <a16:creationId xmlns:a16="http://schemas.microsoft.com/office/drawing/2014/main" id="{9D389DA1-8006-9742-A6B0-B9A53ECC7DA6}"/>
              </a:ext>
            </a:extLst>
          </p:cNvPr>
          <p:cNvSpPr>
            <a:spLocks noGrp="1"/>
          </p:cNvSpPr>
          <p:nvPr>
            <p:ph type="body" sz="quarter" idx="38" hasCustomPrompt="1"/>
          </p:nvPr>
        </p:nvSpPr>
        <p:spPr>
          <a:xfrm>
            <a:off x="605165" y="5294799"/>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0" name="Text Placeholder 7">
            <a:extLst>
              <a:ext uri="{FF2B5EF4-FFF2-40B4-BE49-F238E27FC236}">
                <a16:creationId xmlns:a16="http://schemas.microsoft.com/office/drawing/2014/main" id="{3D7BB568-BFBD-8C45-BFE8-87FE11C949FD}"/>
              </a:ext>
            </a:extLst>
          </p:cNvPr>
          <p:cNvSpPr>
            <a:spLocks noGrp="1"/>
          </p:cNvSpPr>
          <p:nvPr>
            <p:ph type="body" sz="quarter" idx="39" hasCustomPrompt="1"/>
          </p:nvPr>
        </p:nvSpPr>
        <p:spPr>
          <a:xfrm>
            <a:off x="9505261" y="5228711"/>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41" name="Text Placeholder 7">
            <a:extLst>
              <a:ext uri="{FF2B5EF4-FFF2-40B4-BE49-F238E27FC236}">
                <a16:creationId xmlns:a16="http://schemas.microsoft.com/office/drawing/2014/main" id="{23AD0BC8-A660-7A45-A535-0F3C87BF7F86}"/>
              </a:ext>
            </a:extLst>
          </p:cNvPr>
          <p:cNvSpPr>
            <a:spLocks noGrp="1"/>
          </p:cNvSpPr>
          <p:nvPr>
            <p:ph type="body" sz="quarter" idx="40" hasCustomPrompt="1"/>
          </p:nvPr>
        </p:nvSpPr>
        <p:spPr>
          <a:xfrm>
            <a:off x="9500689" y="4867417"/>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2" name="Text Placeholder 7">
            <a:extLst>
              <a:ext uri="{FF2B5EF4-FFF2-40B4-BE49-F238E27FC236}">
                <a16:creationId xmlns:a16="http://schemas.microsoft.com/office/drawing/2014/main" id="{919D8F71-157E-7540-9B7F-5C8A26C250ED}"/>
              </a:ext>
            </a:extLst>
          </p:cNvPr>
          <p:cNvSpPr>
            <a:spLocks noGrp="1"/>
          </p:cNvSpPr>
          <p:nvPr>
            <p:ph type="body" sz="quarter" idx="41" hasCustomPrompt="1"/>
          </p:nvPr>
        </p:nvSpPr>
        <p:spPr>
          <a:xfrm>
            <a:off x="4977074" y="517905"/>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43" name="Text Placeholder 7">
            <a:extLst>
              <a:ext uri="{FF2B5EF4-FFF2-40B4-BE49-F238E27FC236}">
                <a16:creationId xmlns:a16="http://schemas.microsoft.com/office/drawing/2014/main" id="{0FBAB95C-C6F4-A848-9D7F-BD9F0003884E}"/>
              </a:ext>
            </a:extLst>
          </p:cNvPr>
          <p:cNvSpPr>
            <a:spLocks noGrp="1"/>
          </p:cNvSpPr>
          <p:nvPr>
            <p:ph type="body" sz="quarter" idx="42" hasCustomPrompt="1"/>
          </p:nvPr>
        </p:nvSpPr>
        <p:spPr>
          <a:xfrm>
            <a:off x="4972501" y="156611"/>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4" name="Text Placeholder 7">
            <a:extLst>
              <a:ext uri="{FF2B5EF4-FFF2-40B4-BE49-F238E27FC236}">
                <a16:creationId xmlns:a16="http://schemas.microsoft.com/office/drawing/2014/main" id="{8128EFDD-D28A-ED4A-8AA5-7BE8F2309076}"/>
              </a:ext>
            </a:extLst>
          </p:cNvPr>
          <p:cNvSpPr>
            <a:spLocks noGrp="1"/>
          </p:cNvSpPr>
          <p:nvPr>
            <p:ph type="body" sz="quarter" idx="43" hasCustomPrompt="1"/>
          </p:nvPr>
        </p:nvSpPr>
        <p:spPr>
          <a:xfrm>
            <a:off x="4947257" y="3310459"/>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45" name="Text Placeholder 7">
            <a:extLst>
              <a:ext uri="{FF2B5EF4-FFF2-40B4-BE49-F238E27FC236}">
                <a16:creationId xmlns:a16="http://schemas.microsoft.com/office/drawing/2014/main" id="{13A36D58-E9D3-E349-BE24-C506BE02548A}"/>
              </a:ext>
            </a:extLst>
          </p:cNvPr>
          <p:cNvSpPr>
            <a:spLocks noGrp="1"/>
          </p:cNvSpPr>
          <p:nvPr>
            <p:ph type="body" sz="quarter" idx="44" hasCustomPrompt="1"/>
          </p:nvPr>
        </p:nvSpPr>
        <p:spPr>
          <a:xfrm>
            <a:off x="4942685" y="2949165"/>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Tree>
    <p:extLst>
      <p:ext uri="{BB962C8B-B14F-4D97-AF65-F5344CB8AC3E}">
        <p14:creationId xmlns:p14="http://schemas.microsoft.com/office/powerpoint/2010/main" val="5039155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0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A474E7C3-CE86-F64E-8AD2-CBDD1D85D92E}"/>
              </a:ext>
            </a:extLst>
          </p:cNvPr>
          <p:cNvSpPr>
            <a:spLocks noGrp="1"/>
          </p:cNvSpPr>
          <p:nvPr>
            <p:ph type="title"/>
          </p:nvPr>
        </p:nvSpPr>
        <p:spPr>
          <a:xfrm>
            <a:off x="831851" y="1609536"/>
            <a:ext cx="10515600" cy="2852737"/>
          </a:xfrm>
        </p:spPr>
        <p:txBody>
          <a:bodyPr anchor="b"/>
          <a:lstStyle>
            <a:lvl1pPr>
              <a:defRPr sz="6000">
                <a:solidFill>
                  <a:schemeClr val="tx1"/>
                </a:solidFill>
              </a:defRPr>
            </a:lvl1pPr>
          </a:lstStyle>
          <a:p>
            <a:r>
              <a:rPr lang="en-US" dirty="0"/>
              <a:t>Click to edit Master title style</a:t>
            </a:r>
          </a:p>
        </p:txBody>
      </p:sp>
      <p:sp>
        <p:nvSpPr>
          <p:cNvPr id="8" name="Text Placeholder 2">
            <a:extLst>
              <a:ext uri="{FF2B5EF4-FFF2-40B4-BE49-F238E27FC236}">
                <a16:creationId xmlns:a16="http://schemas.microsoft.com/office/drawing/2014/main" id="{D8A43978-4D57-C946-B151-E2CEBD7952D1}"/>
              </a:ext>
            </a:extLst>
          </p:cNvPr>
          <p:cNvSpPr>
            <a:spLocks noGrp="1"/>
          </p:cNvSpPr>
          <p:nvPr>
            <p:ph type="body" idx="1"/>
          </p:nvPr>
        </p:nvSpPr>
        <p:spPr>
          <a:xfrm>
            <a:off x="831851" y="4489261"/>
            <a:ext cx="10515600" cy="1500187"/>
          </a:xfrm>
        </p:spPr>
        <p:txBody>
          <a:bodyPr/>
          <a:lstStyle>
            <a:lvl1pPr marL="0" indent="0">
              <a:buNone/>
              <a:defRPr sz="2400">
                <a:solidFill>
                  <a:schemeClr val="accent2"/>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6845397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0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5B2D0A64-190A-E642-AF81-3707AF4FE095}"/>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B15BF99D-F0B5-A34F-8A5E-49E5FA17B8A3}"/>
              </a:ext>
            </a:extLst>
          </p:cNvPr>
          <p:cNvSpPr>
            <a:spLocks noGrp="1"/>
          </p:cNvSpPr>
          <p:nvPr>
            <p:ph idx="1"/>
          </p:nvPr>
        </p:nvSpPr>
        <p:spPr>
          <a:xfrm>
            <a:off x="838200" y="2103270"/>
            <a:ext cx="10515600" cy="4186236"/>
          </a:xfrm>
        </p:spPr>
        <p:txBody>
          <a:bodyPr lIns="0" tIns="91440" rIns="0">
            <a:normAutofit/>
          </a:bodyPr>
          <a:lstStyle>
            <a:lvl1pPr>
              <a:spcAft>
                <a:spcPts val="1800"/>
              </a:spcAft>
              <a:defRPr sz="2400">
                <a:solidFill>
                  <a:schemeClr val="tx1"/>
                </a:solidFill>
              </a:defRPr>
            </a:lvl1pPr>
            <a:lvl2pPr>
              <a:spcAft>
                <a:spcPts val="1800"/>
              </a:spcAft>
              <a:defRPr sz="2000">
                <a:solidFill>
                  <a:schemeClr val="tx1"/>
                </a:solidFill>
              </a:defRPr>
            </a:lvl2pPr>
            <a:lvl3pPr>
              <a:spcAft>
                <a:spcPts val="1800"/>
              </a:spcAft>
              <a:defRPr sz="1800">
                <a:solidFill>
                  <a:schemeClr val="tx1"/>
                </a:solidFill>
              </a:defRPr>
            </a:lvl3pPr>
            <a:lvl4pPr>
              <a:spcAft>
                <a:spcPts val="1800"/>
              </a:spcAft>
              <a:defRPr sz="1600">
                <a:solidFill>
                  <a:schemeClr val="tx1"/>
                </a:solidFill>
              </a:defRPr>
            </a:lvl4pPr>
            <a:lvl5pPr>
              <a:spcAft>
                <a:spcPts val="1800"/>
              </a:spcAft>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a:extLst>
              <a:ext uri="{FF2B5EF4-FFF2-40B4-BE49-F238E27FC236}">
                <a16:creationId xmlns:a16="http://schemas.microsoft.com/office/drawing/2014/main" id="{14B0B97E-7860-CE49-8A9C-06C580A2FF64}"/>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solidFill>
              </a:defRPr>
            </a:lvl1pPr>
          </a:lstStyle>
          <a:p>
            <a:pPr lvl="0"/>
            <a:endParaRPr lang="en-US" dirty="0"/>
          </a:p>
        </p:txBody>
      </p:sp>
    </p:spTree>
    <p:extLst>
      <p:ext uri="{BB962C8B-B14F-4D97-AF65-F5344CB8AC3E}">
        <p14:creationId xmlns:p14="http://schemas.microsoft.com/office/powerpoint/2010/main" val="171755309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0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 Placeholder 7">
            <a:extLst>
              <a:ext uri="{FF2B5EF4-FFF2-40B4-BE49-F238E27FC236}">
                <a16:creationId xmlns:a16="http://schemas.microsoft.com/office/drawing/2014/main" id="{6821B0F8-C093-F54D-AD71-C92DBBA029D2}"/>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solidFill>
              </a:defRPr>
            </a:lvl1pPr>
          </a:lstStyle>
          <a:p>
            <a:pPr lvl="0"/>
            <a:endParaRPr lang="en-US" dirty="0"/>
          </a:p>
        </p:txBody>
      </p:sp>
      <p:sp>
        <p:nvSpPr>
          <p:cNvPr id="11" name="Content Placeholder 2">
            <a:extLst>
              <a:ext uri="{FF2B5EF4-FFF2-40B4-BE49-F238E27FC236}">
                <a16:creationId xmlns:a16="http://schemas.microsoft.com/office/drawing/2014/main" id="{54D0D9C5-EB2B-E843-94CC-1D23D5685296}"/>
              </a:ext>
            </a:extLst>
          </p:cNvPr>
          <p:cNvSpPr>
            <a:spLocks noGrp="1"/>
          </p:cNvSpPr>
          <p:nvPr>
            <p:ph sz="half" idx="1"/>
          </p:nvPr>
        </p:nvSpPr>
        <p:spPr>
          <a:xfrm>
            <a:off x="838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2" name="Content Placeholder 3">
            <a:extLst>
              <a:ext uri="{FF2B5EF4-FFF2-40B4-BE49-F238E27FC236}">
                <a16:creationId xmlns:a16="http://schemas.microsoft.com/office/drawing/2014/main" id="{58FC9F59-BF63-DF43-927C-2A2656E07BDD}"/>
              </a:ext>
            </a:extLst>
          </p:cNvPr>
          <p:cNvSpPr>
            <a:spLocks noGrp="1"/>
          </p:cNvSpPr>
          <p:nvPr>
            <p:ph sz="half" idx="2"/>
          </p:nvPr>
        </p:nvSpPr>
        <p:spPr>
          <a:xfrm>
            <a:off x="6172200" y="2103275"/>
            <a:ext cx="51816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3" name="Title 1">
            <a:extLst>
              <a:ext uri="{FF2B5EF4-FFF2-40B4-BE49-F238E27FC236}">
                <a16:creationId xmlns:a16="http://schemas.microsoft.com/office/drawing/2014/main" id="{E25090ED-3B46-E642-B6F8-52F78C8EC852}"/>
              </a:ext>
            </a:extLst>
          </p:cNvPr>
          <p:cNvSpPr>
            <a:spLocks noGrp="1"/>
          </p:cNvSpPr>
          <p:nvPr>
            <p:ph type="title"/>
          </p:nvPr>
        </p:nvSpPr>
        <p:spPr>
          <a:xfrm>
            <a:off x="838200" y="391692"/>
            <a:ext cx="10515600" cy="840230"/>
          </a:xfrm>
        </p:spPr>
        <p:txBody>
          <a:bodyPr wrap="square" lIns="0" rIns="0" anchor="b">
            <a:spAutoFit/>
          </a:bodyPr>
          <a:lstStyle>
            <a:lvl1pPr>
              <a:defRPr sz="5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158192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0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A76E271D-D6A4-ED49-886A-0069C8C5809C}"/>
              </a:ext>
            </a:extLst>
          </p:cNvPr>
          <p:cNvSpPr>
            <a:spLocks noGrp="1"/>
          </p:cNvSpPr>
          <p:nvPr>
            <p:ph type="title"/>
          </p:nvPr>
        </p:nvSpPr>
        <p:spPr>
          <a:xfrm>
            <a:off x="838200" y="391692"/>
            <a:ext cx="10515600" cy="840230"/>
          </a:xfrm>
        </p:spPr>
        <p:txBody>
          <a:bodyPr lIns="0" rIns="0" anchor="b">
            <a:spAutoFit/>
          </a:bodyPr>
          <a:lstStyle>
            <a:lvl1pPr>
              <a:defRPr sz="5400">
                <a:solidFill>
                  <a:schemeClr val="tx1"/>
                </a:solidFill>
              </a:defRPr>
            </a:lvl1pPr>
          </a:lstStyle>
          <a:p>
            <a:r>
              <a:rPr lang="en-US" dirty="0"/>
              <a:t>Click to edit Master title style</a:t>
            </a:r>
          </a:p>
        </p:txBody>
      </p:sp>
      <p:sp>
        <p:nvSpPr>
          <p:cNvPr id="14" name="Text Placeholder 7">
            <a:extLst>
              <a:ext uri="{FF2B5EF4-FFF2-40B4-BE49-F238E27FC236}">
                <a16:creationId xmlns:a16="http://schemas.microsoft.com/office/drawing/2014/main" id="{B84DB4D7-0766-D948-8A03-0A828D3888F9}"/>
              </a:ext>
            </a:extLst>
          </p:cNvPr>
          <p:cNvSpPr>
            <a:spLocks noGrp="1"/>
          </p:cNvSpPr>
          <p:nvPr>
            <p:ph type="body" sz="quarter" idx="13"/>
          </p:nvPr>
        </p:nvSpPr>
        <p:spPr>
          <a:xfrm>
            <a:off x="838205" y="1269500"/>
            <a:ext cx="10515599" cy="552450"/>
          </a:xfrm>
        </p:spPr>
        <p:txBody>
          <a:bodyPr lIns="45720" rIns="0">
            <a:normAutofit/>
          </a:bodyPr>
          <a:lstStyle>
            <a:lvl1pPr marL="0" indent="0">
              <a:buNone/>
              <a:defRPr sz="2400">
                <a:solidFill>
                  <a:schemeClr val="accent2"/>
                </a:solidFill>
              </a:defRPr>
            </a:lvl1pPr>
          </a:lstStyle>
          <a:p>
            <a:pPr lvl="0"/>
            <a:endParaRPr lang="en-US" dirty="0"/>
          </a:p>
        </p:txBody>
      </p:sp>
      <p:sp>
        <p:nvSpPr>
          <p:cNvPr id="15" name="Content Placeholder 2">
            <a:extLst>
              <a:ext uri="{FF2B5EF4-FFF2-40B4-BE49-F238E27FC236}">
                <a16:creationId xmlns:a16="http://schemas.microsoft.com/office/drawing/2014/main" id="{41E9DC25-523C-EE48-AEE5-C05353924DE8}"/>
              </a:ext>
            </a:extLst>
          </p:cNvPr>
          <p:cNvSpPr>
            <a:spLocks noGrp="1"/>
          </p:cNvSpPr>
          <p:nvPr>
            <p:ph sz="half" idx="1"/>
          </p:nvPr>
        </p:nvSpPr>
        <p:spPr>
          <a:xfrm>
            <a:off x="838205"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16" name="Content Placeholder 3">
            <a:extLst>
              <a:ext uri="{FF2B5EF4-FFF2-40B4-BE49-F238E27FC236}">
                <a16:creationId xmlns:a16="http://schemas.microsoft.com/office/drawing/2014/main" id="{D6C65D7D-FA41-0440-B523-C4ACF162EFC8}"/>
              </a:ext>
            </a:extLst>
          </p:cNvPr>
          <p:cNvSpPr>
            <a:spLocks noGrp="1"/>
          </p:cNvSpPr>
          <p:nvPr>
            <p:ph sz="half" idx="2"/>
          </p:nvPr>
        </p:nvSpPr>
        <p:spPr>
          <a:xfrm>
            <a:off x="4425866"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Content Placeholder 3">
            <a:extLst>
              <a:ext uri="{FF2B5EF4-FFF2-40B4-BE49-F238E27FC236}">
                <a16:creationId xmlns:a16="http://schemas.microsoft.com/office/drawing/2014/main" id="{18EFDF0A-C655-C64E-BC11-ACA37B14C29A}"/>
              </a:ext>
            </a:extLst>
          </p:cNvPr>
          <p:cNvSpPr>
            <a:spLocks noGrp="1"/>
          </p:cNvSpPr>
          <p:nvPr>
            <p:ph sz="half" idx="14"/>
          </p:nvPr>
        </p:nvSpPr>
        <p:spPr>
          <a:xfrm>
            <a:off x="7983258" y="2103275"/>
            <a:ext cx="3385159"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21576485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08">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1755853" y="-1273205"/>
            <a:ext cx="8680235" cy="9404054"/>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dirty="0"/>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2198079" y="1512282"/>
            <a:ext cx="6664568" cy="1916723"/>
          </a:xfrm>
        </p:spPr>
        <p:txBody>
          <a:bodyPr anchor="b" anchorCtr="0">
            <a:normAutofit/>
          </a:bodyPr>
          <a:lstStyle>
            <a:lvl1pP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2198081" y="3687294"/>
            <a:ext cx="4577859" cy="1658435"/>
          </a:xfrm>
        </p:spPr>
        <p:txBody>
          <a:bodyPr/>
          <a:lstStyle>
            <a:lvl1pPr marL="0" indent="0">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5" name="Shape">
            <a:extLst>
              <a:ext uri="{FF2B5EF4-FFF2-40B4-BE49-F238E27FC236}">
                <a16:creationId xmlns:a16="http://schemas.microsoft.com/office/drawing/2014/main" id="{5880D0D3-A659-FA42-A97F-C120C4E6ECC6}"/>
              </a:ext>
            </a:extLst>
          </p:cNvPr>
          <p:cNvSpPr/>
          <p:nvPr userDrawn="1"/>
        </p:nvSpPr>
        <p:spPr>
          <a:xfrm>
            <a:off x="1755855" y="-1751897"/>
            <a:ext cx="9563212" cy="1036143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26644171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09">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334347DA-9DA8-CA4C-A532-153E4A813955}"/>
              </a:ext>
            </a:extLst>
          </p:cNvPr>
          <p:cNvSpPr>
            <a:spLocks noGrp="1"/>
          </p:cNvSpPr>
          <p:nvPr>
            <p:ph type="pic" sz="quarter" idx="13"/>
          </p:nvPr>
        </p:nvSpPr>
        <p:spPr>
          <a:xfrm>
            <a:off x="9387896" y="4446667"/>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21" name="Picture Placeholder 20">
            <a:extLst>
              <a:ext uri="{FF2B5EF4-FFF2-40B4-BE49-F238E27FC236}">
                <a16:creationId xmlns:a16="http://schemas.microsoft.com/office/drawing/2014/main" id="{337B7E46-C38B-7548-B493-43EF6815C1D5}"/>
              </a:ext>
            </a:extLst>
          </p:cNvPr>
          <p:cNvSpPr>
            <a:spLocks noGrp="1"/>
          </p:cNvSpPr>
          <p:nvPr>
            <p:ph type="pic" sz="quarter" idx="14"/>
          </p:nvPr>
        </p:nvSpPr>
        <p:spPr>
          <a:xfrm>
            <a:off x="6501212" y="344915"/>
            <a:ext cx="2130149" cy="1965966"/>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22" name="Picture Placeholder 21">
            <a:extLst>
              <a:ext uri="{FF2B5EF4-FFF2-40B4-BE49-F238E27FC236}">
                <a16:creationId xmlns:a16="http://schemas.microsoft.com/office/drawing/2014/main" id="{F7D44DAB-2DDB-7042-ABCF-65751B50EC88}"/>
              </a:ext>
            </a:extLst>
          </p:cNvPr>
          <p:cNvSpPr>
            <a:spLocks noGrp="1"/>
          </p:cNvSpPr>
          <p:nvPr>
            <p:ph type="pic" sz="quarter" idx="15"/>
          </p:nvPr>
        </p:nvSpPr>
        <p:spPr>
          <a:xfrm>
            <a:off x="3601868" y="4476191"/>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23" name="Picture Placeholder 22">
            <a:extLst>
              <a:ext uri="{FF2B5EF4-FFF2-40B4-BE49-F238E27FC236}">
                <a16:creationId xmlns:a16="http://schemas.microsoft.com/office/drawing/2014/main" id="{5B556E3D-F770-0E47-80F8-A6BAAC3F5008}"/>
              </a:ext>
            </a:extLst>
          </p:cNvPr>
          <p:cNvSpPr>
            <a:spLocks noGrp="1"/>
          </p:cNvSpPr>
          <p:nvPr>
            <p:ph type="pic" sz="quarter" idx="16"/>
          </p:nvPr>
        </p:nvSpPr>
        <p:spPr>
          <a:xfrm>
            <a:off x="627924" y="344915"/>
            <a:ext cx="2130149" cy="1965966"/>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6" name="Text Placeholder 7">
            <a:extLst>
              <a:ext uri="{FF2B5EF4-FFF2-40B4-BE49-F238E27FC236}">
                <a16:creationId xmlns:a16="http://schemas.microsoft.com/office/drawing/2014/main" id="{DB7A523D-BEB3-E44A-AEFE-8B5B61207AE6}"/>
              </a:ext>
            </a:extLst>
          </p:cNvPr>
          <p:cNvSpPr>
            <a:spLocks noGrp="1"/>
          </p:cNvSpPr>
          <p:nvPr>
            <p:ph type="body" sz="quarter" idx="18" hasCustomPrompt="1"/>
          </p:nvPr>
        </p:nvSpPr>
        <p:spPr>
          <a:xfrm>
            <a:off x="6370009" y="3188219"/>
            <a:ext cx="2440987" cy="552450"/>
          </a:xfrm>
        </p:spPr>
        <p:txBody>
          <a:bodyPr lIns="45720" rIns="0">
            <a:normAutofit/>
          </a:bodyPr>
          <a:lstStyle>
            <a:lvl1pPr marL="0" indent="0">
              <a:buNone/>
              <a:defRPr sz="2400">
                <a:solidFill>
                  <a:schemeClr val="accent2"/>
                </a:solidFill>
              </a:defRPr>
            </a:lvl1pPr>
          </a:lstStyle>
          <a:p>
            <a:pPr lvl="0"/>
            <a:r>
              <a:rPr lang="en-US" dirty="0"/>
              <a:t>Job Title Here</a:t>
            </a:r>
          </a:p>
        </p:txBody>
      </p:sp>
      <p:sp>
        <p:nvSpPr>
          <p:cNvPr id="7" name="Text Placeholder 7">
            <a:extLst>
              <a:ext uri="{FF2B5EF4-FFF2-40B4-BE49-F238E27FC236}">
                <a16:creationId xmlns:a16="http://schemas.microsoft.com/office/drawing/2014/main" id="{EAC8CA25-0FA9-5149-A8F3-A8003AEF2935}"/>
              </a:ext>
            </a:extLst>
          </p:cNvPr>
          <p:cNvSpPr>
            <a:spLocks noGrp="1"/>
          </p:cNvSpPr>
          <p:nvPr>
            <p:ph type="body" sz="quarter" idx="19"/>
          </p:nvPr>
        </p:nvSpPr>
        <p:spPr>
          <a:xfrm>
            <a:off x="6353385" y="3835490"/>
            <a:ext cx="2453039" cy="2557271"/>
          </a:xfrm>
        </p:spPr>
        <p:txBody>
          <a:bodyPr lIns="45720" rIns="0">
            <a:normAutofit/>
          </a:bodyPr>
          <a:lstStyle>
            <a:lvl1pPr marL="0" indent="0">
              <a:buNone/>
              <a:defRPr sz="2000">
                <a:solidFill>
                  <a:schemeClr val="tx1"/>
                </a:solidFill>
              </a:defRPr>
            </a:lvl1pPr>
          </a:lstStyle>
          <a:p>
            <a:pPr lvl="0"/>
            <a:endParaRPr lang="en-US" dirty="0"/>
          </a:p>
        </p:txBody>
      </p:sp>
      <p:sp>
        <p:nvSpPr>
          <p:cNvPr id="8" name="Text Placeholder 7">
            <a:extLst>
              <a:ext uri="{FF2B5EF4-FFF2-40B4-BE49-F238E27FC236}">
                <a16:creationId xmlns:a16="http://schemas.microsoft.com/office/drawing/2014/main" id="{B2BDAF86-A6B3-5A48-A401-8C9375E8FC68}"/>
              </a:ext>
            </a:extLst>
          </p:cNvPr>
          <p:cNvSpPr>
            <a:spLocks noGrp="1"/>
          </p:cNvSpPr>
          <p:nvPr>
            <p:ph type="body" sz="quarter" idx="21" hasCustomPrompt="1"/>
          </p:nvPr>
        </p:nvSpPr>
        <p:spPr>
          <a:xfrm>
            <a:off x="3443433" y="1176840"/>
            <a:ext cx="2440987" cy="552450"/>
          </a:xfrm>
        </p:spPr>
        <p:txBody>
          <a:bodyPr lIns="45720" rIns="0">
            <a:normAutofit/>
          </a:bodyPr>
          <a:lstStyle>
            <a:lvl1pPr marL="0" indent="0">
              <a:buNone/>
              <a:defRPr sz="2400">
                <a:solidFill>
                  <a:schemeClr val="accent2"/>
                </a:solidFill>
              </a:defRPr>
            </a:lvl1pPr>
          </a:lstStyle>
          <a:p>
            <a:pPr lvl="0"/>
            <a:r>
              <a:rPr lang="en-US" dirty="0"/>
              <a:t>Job Title Here</a:t>
            </a:r>
          </a:p>
        </p:txBody>
      </p:sp>
      <p:sp>
        <p:nvSpPr>
          <p:cNvPr id="9" name="Text Placeholder 7">
            <a:extLst>
              <a:ext uri="{FF2B5EF4-FFF2-40B4-BE49-F238E27FC236}">
                <a16:creationId xmlns:a16="http://schemas.microsoft.com/office/drawing/2014/main" id="{BD517946-3A6C-C24E-9FA4-9F612ABF0CD3}"/>
              </a:ext>
            </a:extLst>
          </p:cNvPr>
          <p:cNvSpPr>
            <a:spLocks noGrp="1"/>
          </p:cNvSpPr>
          <p:nvPr>
            <p:ph type="body" sz="quarter" idx="22"/>
          </p:nvPr>
        </p:nvSpPr>
        <p:spPr>
          <a:xfrm>
            <a:off x="3426809" y="1824106"/>
            <a:ext cx="2453039" cy="2390086"/>
          </a:xfrm>
        </p:spPr>
        <p:txBody>
          <a:bodyPr lIns="45720" rIns="0">
            <a:normAutofit/>
          </a:bodyPr>
          <a:lstStyle>
            <a:lvl1pPr marL="0" indent="0">
              <a:buNone/>
              <a:defRPr sz="2000">
                <a:solidFill>
                  <a:schemeClr val="tx1"/>
                </a:solidFill>
              </a:defRPr>
            </a:lvl1pPr>
          </a:lstStyle>
          <a:p>
            <a:pPr lvl="0"/>
            <a:endParaRPr lang="en-US" dirty="0"/>
          </a:p>
        </p:txBody>
      </p:sp>
      <p:sp>
        <p:nvSpPr>
          <p:cNvPr id="10" name="Text Placeholder 7">
            <a:extLst>
              <a:ext uri="{FF2B5EF4-FFF2-40B4-BE49-F238E27FC236}">
                <a16:creationId xmlns:a16="http://schemas.microsoft.com/office/drawing/2014/main" id="{BFE47E7A-CF72-8E47-8B73-509E19309E6C}"/>
              </a:ext>
            </a:extLst>
          </p:cNvPr>
          <p:cNvSpPr>
            <a:spLocks noGrp="1"/>
          </p:cNvSpPr>
          <p:nvPr>
            <p:ph type="body" sz="quarter" idx="24" hasCustomPrompt="1"/>
          </p:nvPr>
        </p:nvSpPr>
        <p:spPr>
          <a:xfrm>
            <a:off x="483105" y="3188219"/>
            <a:ext cx="2440987" cy="552450"/>
          </a:xfrm>
        </p:spPr>
        <p:txBody>
          <a:bodyPr lIns="45720" rIns="0">
            <a:normAutofit/>
          </a:bodyPr>
          <a:lstStyle>
            <a:lvl1pPr marL="0" indent="0">
              <a:buNone/>
              <a:defRPr sz="2400">
                <a:solidFill>
                  <a:schemeClr val="accent2"/>
                </a:solidFill>
              </a:defRPr>
            </a:lvl1pPr>
          </a:lstStyle>
          <a:p>
            <a:pPr lvl="0"/>
            <a:r>
              <a:rPr lang="en-US" dirty="0"/>
              <a:t>Job Title Here</a:t>
            </a:r>
          </a:p>
        </p:txBody>
      </p:sp>
      <p:sp>
        <p:nvSpPr>
          <p:cNvPr id="11" name="Text Placeholder 7">
            <a:extLst>
              <a:ext uri="{FF2B5EF4-FFF2-40B4-BE49-F238E27FC236}">
                <a16:creationId xmlns:a16="http://schemas.microsoft.com/office/drawing/2014/main" id="{A9F8B346-7E51-B742-93F4-FA79A47E1007}"/>
              </a:ext>
            </a:extLst>
          </p:cNvPr>
          <p:cNvSpPr>
            <a:spLocks noGrp="1"/>
          </p:cNvSpPr>
          <p:nvPr>
            <p:ph type="body" sz="quarter" idx="25"/>
          </p:nvPr>
        </p:nvSpPr>
        <p:spPr>
          <a:xfrm>
            <a:off x="466483" y="3835490"/>
            <a:ext cx="2453039" cy="2557271"/>
          </a:xfrm>
        </p:spPr>
        <p:txBody>
          <a:bodyPr lIns="45720" rIns="0">
            <a:normAutofit/>
          </a:bodyPr>
          <a:lstStyle>
            <a:lvl1pPr marL="0" indent="0">
              <a:buNone/>
              <a:defRPr sz="2000">
                <a:solidFill>
                  <a:schemeClr val="tx1"/>
                </a:solidFill>
              </a:defRPr>
            </a:lvl1pPr>
          </a:lstStyle>
          <a:p>
            <a:pPr lvl="0"/>
            <a:endParaRPr lang="en-US" dirty="0"/>
          </a:p>
        </p:txBody>
      </p:sp>
      <p:sp>
        <p:nvSpPr>
          <p:cNvPr id="12" name="Text Placeholder 7">
            <a:extLst>
              <a:ext uri="{FF2B5EF4-FFF2-40B4-BE49-F238E27FC236}">
                <a16:creationId xmlns:a16="http://schemas.microsoft.com/office/drawing/2014/main" id="{2C722356-2529-B84C-882E-B99F577FB0B2}"/>
              </a:ext>
            </a:extLst>
          </p:cNvPr>
          <p:cNvSpPr>
            <a:spLocks noGrp="1"/>
          </p:cNvSpPr>
          <p:nvPr>
            <p:ph type="body" sz="quarter" idx="27" hasCustomPrompt="1"/>
          </p:nvPr>
        </p:nvSpPr>
        <p:spPr>
          <a:xfrm>
            <a:off x="9245717" y="1176840"/>
            <a:ext cx="2440987" cy="552450"/>
          </a:xfrm>
        </p:spPr>
        <p:txBody>
          <a:bodyPr lIns="45720" rIns="0">
            <a:normAutofit/>
          </a:bodyPr>
          <a:lstStyle>
            <a:lvl1pPr marL="0" indent="0">
              <a:buNone/>
              <a:defRPr sz="2400">
                <a:solidFill>
                  <a:schemeClr val="accent2"/>
                </a:solidFill>
              </a:defRPr>
            </a:lvl1pPr>
          </a:lstStyle>
          <a:p>
            <a:pPr lvl="0"/>
            <a:r>
              <a:rPr lang="en-US" dirty="0"/>
              <a:t>Job Title Here</a:t>
            </a:r>
          </a:p>
        </p:txBody>
      </p:sp>
      <p:sp>
        <p:nvSpPr>
          <p:cNvPr id="13" name="Text Placeholder 7">
            <a:extLst>
              <a:ext uri="{FF2B5EF4-FFF2-40B4-BE49-F238E27FC236}">
                <a16:creationId xmlns:a16="http://schemas.microsoft.com/office/drawing/2014/main" id="{EDA92B9C-8940-5344-BEAE-2420F1277DEC}"/>
              </a:ext>
            </a:extLst>
          </p:cNvPr>
          <p:cNvSpPr>
            <a:spLocks noGrp="1"/>
          </p:cNvSpPr>
          <p:nvPr>
            <p:ph type="body" sz="quarter" idx="28"/>
          </p:nvPr>
        </p:nvSpPr>
        <p:spPr>
          <a:xfrm>
            <a:off x="9229093" y="1824111"/>
            <a:ext cx="2453039" cy="2390087"/>
          </a:xfrm>
        </p:spPr>
        <p:txBody>
          <a:bodyPr lIns="45720" rIns="0">
            <a:normAutofit/>
          </a:bodyPr>
          <a:lstStyle>
            <a:lvl1pPr marL="0" indent="0">
              <a:buNone/>
              <a:defRPr sz="2000">
                <a:solidFill>
                  <a:schemeClr val="tx1"/>
                </a:solidFill>
              </a:defRPr>
            </a:lvl1pPr>
          </a:lstStyle>
          <a:p>
            <a:pPr lvl="0"/>
            <a:endParaRPr lang="en-US" dirty="0"/>
          </a:p>
        </p:txBody>
      </p:sp>
      <p:sp>
        <p:nvSpPr>
          <p:cNvPr id="14" name="Text Placeholder 7">
            <a:extLst>
              <a:ext uri="{FF2B5EF4-FFF2-40B4-BE49-F238E27FC236}">
                <a16:creationId xmlns:a16="http://schemas.microsoft.com/office/drawing/2014/main" id="{73A39B5C-0E06-C646-8704-F3B7069A6EEA}"/>
              </a:ext>
            </a:extLst>
          </p:cNvPr>
          <p:cNvSpPr>
            <a:spLocks noGrp="1"/>
          </p:cNvSpPr>
          <p:nvPr>
            <p:ph type="body" sz="quarter" idx="29" hasCustomPrompt="1"/>
          </p:nvPr>
        </p:nvSpPr>
        <p:spPr>
          <a:xfrm>
            <a:off x="483105" y="2612471"/>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5" name="Text Placeholder 7">
            <a:extLst>
              <a:ext uri="{FF2B5EF4-FFF2-40B4-BE49-F238E27FC236}">
                <a16:creationId xmlns:a16="http://schemas.microsoft.com/office/drawing/2014/main" id="{E7AC773C-8174-6F40-A5F2-9F9AE4D42F53}"/>
              </a:ext>
            </a:extLst>
          </p:cNvPr>
          <p:cNvSpPr>
            <a:spLocks noGrp="1"/>
          </p:cNvSpPr>
          <p:nvPr>
            <p:ph type="body" sz="quarter" idx="30" hasCustomPrompt="1"/>
          </p:nvPr>
        </p:nvSpPr>
        <p:spPr>
          <a:xfrm>
            <a:off x="3438857" y="599148"/>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6" name="Text Placeholder 7">
            <a:extLst>
              <a:ext uri="{FF2B5EF4-FFF2-40B4-BE49-F238E27FC236}">
                <a16:creationId xmlns:a16="http://schemas.microsoft.com/office/drawing/2014/main" id="{65545589-E1A6-714E-8D61-5EC3CBFEBBD3}"/>
              </a:ext>
            </a:extLst>
          </p:cNvPr>
          <p:cNvSpPr>
            <a:spLocks noGrp="1"/>
          </p:cNvSpPr>
          <p:nvPr>
            <p:ph type="body" sz="quarter" idx="31" hasCustomPrompt="1"/>
          </p:nvPr>
        </p:nvSpPr>
        <p:spPr>
          <a:xfrm>
            <a:off x="6351893" y="2612471"/>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7" name="Text Placeholder 7">
            <a:extLst>
              <a:ext uri="{FF2B5EF4-FFF2-40B4-BE49-F238E27FC236}">
                <a16:creationId xmlns:a16="http://schemas.microsoft.com/office/drawing/2014/main" id="{96562F4C-49A2-A542-8FC8-2F90E0D76A4D}"/>
              </a:ext>
            </a:extLst>
          </p:cNvPr>
          <p:cNvSpPr>
            <a:spLocks noGrp="1"/>
          </p:cNvSpPr>
          <p:nvPr>
            <p:ph type="body" sz="quarter" idx="32" hasCustomPrompt="1"/>
          </p:nvPr>
        </p:nvSpPr>
        <p:spPr>
          <a:xfrm>
            <a:off x="9261345" y="601092"/>
            <a:ext cx="2440987" cy="552450"/>
          </a:xfrm>
        </p:spPr>
        <p:txBody>
          <a:bodyPr lIns="45720" rIns="0">
            <a:normAutofit/>
          </a:bodyPr>
          <a:lstStyle>
            <a:lvl1pPr marL="0" indent="0">
              <a:buNone/>
              <a:defRPr sz="3200" b="1">
                <a:solidFill>
                  <a:schemeClr val="tx1"/>
                </a:solidFill>
              </a:defRPr>
            </a:lvl1pPr>
          </a:lstStyle>
          <a:p>
            <a:pPr lvl="0"/>
            <a:r>
              <a:rPr lang="en-US" dirty="0"/>
              <a:t>NAME Here</a:t>
            </a:r>
          </a:p>
        </p:txBody>
      </p:sp>
      <p:sp>
        <p:nvSpPr>
          <p:cNvPr id="18" name="Shape">
            <a:extLst>
              <a:ext uri="{FF2B5EF4-FFF2-40B4-BE49-F238E27FC236}">
                <a16:creationId xmlns:a16="http://schemas.microsoft.com/office/drawing/2014/main" id="{AA373174-7F7E-A749-BCFA-34CAAD2F4920}"/>
              </a:ext>
            </a:extLst>
          </p:cNvPr>
          <p:cNvSpPr/>
          <p:nvPr userDrawn="1"/>
        </p:nvSpPr>
        <p:spPr>
          <a:xfrm rot="5400000" flipH="1">
            <a:off x="3613795" y="4262302"/>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a:extLst>
              <a:ext uri="{FF2B5EF4-FFF2-40B4-BE49-F238E27FC236}">
                <a16:creationId xmlns:a16="http://schemas.microsoft.com/office/drawing/2014/main" id="{69D93F7F-BA5F-954D-8138-BAAF282D3AFB}"/>
              </a:ext>
            </a:extLst>
          </p:cNvPr>
          <p:cNvSpPr/>
          <p:nvPr userDrawn="1"/>
        </p:nvSpPr>
        <p:spPr>
          <a:xfrm rot="5400000" flipH="1">
            <a:off x="9399821" y="4218440"/>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a:extLst>
              <a:ext uri="{FF2B5EF4-FFF2-40B4-BE49-F238E27FC236}">
                <a16:creationId xmlns:a16="http://schemas.microsoft.com/office/drawing/2014/main" id="{5A57FAF8-4240-AA43-B282-33E3DCA278B3}"/>
              </a:ext>
            </a:extLst>
          </p:cNvPr>
          <p:cNvSpPr/>
          <p:nvPr userDrawn="1"/>
        </p:nvSpPr>
        <p:spPr>
          <a:xfrm rot="16200000" flipH="1">
            <a:off x="6513137" y="269511"/>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5" name="Shape">
            <a:extLst>
              <a:ext uri="{FF2B5EF4-FFF2-40B4-BE49-F238E27FC236}">
                <a16:creationId xmlns:a16="http://schemas.microsoft.com/office/drawing/2014/main" id="{CE6043A8-1528-824D-A855-56542656561A}"/>
              </a:ext>
            </a:extLst>
          </p:cNvPr>
          <p:cNvSpPr/>
          <p:nvPr userDrawn="1"/>
        </p:nvSpPr>
        <p:spPr>
          <a:xfrm rot="16200000" flipH="1">
            <a:off x="639853" y="268408"/>
            <a:ext cx="2106292" cy="2282100"/>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11605706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33B02226-4CFA-9143-ACF4-84719890EC82}"/>
              </a:ext>
            </a:extLst>
          </p:cNvPr>
          <p:cNvSpPr/>
          <p:nvPr userDrawn="1"/>
        </p:nvSpPr>
        <p:spPr>
          <a:xfrm rot="16200000">
            <a:off x="3121477" y="4062233"/>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5" name="Shape">
            <a:extLst>
              <a:ext uri="{FF2B5EF4-FFF2-40B4-BE49-F238E27FC236}">
                <a16:creationId xmlns:a16="http://schemas.microsoft.com/office/drawing/2014/main" id="{84FCDF16-45C2-3641-8F33-94B9632037E2}"/>
              </a:ext>
            </a:extLst>
          </p:cNvPr>
          <p:cNvSpPr/>
          <p:nvPr userDrawn="1"/>
        </p:nvSpPr>
        <p:spPr>
          <a:xfrm rot="19800000">
            <a:off x="2249936" y="696181"/>
            <a:ext cx="2605923" cy="282343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6" name="Shape">
            <a:extLst>
              <a:ext uri="{FF2B5EF4-FFF2-40B4-BE49-F238E27FC236}">
                <a16:creationId xmlns:a16="http://schemas.microsoft.com/office/drawing/2014/main" id="{A58E80EC-67F9-A641-942E-01C809E87393}"/>
              </a:ext>
            </a:extLst>
          </p:cNvPr>
          <p:cNvSpPr/>
          <p:nvPr userDrawn="1"/>
        </p:nvSpPr>
        <p:spPr>
          <a:xfrm rot="16200000">
            <a:off x="5208365" y="653741"/>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7" name="Shape">
            <a:extLst>
              <a:ext uri="{FF2B5EF4-FFF2-40B4-BE49-F238E27FC236}">
                <a16:creationId xmlns:a16="http://schemas.microsoft.com/office/drawing/2014/main" id="{41E333B1-5013-B54D-81FF-B4D9A51FACF9}"/>
              </a:ext>
            </a:extLst>
          </p:cNvPr>
          <p:cNvSpPr/>
          <p:nvPr userDrawn="1"/>
        </p:nvSpPr>
        <p:spPr>
          <a:xfrm rot="5400000">
            <a:off x="5013013" y="3697974"/>
            <a:ext cx="2437935" cy="2641425"/>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8" name="Shape">
            <a:extLst>
              <a:ext uri="{FF2B5EF4-FFF2-40B4-BE49-F238E27FC236}">
                <a16:creationId xmlns:a16="http://schemas.microsoft.com/office/drawing/2014/main" id="{27FE05EB-4A11-5543-BA45-0195D08D8441}"/>
              </a:ext>
            </a:extLst>
          </p:cNvPr>
          <p:cNvSpPr/>
          <p:nvPr userDrawn="1"/>
        </p:nvSpPr>
        <p:spPr>
          <a:xfrm rot="9000000">
            <a:off x="743851" y="3487912"/>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9" name="Shape">
            <a:extLst>
              <a:ext uri="{FF2B5EF4-FFF2-40B4-BE49-F238E27FC236}">
                <a16:creationId xmlns:a16="http://schemas.microsoft.com/office/drawing/2014/main" id="{D8E4C2AB-3F73-9F45-8048-530C08D4173D}"/>
              </a:ext>
            </a:extLst>
          </p:cNvPr>
          <p:cNvSpPr/>
          <p:nvPr userDrawn="1"/>
        </p:nvSpPr>
        <p:spPr>
          <a:xfrm rot="5400000">
            <a:off x="7664239" y="1016764"/>
            <a:ext cx="2484298" cy="269165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4" name="Shape">
            <a:extLst>
              <a:ext uri="{FF2B5EF4-FFF2-40B4-BE49-F238E27FC236}">
                <a16:creationId xmlns:a16="http://schemas.microsoft.com/office/drawing/2014/main" id="{D34D6D29-5F8E-F449-8471-06F79A888A44}"/>
              </a:ext>
            </a:extLst>
          </p:cNvPr>
          <p:cNvSpPr/>
          <p:nvPr userDrawn="1"/>
        </p:nvSpPr>
        <p:spPr>
          <a:xfrm rot="16200000">
            <a:off x="7501371" y="3966801"/>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25" name="Shape">
            <a:extLst>
              <a:ext uri="{FF2B5EF4-FFF2-40B4-BE49-F238E27FC236}">
                <a16:creationId xmlns:a16="http://schemas.microsoft.com/office/drawing/2014/main" id="{4046E1C5-A352-CB41-9C2E-79FDEA17ECFC}"/>
              </a:ext>
            </a:extLst>
          </p:cNvPr>
          <p:cNvSpPr/>
          <p:nvPr userDrawn="1"/>
        </p:nvSpPr>
        <p:spPr>
          <a:xfrm rot="16200000">
            <a:off x="9422683" y="2693244"/>
            <a:ext cx="1963868" cy="21277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32" name="Picture Placeholder 19">
            <a:extLst>
              <a:ext uri="{FF2B5EF4-FFF2-40B4-BE49-F238E27FC236}">
                <a16:creationId xmlns:a16="http://schemas.microsoft.com/office/drawing/2014/main" id="{9C21738B-1D0C-FC41-975A-B0168760E20B}"/>
              </a:ext>
            </a:extLst>
          </p:cNvPr>
          <p:cNvSpPr>
            <a:spLocks noGrp="1"/>
          </p:cNvSpPr>
          <p:nvPr>
            <p:ph type="pic" sz="quarter" idx="13"/>
          </p:nvPr>
        </p:nvSpPr>
        <p:spPr>
          <a:xfrm>
            <a:off x="3038232" y="3971981"/>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3" name="Picture Placeholder 21">
            <a:extLst>
              <a:ext uri="{FF2B5EF4-FFF2-40B4-BE49-F238E27FC236}">
                <a16:creationId xmlns:a16="http://schemas.microsoft.com/office/drawing/2014/main" id="{4A571AB3-0324-D041-BF57-897D2EE949F3}"/>
              </a:ext>
            </a:extLst>
          </p:cNvPr>
          <p:cNvSpPr>
            <a:spLocks noGrp="1"/>
          </p:cNvSpPr>
          <p:nvPr>
            <p:ph type="pic" sz="quarter" idx="15"/>
          </p:nvPr>
        </p:nvSpPr>
        <p:spPr>
          <a:xfrm>
            <a:off x="5116705" y="908594"/>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4" name="Picture Placeholder 19">
            <a:extLst>
              <a:ext uri="{FF2B5EF4-FFF2-40B4-BE49-F238E27FC236}">
                <a16:creationId xmlns:a16="http://schemas.microsoft.com/office/drawing/2014/main" id="{3961D252-CE8D-0542-9148-54D307ACC639}"/>
              </a:ext>
            </a:extLst>
          </p:cNvPr>
          <p:cNvSpPr>
            <a:spLocks noGrp="1"/>
          </p:cNvSpPr>
          <p:nvPr>
            <p:ph type="pic" sz="quarter" idx="17"/>
          </p:nvPr>
        </p:nvSpPr>
        <p:spPr>
          <a:xfrm>
            <a:off x="1001088" y="3186130"/>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dirty="0"/>
          </a:p>
        </p:txBody>
      </p:sp>
      <p:sp>
        <p:nvSpPr>
          <p:cNvPr id="35" name="Picture Placeholder 19">
            <a:extLst>
              <a:ext uri="{FF2B5EF4-FFF2-40B4-BE49-F238E27FC236}">
                <a16:creationId xmlns:a16="http://schemas.microsoft.com/office/drawing/2014/main" id="{BD824CAD-9054-7741-8087-52B90A3EBF13}"/>
              </a:ext>
            </a:extLst>
          </p:cNvPr>
          <p:cNvSpPr>
            <a:spLocks noGrp="1"/>
          </p:cNvSpPr>
          <p:nvPr>
            <p:ph type="pic" sz="quarter" idx="18"/>
          </p:nvPr>
        </p:nvSpPr>
        <p:spPr>
          <a:xfrm>
            <a:off x="7262992" y="3895257"/>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6" name="Picture Placeholder 19">
            <a:extLst>
              <a:ext uri="{FF2B5EF4-FFF2-40B4-BE49-F238E27FC236}">
                <a16:creationId xmlns:a16="http://schemas.microsoft.com/office/drawing/2014/main" id="{D72462E0-51D0-8B47-9698-FF5DC3BFD5C0}"/>
              </a:ext>
            </a:extLst>
          </p:cNvPr>
          <p:cNvSpPr>
            <a:spLocks noGrp="1"/>
          </p:cNvSpPr>
          <p:nvPr>
            <p:ph type="pic" sz="quarter" idx="19"/>
          </p:nvPr>
        </p:nvSpPr>
        <p:spPr>
          <a:xfrm>
            <a:off x="9195964" y="2827315"/>
            <a:ext cx="2130149" cy="1965966"/>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5"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5"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7" name="Picture Placeholder 22">
            <a:extLst>
              <a:ext uri="{FF2B5EF4-FFF2-40B4-BE49-F238E27FC236}">
                <a16:creationId xmlns:a16="http://schemas.microsoft.com/office/drawing/2014/main" id="{B07D4300-E0F4-CE42-BB6D-66A058404490}"/>
              </a:ext>
            </a:extLst>
          </p:cNvPr>
          <p:cNvSpPr>
            <a:spLocks noGrp="1"/>
          </p:cNvSpPr>
          <p:nvPr>
            <p:ph type="pic" sz="quarter" idx="20"/>
          </p:nvPr>
        </p:nvSpPr>
        <p:spPr>
          <a:xfrm>
            <a:off x="2140677" y="1294877"/>
            <a:ext cx="2840947" cy="2621979"/>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38" name="Picture Placeholder 22">
            <a:extLst>
              <a:ext uri="{FF2B5EF4-FFF2-40B4-BE49-F238E27FC236}">
                <a16:creationId xmlns:a16="http://schemas.microsoft.com/office/drawing/2014/main" id="{CB322035-D307-684C-9BCE-97C792C482B1}"/>
              </a:ext>
            </a:extLst>
          </p:cNvPr>
          <p:cNvSpPr>
            <a:spLocks noGrp="1"/>
          </p:cNvSpPr>
          <p:nvPr>
            <p:ph type="pic" sz="quarter" idx="21"/>
          </p:nvPr>
        </p:nvSpPr>
        <p:spPr>
          <a:xfrm>
            <a:off x="7465029" y="1341176"/>
            <a:ext cx="2691659" cy="2484197"/>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39" name="Picture Placeholder 22">
            <a:extLst>
              <a:ext uri="{FF2B5EF4-FFF2-40B4-BE49-F238E27FC236}">
                <a16:creationId xmlns:a16="http://schemas.microsoft.com/office/drawing/2014/main" id="{5EA116BD-D9A6-244B-B2C4-6F67A48EAB73}"/>
              </a:ext>
            </a:extLst>
          </p:cNvPr>
          <p:cNvSpPr>
            <a:spLocks noGrp="1"/>
          </p:cNvSpPr>
          <p:nvPr>
            <p:ph type="pic" sz="quarter" idx="22"/>
          </p:nvPr>
        </p:nvSpPr>
        <p:spPr>
          <a:xfrm>
            <a:off x="4923800" y="3620347"/>
            <a:ext cx="2625935" cy="2423539"/>
          </a:xfrm>
          <a:custGeom>
            <a:avLst/>
            <a:gdLst>
              <a:gd name="connsiteX0" fmla="*/ 1065075 w 2130149"/>
              <a:gd name="connsiteY0" fmla="*/ 0 h 1965966"/>
              <a:gd name="connsiteX1" fmla="*/ 1673375 w 2130149"/>
              <a:gd name="connsiteY1" fmla="*/ 0 h 1965966"/>
              <a:gd name="connsiteX2" fmla="*/ 2068393 w 2130149"/>
              <a:gd name="connsiteY2" fmla="*/ 684258 h 1965966"/>
              <a:gd name="connsiteX3" fmla="*/ 1764188 w 2130149"/>
              <a:gd name="connsiteY3" fmla="*/ 1211018 h 1965966"/>
              <a:gd name="connsiteX4" fmla="*/ 1460093 w 2130149"/>
              <a:gd name="connsiteY4" fmla="*/ 1737873 h 1965966"/>
              <a:gd name="connsiteX5" fmla="*/ 670057 w 2130149"/>
              <a:gd name="connsiteY5" fmla="*/ 1737873 h 1965966"/>
              <a:gd name="connsiteX6" fmla="*/ 365962 w 2130149"/>
              <a:gd name="connsiteY6" fmla="*/ 1211018 h 1965966"/>
              <a:gd name="connsiteX7" fmla="*/ 61758 w 2130149"/>
              <a:gd name="connsiteY7" fmla="*/ 684353 h 1965966"/>
              <a:gd name="connsiteX8" fmla="*/ 456776 w 2130149"/>
              <a:gd name="connsiteY8" fmla="*/ 95 h 1965966"/>
              <a:gd name="connsiteX9" fmla="*/ 1065075 w 2130149"/>
              <a:gd name="connsiteY9" fmla="*/ 95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30149" h="1965966">
                <a:moveTo>
                  <a:pt x="1065075" y="0"/>
                </a:moveTo>
                <a:lnTo>
                  <a:pt x="1673375" y="0"/>
                </a:lnTo>
                <a:cubicBezTo>
                  <a:pt x="2024405" y="0"/>
                  <a:pt x="2243908" y="380133"/>
                  <a:pt x="2068393" y="684258"/>
                </a:cubicBezTo>
                <a:lnTo>
                  <a:pt x="1764188" y="1211018"/>
                </a:lnTo>
                <a:lnTo>
                  <a:pt x="1460093" y="1737873"/>
                </a:lnTo>
                <a:cubicBezTo>
                  <a:pt x="1284578" y="2041998"/>
                  <a:pt x="845572" y="2041998"/>
                  <a:pt x="670057" y="1737873"/>
                </a:cubicBezTo>
                <a:lnTo>
                  <a:pt x="365962" y="1211018"/>
                </a:lnTo>
                <a:lnTo>
                  <a:pt x="61758" y="684353"/>
                </a:lnTo>
                <a:cubicBezTo>
                  <a:pt x="-113758" y="380228"/>
                  <a:pt x="105746" y="95"/>
                  <a:pt x="456776" y="95"/>
                </a:cubicBezTo>
                <a:lnTo>
                  <a:pt x="1065075" y="95"/>
                </a:lnTo>
                <a:close/>
              </a:path>
            </a:pathLst>
          </a:custGeom>
          <a:solidFill>
            <a:schemeClr val="bg2">
              <a:lumMod val="90000"/>
            </a:schemeClr>
          </a:solidFill>
        </p:spPr>
        <p:txBody>
          <a:bodyPr wrap="square">
            <a:noAutofit/>
          </a:bodyPr>
          <a:lstStyle/>
          <a:p>
            <a:endParaRPr lang="en-GB"/>
          </a:p>
        </p:txBody>
      </p:sp>
      <p:sp>
        <p:nvSpPr>
          <p:cNvPr id="20" name="Text Placeholder 7">
            <a:extLst>
              <a:ext uri="{FF2B5EF4-FFF2-40B4-BE49-F238E27FC236}">
                <a16:creationId xmlns:a16="http://schemas.microsoft.com/office/drawing/2014/main" id="{5FF2996E-B798-C941-B039-8FBF2793C412}"/>
              </a:ext>
            </a:extLst>
          </p:cNvPr>
          <p:cNvSpPr>
            <a:spLocks noGrp="1"/>
          </p:cNvSpPr>
          <p:nvPr>
            <p:ph type="body" sz="quarter" idx="23" hasCustomPrompt="1"/>
          </p:nvPr>
        </p:nvSpPr>
        <p:spPr>
          <a:xfrm>
            <a:off x="7720277" y="825671"/>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1" name="Text Placeholder 7">
            <a:extLst>
              <a:ext uri="{FF2B5EF4-FFF2-40B4-BE49-F238E27FC236}">
                <a16:creationId xmlns:a16="http://schemas.microsoft.com/office/drawing/2014/main" id="{463A5812-9617-6641-B093-01B834881B5B}"/>
              </a:ext>
            </a:extLst>
          </p:cNvPr>
          <p:cNvSpPr>
            <a:spLocks noGrp="1"/>
          </p:cNvSpPr>
          <p:nvPr>
            <p:ph type="body" sz="quarter" idx="30" hasCustomPrompt="1"/>
          </p:nvPr>
        </p:nvSpPr>
        <p:spPr>
          <a:xfrm>
            <a:off x="7715701" y="464382"/>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2" name="Text Placeholder 7">
            <a:extLst>
              <a:ext uri="{FF2B5EF4-FFF2-40B4-BE49-F238E27FC236}">
                <a16:creationId xmlns:a16="http://schemas.microsoft.com/office/drawing/2014/main" id="{2DE08F00-96D9-BA42-BA31-E95FEA2E13D4}"/>
              </a:ext>
            </a:extLst>
          </p:cNvPr>
          <p:cNvSpPr>
            <a:spLocks noGrp="1"/>
          </p:cNvSpPr>
          <p:nvPr>
            <p:ph type="body" sz="quarter" idx="31" hasCustomPrompt="1"/>
          </p:nvPr>
        </p:nvSpPr>
        <p:spPr>
          <a:xfrm>
            <a:off x="7179505" y="6451150"/>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3" name="Text Placeholder 7">
            <a:extLst>
              <a:ext uri="{FF2B5EF4-FFF2-40B4-BE49-F238E27FC236}">
                <a16:creationId xmlns:a16="http://schemas.microsoft.com/office/drawing/2014/main" id="{C931792A-36D6-8C44-8953-18CBDAE5A7C0}"/>
              </a:ext>
            </a:extLst>
          </p:cNvPr>
          <p:cNvSpPr>
            <a:spLocks noGrp="1"/>
          </p:cNvSpPr>
          <p:nvPr>
            <p:ph type="body" sz="quarter" idx="32" hasCustomPrompt="1"/>
          </p:nvPr>
        </p:nvSpPr>
        <p:spPr>
          <a:xfrm>
            <a:off x="7174929" y="6089856"/>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6" name="Text Placeholder 7">
            <a:extLst>
              <a:ext uri="{FF2B5EF4-FFF2-40B4-BE49-F238E27FC236}">
                <a16:creationId xmlns:a16="http://schemas.microsoft.com/office/drawing/2014/main" id="{24DDA799-70B2-2246-9037-479A49DCA2A6}"/>
              </a:ext>
            </a:extLst>
          </p:cNvPr>
          <p:cNvSpPr>
            <a:spLocks noGrp="1"/>
          </p:cNvSpPr>
          <p:nvPr>
            <p:ph type="body" sz="quarter" idx="33" hasCustomPrompt="1"/>
          </p:nvPr>
        </p:nvSpPr>
        <p:spPr>
          <a:xfrm>
            <a:off x="2150305" y="885310"/>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7" name="Text Placeholder 7">
            <a:extLst>
              <a:ext uri="{FF2B5EF4-FFF2-40B4-BE49-F238E27FC236}">
                <a16:creationId xmlns:a16="http://schemas.microsoft.com/office/drawing/2014/main" id="{23617EFC-BA28-C841-B0F3-F7283EB27E9E}"/>
              </a:ext>
            </a:extLst>
          </p:cNvPr>
          <p:cNvSpPr>
            <a:spLocks noGrp="1"/>
          </p:cNvSpPr>
          <p:nvPr>
            <p:ph type="body" sz="quarter" idx="34" hasCustomPrompt="1"/>
          </p:nvPr>
        </p:nvSpPr>
        <p:spPr>
          <a:xfrm>
            <a:off x="2145729" y="524017"/>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28" name="Text Placeholder 7">
            <a:extLst>
              <a:ext uri="{FF2B5EF4-FFF2-40B4-BE49-F238E27FC236}">
                <a16:creationId xmlns:a16="http://schemas.microsoft.com/office/drawing/2014/main" id="{24885F0A-C343-F14B-9356-A28E40547342}"/>
              </a:ext>
            </a:extLst>
          </p:cNvPr>
          <p:cNvSpPr>
            <a:spLocks noGrp="1"/>
          </p:cNvSpPr>
          <p:nvPr>
            <p:ph type="body" sz="quarter" idx="35" hasCustomPrompt="1"/>
          </p:nvPr>
        </p:nvSpPr>
        <p:spPr>
          <a:xfrm>
            <a:off x="2885801" y="6508122"/>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29" name="Text Placeholder 7">
            <a:extLst>
              <a:ext uri="{FF2B5EF4-FFF2-40B4-BE49-F238E27FC236}">
                <a16:creationId xmlns:a16="http://schemas.microsoft.com/office/drawing/2014/main" id="{31228740-B71F-4347-89F8-4401FB4D82F1}"/>
              </a:ext>
            </a:extLst>
          </p:cNvPr>
          <p:cNvSpPr>
            <a:spLocks noGrp="1"/>
          </p:cNvSpPr>
          <p:nvPr>
            <p:ph type="body" sz="quarter" idx="36" hasCustomPrompt="1"/>
          </p:nvPr>
        </p:nvSpPr>
        <p:spPr>
          <a:xfrm>
            <a:off x="2881225" y="6146828"/>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30" name="Text Placeholder 7">
            <a:extLst>
              <a:ext uri="{FF2B5EF4-FFF2-40B4-BE49-F238E27FC236}">
                <a16:creationId xmlns:a16="http://schemas.microsoft.com/office/drawing/2014/main" id="{EB6D8E46-25E7-F74B-A600-279A54A22BE2}"/>
              </a:ext>
            </a:extLst>
          </p:cNvPr>
          <p:cNvSpPr>
            <a:spLocks noGrp="1"/>
          </p:cNvSpPr>
          <p:nvPr>
            <p:ph type="body" sz="quarter" idx="37" hasCustomPrompt="1"/>
          </p:nvPr>
        </p:nvSpPr>
        <p:spPr>
          <a:xfrm>
            <a:off x="609741" y="5656093"/>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31" name="Text Placeholder 7">
            <a:extLst>
              <a:ext uri="{FF2B5EF4-FFF2-40B4-BE49-F238E27FC236}">
                <a16:creationId xmlns:a16="http://schemas.microsoft.com/office/drawing/2014/main" id="{9D389DA1-8006-9742-A6B0-B9A53ECC7DA6}"/>
              </a:ext>
            </a:extLst>
          </p:cNvPr>
          <p:cNvSpPr>
            <a:spLocks noGrp="1"/>
          </p:cNvSpPr>
          <p:nvPr>
            <p:ph type="body" sz="quarter" idx="38" hasCustomPrompt="1"/>
          </p:nvPr>
        </p:nvSpPr>
        <p:spPr>
          <a:xfrm>
            <a:off x="605165" y="5294799"/>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0" name="Text Placeholder 7">
            <a:extLst>
              <a:ext uri="{FF2B5EF4-FFF2-40B4-BE49-F238E27FC236}">
                <a16:creationId xmlns:a16="http://schemas.microsoft.com/office/drawing/2014/main" id="{3D7BB568-BFBD-8C45-BFE8-87FE11C949FD}"/>
              </a:ext>
            </a:extLst>
          </p:cNvPr>
          <p:cNvSpPr>
            <a:spLocks noGrp="1"/>
          </p:cNvSpPr>
          <p:nvPr>
            <p:ph type="body" sz="quarter" idx="39" hasCustomPrompt="1"/>
          </p:nvPr>
        </p:nvSpPr>
        <p:spPr>
          <a:xfrm>
            <a:off x="9505261" y="5228711"/>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41" name="Text Placeholder 7">
            <a:extLst>
              <a:ext uri="{FF2B5EF4-FFF2-40B4-BE49-F238E27FC236}">
                <a16:creationId xmlns:a16="http://schemas.microsoft.com/office/drawing/2014/main" id="{23AD0BC8-A660-7A45-A535-0F3C87BF7F86}"/>
              </a:ext>
            </a:extLst>
          </p:cNvPr>
          <p:cNvSpPr>
            <a:spLocks noGrp="1"/>
          </p:cNvSpPr>
          <p:nvPr>
            <p:ph type="body" sz="quarter" idx="40" hasCustomPrompt="1"/>
          </p:nvPr>
        </p:nvSpPr>
        <p:spPr>
          <a:xfrm>
            <a:off x="9500689" y="4867417"/>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2" name="Text Placeholder 7">
            <a:extLst>
              <a:ext uri="{FF2B5EF4-FFF2-40B4-BE49-F238E27FC236}">
                <a16:creationId xmlns:a16="http://schemas.microsoft.com/office/drawing/2014/main" id="{919D8F71-157E-7540-9B7F-5C8A26C250ED}"/>
              </a:ext>
            </a:extLst>
          </p:cNvPr>
          <p:cNvSpPr>
            <a:spLocks noGrp="1"/>
          </p:cNvSpPr>
          <p:nvPr>
            <p:ph type="body" sz="quarter" idx="41" hasCustomPrompt="1"/>
          </p:nvPr>
        </p:nvSpPr>
        <p:spPr>
          <a:xfrm>
            <a:off x="4977074" y="517905"/>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43" name="Text Placeholder 7">
            <a:extLst>
              <a:ext uri="{FF2B5EF4-FFF2-40B4-BE49-F238E27FC236}">
                <a16:creationId xmlns:a16="http://schemas.microsoft.com/office/drawing/2014/main" id="{0FBAB95C-C6F4-A848-9D7F-BD9F0003884E}"/>
              </a:ext>
            </a:extLst>
          </p:cNvPr>
          <p:cNvSpPr>
            <a:spLocks noGrp="1"/>
          </p:cNvSpPr>
          <p:nvPr>
            <p:ph type="body" sz="quarter" idx="42" hasCustomPrompt="1"/>
          </p:nvPr>
        </p:nvSpPr>
        <p:spPr>
          <a:xfrm>
            <a:off x="4972501" y="156611"/>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
        <p:nvSpPr>
          <p:cNvPr id="44" name="Text Placeholder 7">
            <a:extLst>
              <a:ext uri="{FF2B5EF4-FFF2-40B4-BE49-F238E27FC236}">
                <a16:creationId xmlns:a16="http://schemas.microsoft.com/office/drawing/2014/main" id="{8128EFDD-D28A-ED4A-8AA5-7BE8F2309076}"/>
              </a:ext>
            </a:extLst>
          </p:cNvPr>
          <p:cNvSpPr>
            <a:spLocks noGrp="1"/>
          </p:cNvSpPr>
          <p:nvPr>
            <p:ph type="body" sz="quarter" idx="43" hasCustomPrompt="1"/>
          </p:nvPr>
        </p:nvSpPr>
        <p:spPr>
          <a:xfrm>
            <a:off x="4947257" y="3310459"/>
            <a:ext cx="2440987" cy="224929"/>
          </a:xfrm>
        </p:spPr>
        <p:txBody>
          <a:bodyPr lIns="45720" rIns="0">
            <a:normAutofit/>
          </a:bodyPr>
          <a:lstStyle>
            <a:lvl1pPr marL="0" indent="0" algn="ctr">
              <a:buNone/>
              <a:defRPr sz="1000">
                <a:solidFill>
                  <a:schemeClr val="accent2"/>
                </a:solidFill>
              </a:defRPr>
            </a:lvl1pPr>
          </a:lstStyle>
          <a:p>
            <a:pPr lvl="0"/>
            <a:r>
              <a:rPr lang="en-US" dirty="0"/>
              <a:t>Job Title Here</a:t>
            </a:r>
          </a:p>
        </p:txBody>
      </p:sp>
      <p:sp>
        <p:nvSpPr>
          <p:cNvPr id="45" name="Text Placeholder 7">
            <a:extLst>
              <a:ext uri="{FF2B5EF4-FFF2-40B4-BE49-F238E27FC236}">
                <a16:creationId xmlns:a16="http://schemas.microsoft.com/office/drawing/2014/main" id="{13A36D58-E9D3-E349-BE24-C506BE02548A}"/>
              </a:ext>
            </a:extLst>
          </p:cNvPr>
          <p:cNvSpPr>
            <a:spLocks noGrp="1"/>
          </p:cNvSpPr>
          <p:nvPr>
            <p:ph type="body" sz="quarter" idx="44" hasCustomPrompt="1"/>
          </p:nvPr>
        </p:nvSpPr>
        <p:spPr>
          <a:xfrm>
            <a:off x="4942685" y="2949165"/>
            <a:ext cx="2440987" cy="351517"/>
          </a:xfrm>
        </p:spPr>
        <p:txBody>
          <a:bodyPr lIns="45720" rIns="0">
            <a:normAutofit/>
          </a:bodyPr>
          <a:lstStyle>
            <a:lvl1pPr marL="0" indent="0" algn="ctr">
              <a:buNone/>
              <a:defRPr sz="1800" b="1">
                <a:solidFill>
                  <a:schemeClr val="tx1"/>
                </a:solidFill>
              </a:defRPr>
            </a:lvl1pPr>
          </a:lstStyle>
          <a:p>
            <a:pPr lvl="0"/>
            <a:r>
              <a:rPr lang="en-US" dirty="0"/>
              <a:t>NAME Here</a:t>
            </a:r>
          </a:p>
        </p:txBody>
      </p:sp>
    </p:spTree>
    <p:extLst>
      <p:ext uri="{BB962C8B-B14F-4D97-AF65-F5344CB8AC3E}">
        <p14:creationId xmlns:p14="http://schemas.microsoft.com/office/powerpoint/2010/main" val="42783840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AAFFC0CF-8CDA-6F4B-9DBA-4410D3102B6B}"/>
              </a:ext>
            </a:extLst>
          </p:cNvPr>
          <p:cNvSpPr>
            <a:spLocks noGrp="1"/>
          </p:cNvSpPr>
          <p:nvPr>
            <p:ph type="pic" sz="quarter" idx="11"/>
          </p:nvPr>
        </p:nvSpPr>
        <p:spPr>
          <a:xfrm>
            <a:off x="4551989" y="3379232"/>
            <a:ext cx="3471143" cy="3761029"/>
          </a:xfrm>
          <a:custGeom>
            <a:avLst/>
            <a:gdLst>
              <a:gd name="connsiteX0" fmla="*/ 792833 w 3471143"/>
              <a:gd name="connsiteY0" fmla="*/ 123 h 3761029"/>
              <a:gd name="connsiteX1" fmla="*/ 1208138 w 3471143"/>
              <a:gd name="connsiteY1" fmla="*/ 109039 h 3761029"/>
              <a:gd name="connsiteX2" fmla="*/ 2138194 w 3471143"/>
              <a:gd name="connsiteY2" fmla="*/ 646148 h 3761029"/>
              <a:gd name="connsiteX3" fmla="*/ 3068417 w 3471143"/>
              <a:gd name="connsiteY3" fmla="*/ 1183064 h 3761029"/>
              <a:gd name="connsiteX4" fmla="*/ 3068417 w 3471143"/>
              <a:gd name="connsiteY4" fmla="*/ 2577966 h 3761029"/>
              <a:gd name="connsiteX5" fmla="*/ 2138194 w 3471143"/>
              <a:gd name="connsiteY5" fmla="*/ 3114882 h 3761029"/>
              <a:gd name="connsiteX6" fmla="*/ 1208138 w 3471143"/>
              <a:gd name="connsiteY6" fmla="*/ 3651991 h 3761029"/>
              <a:gd name="connsiteX7" fmla="*/ 0 w 3471143"/>
              <a:gd name="connsiteY7" fmla="*/ 2954540 h 3761029"/>
              <a:gd name="connsiteX8" fmla="*/ 0 w 3471143"/>
              <a:gd name="connsiteY8" fmla="*/ 1880515 h 3761029"/>
              <a:gd name="connsiteX9" fmla="*/ 0 w 3471143"/>
              <a:gd name="connsiteY9" fmla="*/ 806490 h 3761029"/>
              <a:gd name="connsiteX10" fmla="*/ 792833 w 3471143"/>
              <a:gd name="connsiteY10" fmla="*/ 123 h 376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1143" h="3761029">
                <a:moveTo>
                  <a:pt x="792833" y="123"/>
                </a:moveTo>
                <a:cubicBezTo>
                  <a:pt x="931266" y="-2316"/>
                  <a:pt x="1073896" y="31566"/>
                  <a:pt x="1208138" y="109039"/>
                </a:cubicBezTo>
                <a:lnTo>
                  <a:pt x="2138194" y="646148"/>
                </a:lnTo>
                <a:lnTo>
                  <a:pt x="3068417" y="1183064"/>
                </a:lnTo>
                <a:cubicBezTo>
                  <a:pt x="3605386" y="1492957"/>
                  <a:pt x="3605386" y="2268073"/>
                  <a:pt x="3068417" y="2577966"/>
                </a:cubicBezTo>
                <a:lnTo>
                  <a:pt x="2138194" y="3114882"/>
                </a:lnTo>
                <a:lnTo>
                  <a:pt x="1208138" y="3651991"/>
                </a:lnTo>
                <a:cubicBezTo>
                  <a:pt x="671169" y="3961883"/>
                  <a:pt x="0" y="3574325"/>
                  <a:pt x="0" y="2954540"/>
                </a:cubicBezTo>
                <a:lnTo>
                  <a:pt x="0" y="1880515"/>
                </a:lnTo>
                <a:lnTo>
                  <a:pt x="0" y="806490"/>
                </a:lnTo>
                <a:cubicBezTo>
                  <a:pt x="0" y="341651"/>
                  <a:pt x="377533" y="7440"/>
                  <a:pt x="792833" y="123"/>
                </a:cubicBezTo>
                <a:close/>
              </a:path>
            </a:pathLst>
          </a:custGeom>
          <a:solidFill>
            <a:schemeClr val="bg2">
              <a:lumMod val="90000"/>
            </a:schemeClr>
          </a:solidFill>
        </p:spPr>
        <p:txBody>
          <a:bodyPr wrap="square">
            <a:noAutofit/>
          </a:bodyPr>
          <a:lstStyle/>
          <a:p>
            <a:endParaRPr lang="en-GB"/>
          </a:p>
        </p:txBody>
      </p:sp>
      <p:sp>
        <p:nvSpPr>
          <p:cNvPr id="13" name="Picture Placeholder 12">
            <a:extLst>
              <a:ext uri="{FF2B5EF4-FFF2-40B4-BE49-F238E27FC236}">
                <a16:creationId xmlns:a16="http://schemas.microsoft.com/office/drawing/2014/main" id="{CC1AE296-DA98-3B4D-836E-67E04EE759AC}"/>
              </a:ext>
            </a:extLst>
          </p:cNvPr>
          <p:cNvSpPr>
            <a:spLocks noGrp="1"/>
          </p:cNvSpPr>
          <p:nvPr>
            <p:ph type="pic" sz="quarter" idx="10"/>
          </p:nvPr>
        </p:nvSpPr>
        <p:spPr>
          <a:xfrm>
            <a:off x="4360454" y="-332070"/>
            <a:ext cx="3471143" cy="3761030"/>
          </a:xfrm>
          <a:custGeom>
            <a:avLst/>
            <a:gdLst>
              <a:gd name="connsiteX0" fmla="*/ 2678311 w 3471143"/>
              <a:gd name="connsiteY0" fmla="*/ 123 h 3761030"/>
              <a:gd name="connsiteX1" fmla="*/ 3471143 w 3471143"/>
              <a:gd name="connsiteY1" fmla="*/ 806491 h 3761030"/>
              <a:gd name="connsiteX2" fmla="*/ 3471143 w 3471143"/>
              <a:gd name="connsiteY2" fmla="*/ 1880515 h 3761030"/>
              <a:gd name="connsiteX3" fmla="*/ 3471143 w 3471143"/>
              <a:gd name="connsiteY3" fmla="*/ 2954540 h 3761030"/>
              <a:gd name="connsiteX4" fmla="*/ 2263005 w 3471143"/>
              <a:gd name="connsiteY4" fmla="*/ 3651991 h 3761030"/>
              <a:gd name="connsiteX5" fmla="*/ 1332949 w 3471143"/>
              <a:gd name="connsiteY5" fmla="*/ 3114882 h 3761030"/>
              <a:gd name="connsiteX6" fmla="*/ 402726 w 3471143"/>
              <a:gd name="connsiteY6" fmla="*/ 2577966 h 3761030"/>
              <a:gd name="connsiteX7" fmla="*/ 402726 w 3471143"/>
              <a:gd name="connsiteY7" fmla="*/ 1183064 h 3761030"/>
              <a:gd name="connsiteX8" fmla="*/ 1332949 w 3471143"/>
              <a:gd name="connsiteY8" fmla="*/ 646148 h 3761030"/>
              <a:gd name="connsiteX9" fmla="*/ 2263005 w 3471143"/>
              <a:gd name="connsiteY9" fmla="*/ 109040 h 3761030"/>
              <a:gd name="connsiteX10" fmla="*/ 2678311 w 3471143"/>
              <a:gd name="connsiteY10" fmla="*/ 123 h 376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1143" h="3761030">
                <a:moveTo>
                  <a:pt x="2678311" y="123"/>
                </a:moveTo>
                <a:cubicBezTo>
                  <a:pt x="3093611" y="7440"/>
                  <a:pt x="3471143" y="341652"/>
                  <a:pt x="3471143" y="806491"/>
                </a:cubicBezTo>
                <a:lnTo>
                  <a:pt x="3471143" y="1880515"/>
                </a:lnTo>
                <a:lnTo>
                  <a:pt x="3471143" y="2954540"/>
                </a:lnTo>
                <a:cubicBezTo>
                  <a:pt x="3471143" y="3574325"/>
                  <a:pt x="2799974" y="3961884"/>
                  <a:pt x="2263005" y="3651991"/>
                </a:cubicBezTo>
                <a:lnTo>
                  <a:pt x="1332949" y="3114882"/>
                </a:lnTo>
                <a:lnTo>
                  <a:pt x="402726" y="2577966"/>
                </a:lnTo>
                <a:cubicBezTo>
                  <a:pt x="-134242" y="2268074"/>
                  <a:pt x="-134242" y="1492957"/>
                  <a:pt x="402726" y="1183064"/>
                </a:cubicBezTo>
                <a:lnTo>
                  <a:pt x="1332949" y="646148"/>
                </a:lnTo>
                <a:lnTo>
                  <a:pt x="2263005" y="109040"/>
                </a:lnTo>
                <a:cubicBezTo>
                  <a:pt x="2397247" y="31566"/>
                  <a:pt x="2539877" y="-2316"/>
                  <a:pt x="2678311" y="123"/>
                </a:cubicBezTo>
                <a:close/>
              </a:path>
            </a:pathLst>
          </a:custGeom>
          <a:solidFill>
            <a:schemeClr val="bg2">
              <a:lumMod val="90000"/>
            </a:schemeClr>
          </a:solidFill>
        </p:spPr>
        <p:txBody>
          <a:bodyPr wrap="square">
            <a:noAutofit/>
          </a:bodyPr>
          <a:lstStyle/>
          <a:p>
            <a:endParaRPr lang="en-GB"/>
          </a:p>
        </p:txBody>
      </p:sp>
      <p:sp>
        <p:nvSpPr>
          <p:cNvPr id="7" name="Shape">
            <a:extLst>
              <a:ext uri="{FF2B5EF4-FFF2-40B4-BE49-F238E27FC236}">
                <a16:creationId xmlns:a16="http://schemas.microsoft.com/office/drawing/2014/main" id="{4859B534-5B33-8847-A364-49A94179F7BA}"/>
              </a:ext>
            </a:extLst>
          </p:cNvPr>
          <p:cNvSpPr/>
          <p:nvPr userDrawn="1"/>
        </p:nvSpPr>
        <p:spPr>
          <a:xfrm rot="10800000">
            <a:off x="4221244" y="-331918"/>
            <a:ext cx="3610349" cy="391169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EEA2C478-185C-F84D-B045-B443BAFA3F8D}"/>
              </a:ext>
            </a:extLst>
          </p:cNvPr>
          <p:cNvSpPr/>
          <p:nvPr/>
        </p:nvSpPr>
        <p:spPr>
          <a:xfrm>
            <a:off x="4551984" y="3228413"/>
            <a:ext cx="3610349" cy="391169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Text Placeholder 7">
            <a:extLst>
              <a:ext uri="{FF2B5EF4-FFF2-40B4-BE49-F238E27FC236}">
                <a16:creationId xmlns:a16="http://schemas.microsoft.com/office/drawing/2014/main" id="{824D2969-FC7E-2040-BD2B-BB758209558F}"/>
              </a:ext>
            </a:extLst>
          </p:cNvPr>
          <p:cNvSpPr>
            <a:spLocks noGrp="1"/>
          </p:cNvSpPr>
          <p:nvPr>
            <p:ph type="body" sz="quarter" idx="24" hasCustomPrompt="1"/>
          </p:nvPr>
        </p:nvSpPr>
        <p:spPr>
          <a:xfrm>
            <a:off x="344849" y="1140170"/>
            <a:ext cx="3684863" cy="552450"/>
          </a:xfrm>
        </p:spPr>
        <p:txBody>
          <a:bodyPr lIns="45720" rIns="0">
            <a:normAutofit/>
          </a:bodyPr>
          <a:lstStyle>
            <a:lvl1pPr marL="0" indent="0" algn="r">
              <a:buNone/>
              <a:defRPr sz="2400">
                <a:solidFill>
                  <a:schemeClr val="accent2"/>
                </a:solidFill>
              </a:defRPr>
            </a:lvl1pPr>
          </a:lstStyle>
          <a:p>
            <a:pPr lvl="0"/>
            <a:r>
              <a:rPr lang="en-US" dirty="0"/>
              <a:t>Job Title Here</a:t>
            </a:r>
          </a:p>
        </p:txBody>
      </p:sp>
      <p:sp>
        <p:nvSpPr>
          <p:cNvPr id="8" name="Text Placeholder 7">
            <a:extLst>
              <a:ext uri="{FF2B5EF4-FFF2-40B4-BE49-F238E27FC236}">
                <a16:creationId xmlns:a16="http://schemas.microsoft.com/office/drawing/2014/main" id="{FD0AD251-F7BE-A047-865E-E9650B3207CA}"/>
              </a:ext>
            </a:extLst>
          </p:cNvPr>
          <p:cNvSpPr>
            <a:spLocks noGrp="1"/>
          </p:cNvSpPr>
          <p:nvPr>
            <p:ph type="body" sz="quarter" idx="25"/>
          </p:nvPr>
        </p:nvSpPr>
        <p:spPr>
          <a:xfrm>
            <a:off x="314251" y="1828645"/>
            <a:ext cx="3703055" cy="2723478"/>
          </a:xfrm>
        </p:spPr>
        <p:txBody>
          <a:bodyPr lIns="45720" rIns="0">
            <a:normAutofit/>
          </a:bodyPr>
          <a:lstStyle>
            <a:lvl1pPr marL="0" indent="0" algn="r">
              <a:buNone/>
              <a:defRPr sz="1600">
                <a:solidFill>
                  <a:schemeClr val="tx1"/>
                </a:solidFill>
              </a:defRPr>
            </a:lvl1pPr>
          </a:lstStyle>
          <a:p>
            <a:pPr lvl="0"/>
            <a:endParaRPr lang="en-US" dirty="0"/>
          </a:p>
        </p:txBody>
      </p:sp>
      <p:sp>
        <p:nvSpPr>
          <p:cNvPr id="9" name="Text Placeholder 7">
            <a:extLst>
              <a:ext uri="{FF2B5EF4-FFF2-40B4-BE49-F238E27FC236}">
                <a16:creationId xmlns:a16="http://schemas.microsoft.com/office/drawing/2014/main" id="{24F2EBCC-72C3-A543-82E8-76FD1CDEEC95}"/>
              </a:ext>
            </a:extLst>
          </p:cNvPr>
          <p:cNvSpPr>
            <a:spLocks noGrp="1"/>
          </p:cNvSpPr>
          <p:nvPr>
            <p:ph type="body" sz="quarter" idx="31" hasCustomPrompt="1"/>
          </p:nvPr>
        </p:nvSpPr>
        <p:spPr>
          <a:xfrm>
            <a:off x="345337" y="464883"/>
            <a:ext cx="3681320" cy="552450"/>
          </a:xfrm>
        </p:spPr>
        <p:txBody>
          <a:bodyPr lIns="45720" rIns="0">
            <a:normAutofit/>
          </a:bodyPr>
          <a:lstStyle>
            <a:lvl1pPr marL="0" indent="0" algn="r">
              <a:buNone/>
              <a:defRPr sz="3200" b="1">
                <a:solidFill>
                  <a:schemeClr val="tx1"/>
                </a:solidFill>
              </a:defRPr>
            </a:lvl1pPr>
          </a:lstStyle>
          <a:p>
            <a:pPr lvl="0"/>
            <a:r>
              <a:rPr lang="en-US" dirty="0"/>
              <a:t>NAME Here</a:t>
            </a:r>
          </a:p>
        </p:txBody>
      </p:sp>
      <p:sp>
        <p:nvSpPr>
          <p:cNvPr id="15" name="Text Placeholder 7">
            <a:extLst>
              <a:ext uri="{FF2B5EF4-FFF2-40B4-BE49-F238E27FC236}">
                <a16:creationId xmlns:a16="http://schemas.microsoft.com/office/drawing/2014/main" id="{CC85BF7E-B97D-0C44-BE53-B46AB3240336}"/>
              </a:ext>
            </a:extLst>
          </p:cNvPr>
          <p:cNvSpPr>
            <a:spLocks noGrp="1"/>
          </p:cNvSpPr>
          <p:nvPr>
            <p:ph type="body" sz="quarter" idx="32" hasCustomPrompt="1"/>
          </p:nvPr>
        </p:nvSpPr>
        <p:spPr>
          <a:xfrm>
            <a:off x="8383884" y="5881135"/>
            <a:ext cx="3567309" cy="552450"/>
          </a:xfrm>
        </p:spPr>
        <p:txBody>
          <a:bodyPr lIns="45720" rIns="0">
            <a:normAutofit/>
          </a:bodyPr>
          <a:lstStyle>
            <a:lvl1pPr marL="0" indent="0" algn="l">
              <a:buNone/>
              <a:defRPr sz="2400">
                <a:solidFill>
                  <a:schemeClr val="accent2"/>
                </a:solidFill>
              </a:defRPr>
            </a:lvl1pPr>
          </a:lstStyle>
          <a:p>
            <a:pPr lvl="0"/>
            <a:r>
              <a:rPr lang="en-US" dirty="0"/>
              <a:t>Job Title Here</a:t>
            </a:r>
          </a:p>
        </p:txBody>
      </p:sp>
      <p:sp>
        <p:nvSpPr>
          <p:cNvPr id="17" name="Text Placeholder 7">
            <a:extLst>
              <a:ext uri="{FF2B5EF4-FFF2-40B4-BE49-F238E27FC236}">
                <a16:creationId xmlns:a16="http://schemas.microsoft.com/office/drawing/2014/main" id="{9F83BAB5-491B-0941-B5E1-F5A66A258FB1}"/>
              </a:ext>
            </a:extLst>
          </p:cNvPr>
          <p:cNvSpPr>
            <a:spLocks noGrp="1"/>
          </p:cNvSpPr>
          <p:nvPr>
            <p:ph type="body" sz="quarter" idx="33"/>
          </p:nvPr>
        </p:nvSpPr>
        <p:spPr>
          <a:xfrm>
            <a:off x="8353869" y="2345480"/>
            <a:ext cx="3584923" cy="2723478"/>
          </a:xfrm>
        </p:spPr>
        <p:txBody>
          <a:bodyPr lIns="45720" rIns="0" anchor="b">
            <a:normAutofit/>
          </a:bodyPr>
          <a:lstStyle>
            <a:lvl1pPr marL="0" indent="0" algn="l">
              <a:buNone/>
              <a:defRPr sz="1600">
                <a:solidFill>
                  <a:schemeClr val="tx1"/>
                </a:solidFill>
              </a:defRPr>
            </a:lvl1pPr>
          </a:lstStyle>
          <a:p>
            <a:pPr lvl="0"/>
            <a:endParaRPr lang="en-US" dirty="0"/>
          </a:p>
        </p:txBody>
      </p:sp>
      <p:sp>
        <p:nvSpPr>
          <p:cNvPr id="18" name="Text Placeholder 7">
            <a:extLst>
              <a:ext uri="{FF2B5EF4-FFF2-40B4-BE49-F238E27FC236}">
                <a16:creationId xmlns:a16="http://schemas.microsoft.com/office/drawing/2014/main" id="{E19F8644-6AB8-734D-B6D2-0CD01D80D376}"/>
              </a:ext>
            </a:extLst>
          </p:cNvPr>
          <p:cNvSpPr>
            <a:spLocks noGrp="1"/>
          </p:cNvSpPr>
          <p:nvPr>
            <p:ph type="body" sz="quarter" idx="34" hasCustomPrompt="1"/>
          </p:nvPr>
        </p:nvSpPr>
        <p:spPr>
          <a:xfrm>
            <a:off x="8384264" y="5205848"/>
            <a:ext cx="3563880" cy="552450"/>
          </a:xfrm>
        </p:spPr>
        <p:txBody>
          <a:bodyPr lIns="45720" rIns="0">
            <a:normAutofit/>
          </a:bodyPr>
          <a:lstStyle>
            <a:lvl1pPr marL="0" indent="0" algn="l">
              <a:buNone/>
              <a:defRPr sz="3200" b="1">
                <a:solidFill>
                  <a:schemeClr val="tx1"/>
                </a:solidFill>
              </a:defRPr>
            </a:lvl1pPr>
          </a:lstStyle>
          <a:p>
            <a:pPr lvl="0"/>
            <a:r>
              <a:rPr lang="en-US" dirty="0"/>
              <a:t>NAME Here</a:t>
            </a:r>
          </a:p>
        </p:txBody>
      </p:sp>
    </p:spTree>
    <p:extLst>
      <p:ext uri="{BB962C8B-B14F-4D97-AF65-F5344CB8AC3E}">
        <p14:creationId xmlns:p14="http://schemas.microsoft.com/office/powerpoint/2010/main" val="12100815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BA03FEF-90C3-6146-B1CD-A554644888AD}"/>
              </a:ext>
            </a:extLst>
          </p:cNvPr>
          <p:cNvSpPr>
            <a:spLocks noGrp="1"/>
          </p:cNvSpPr>
          <p:nvPr>
            <p:ph type="pic" sz="quarter" idx="10"/>
          </p:nvPr>
        </p:nvSpPr>
        <p:spPr>
          <a:xfrm>
            <a:off x="-801792" y="-150517"/>
            <a:ext cx="6265669" cy="6265670"/>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8" name="Shape">
            <a:extLst>
              <a:ext uri="{FF2B5EF4-FFF2-40B4-BE49-F238E27FC236}">
                <a16:creationId xmlns:a16="http://schemas.microsoft.com/office/drawing/2014/main" id="{BE501D8A-5233-0047-890B-C10F54710722}"/>
              </a:ext>
            </a:extLst>
          </p:cNvPr>
          <p:cNvSpPr/>
          <p:nvPr/>
        </p:nvSpPr>
        <p:spPr>
          <a:xfrm rot="2700000">
            <a:off x="257680" y="477574"/>
            <a:ext cx="6135506" cy="664762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4" name="Text Placeholder 7">
            <a:extLst>
              <a:ext uri="{FF2B5EF4-FFF2-40B4-BE49-F238E27FC236}">
                <a16:creationId xmlns:a16="http://schemas.microsoft.com/office/drawing/2014/main" id="{D28DBBD3-5E04-5C4E-9208-DB46105D387A}"/>
              </a:ext>
            </a:extLst>
          </p:cNvPr>
          <p:cNvSpPr>
            <a:spLocks noGrp="1"/>
          </p:cNvSpPr>
          <p:nvPr>
            <p:ph type="body" sz="quarter" idx="24" hasCustomPrompt="1"/>
          </p:nvPr>
        </p:nvSpPr>
        <p:spPr>
          <a:xfrm>
            <a:off x="5318269" y="1076517"/>
            <a:ext cx="6271699" cy="552450"/>
          </a:xfrm>
        </p:spPr>
        <p:txBody>
          <a:bodyPr lIns="45720" rIns="0">
            <a:normAutofit/>
          </a:bodyPr>
          <a:lstStyle>
            <a:lvl1pPr marL="0" indent="0">
              <a:buNone/>
              <a:defRPr sz="2400">
                <a:solidFill>
                  <a:schemeClr val="accent2"/>
                </a:solidFill>
              </a:defRPr>
            </a:lvl1pPr>
          </a:lstStyle>
          <a:p>
            <a:pPr lvl="0"/>
            <a:r>
              <a:rPr lang="en-US" dirty="0"/>
              <a:t>Job Title Here</a:t>
            </a:r>
          </a:p>
        </p:txBody>
      </p:sp>
      <p:sp>
        <p:nvSpPr>
          <p:cNvPr id="5" name="Text Placeholder 7">
            <a:extLst>
              <a:ext uri="{FF2B5EF4-FFF2-40B4-BE49-F238E27FC236}">
                <a16:creationId xmlns:a16="http://schemas.microsoft.com/office/drawing/2014/main" id="{3CD8FCC2-098A-BE4A-BA23-0F21A8C47130}"/>
              </a:ext>
            </a:extLst>
          </p:cNvPr>
          <p:cNvSpPr>
            <a:spLocks noGrp="1"/>
          </p:cNvSpPr>
          <p:nvPr>
            <p:ph type="body" sz="quarter" idx="25"/>
          </p:nvPr>
        </p:nvSpPr>
        <p:spPr>
          <a:xfrm>
            <a:off x="6291471" y="1847658"/>
            <a:ext cx="5297556" cy="4609112"/>
          </a:xfrm>
        </p:spPr>
        <p:txBody>
          <a:bodyPr lIns="45720" rIns="0">
            <a:normAutofit/>
          </a:bodyPr>
          <a:lstStyle>
            <a:lvl1pPr marL="0" indent="0">
              <a:buNone/>
              <a:defRPr sz="2400">
                <a:solidFill>
                  <a:schemeClr val="tx1"/>
                </a:solidFill>
              </a:defRPr>
            </a:lvl1pPr>
          </a:lstStyle>
          <a:p>
            <a:pPr lvl="0"/>
            <a:endParaRPr lang="en-US" dirty="0"/>
          </a:p>
        </p:txBody>
      </p:sp>
      <p:sp>
        <p:nvSpPr>
          <p:cNvPr id="6" name="Text Placeholder 7">
            <a:extLst>
              <a:ext uri="{FF2B5EF4-FFF2-40B4-BE49-F238E27FC236}">
                <a16:creationId xmlns:a16="http://schemas.microsoft.com/office/drawing/2014/main" id="{34795D48-9CDD-634A-AEE5-A05978E31104}"/>
              </a:ext>
            </a:extLst>
          </p:cNvPr>
          <p:cNvSpPr>
            <a:spLocks noGrp="1"/>
          </p:cNvSpPr>
          <p:nvPr>
            <p:ph type="body" sz="quarter" idx="31" hasCustomPrompt="1"/>
          </p:nvPr>
        </p:nvSpPr>
        <p:spPr>
          <a:xfrm>
            <a:off x="5319016" y="401230"/>
            <a:ext cx="6265669" cy="552450"/>
          </a:xfrm>
        </p:spPr>
        <p:txBody>
          <a:bodyPr lIns="45720" rIns="0">
            <a:normAutofit/>
          </a:bodyPr>
          <a:lstStyle>
            <a:lvl1pPr marL="0" indent="0">
              <a:buNone/>
              <a:defRPr sz="3200" b="1">
                <a:solidFill>
                  <a:schemeClr val="tx1"/>
                </a:solidFill>
              </a:defRPr>
            </a:lvl1pPr>
          </a:lstStyle>
          <a:p>
            <a:pPr lvl="0"/>
            <a:r>
              <a:rPr lang="en-US" dirty="0"/>
              <a:t>NAME Here</a:t>
            </a:r>
          </a:p>
        </p:txBody>
      </p:sp>
    </p:spTree>
    <p:extLst>
      <p:ext uri="{BB962C8B-B14F-4D97-AF65-F5344CB8AC3E}">
        <p14:creationId xmlns:p14="http://schemas.microsoft.com/office/powerpoint/2010/main" val="22385905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9F30FBA-13B6-5948-B215-61338FC9611C}"/>
              </a:ext>
            </a:extLst>
          </p:cNvPr>
          <p:cNvSpPr>
            <a:spLocks noGrp="1"/>
          </p:cNvSpPr>
          <p:nvPr>
            <p:ph type="pic" sz="quarter" idx="10"/>
          </p:nvPr>
        </p:nvSpPr>
        <p:spPr>
          <a:xfrm>
            <a:off x="970409" y="-3062350"/>
            <a:ext cx="10251187" cy="9461057"/>
          </a:xfrm>
          <a:custGeom>
            <a:avLst/>
            <a:gdLst>
              <a:gd name="connsiteX0" fmla="*/ 1314699 w 6131036"/>
              <a:gd name="connsiteY0" fmla="*/ 0 h 5658475"/>
              <a:gd name="connsiteX1" fmla="*/ 3065518 w 6131036"/>
              <a:gd name="connsiteY1" fmla="*/ 0 h 5658475"/>
              <a:gd name="connsiteX2" fmla="*/ 4816338 w 6131036"/>
              <a:gd name="connsiteY2" fmla="*/ 0 h 5658475"/>
              <a:gd name="connsiteX3" fmla="*/ 5953287 w 6131036"/>
              <a:gd name="connsiteY3" fmla="*/ 1969443 h 5658475"/>
              <a:gd name="connsiteX4" fmla="*/ 5077720 w 6131036"/>
              <a:gd name="connsiteY4" fmla="*/ 3485571 h 5658475"/>
              <a:gd name="connsiteX5" fmla="*/ 4202467 w 6131036"/>
              <a:gd name="connsiteY5" fmla="*/ 5001972 h 5658475"/>
              <a:gd name="connsiteX6" fmla="*/ 1928569 w 6131036"/>
              <a:gd name="connsiteY6" fmla="*/ 5001972 h 5658475"/>
              <a:gd name="connsiteX7" fmla="*/ 1053317 w 6131036"/>
              <a:gd name="connsiteY7" fmla="*/ 3485571 h 5658475"/>
              <a:gd name="connsiteX8" fmla="*/ 177750 w 6131036"/>
              <a:gd name="connsiteY8" fmla="*/ 1969443 h 5658475"/>
              <a:gd name="connsiteX9" fmla="*/ 1314699 w 6131036"/>
              <a:gd name="connsiteY9" fmla="*/ 0 h 56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1036" h="5658475">
                <a:moveTo>
                  <a:pt x="1314699" y="0"/>
                </a:moveTo>
                <a:lnTo>
                  <a:pt x="3065518" y="0"/>
                </a:lnTo>
                <a:lnTo>
                  <a:pt x="4816338" y="0"/>
                </a:lnTo>
                <a:cubicBezTo>
                  <a:pt x="5826680" y="0"/>
                  <a:pt x="6458458" y="1094105"/>
                  <a:pt x="5953287" y="1969443"/>
                </a:cubicBezTo>
                <a:lnTo>
                  <a:pt x="5077720" y="3485571"/>
                </a:lnTo>
                <a:lnTo>
                  <a:pt x="4202467" y="5001972"/>
                </a:lnTo>
                <a:cubicBezTo>
                  <a:pt x="3697296" y="5877310"/>
                  <a:pt x="2433740" y="5877310"/>
                  <a:pt x="1928569" y="5001972"/>
                </a:cubicBezTo>
                <a:lnTo>
                  <a:pt x="1053317" y="3485571"/>
                </a:lnTo>
                <a:lnTo>
                  <a:pt x="177750" y="1969443"/>
                </a:lnTo>
                <a:cubicBezTo>
                  <a:pt x="-327421" y="1094105"/>
                  <a:pt x="304357" y="0"/>
                  <a:pt x="1314699" y="0"/>
                </a:cubicBezTo>
                <a:close/>
              </a:path>
            </a:pathLst>
          </a:custGeom>
          <a:solidFill>
            <a:schemeClr val="bg2">
              <a:lumMod val="90000"/>
            </a:schemeClr>
          </a:solidFill>
        </p:spPr>
        <p:txBody>
          <a:bodyPr wrap="square">
            <a:noAutofit/>
          </a:bodyPr>
          <a:lstStyle/>
          <a:p>
            <a:endParaRPr lang="en-GB" dirty="0"/>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2764135" y="459299"/>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3807073" y="2634311"/>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0518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AAFFC0CF-8CDA-6F4B-9DBA-4410D3102B6B}"/>
              </a:ext>
            </a:extLst>
          </p:cNvPr>
          <p:cNvSpPr>
            <a:spLocks noGrp="1"/>
          </p:cNvSpPr>
          <p:nvPr>
            <p:ph type="pic" sz="quarter" idx="11"/>
          </p:nvPr>
        </p:nvSpPr>
        <p:spPr>
          <a:xfrm>
            <a:off x="4551989" y="3379232"/>
            <a:ext cx="3471143" cy="3761029"/>
          </a:xfrm>
          <a:custGeom>
            <a:avLst/>
            <a:gdLst>
              <a:gd name="connsiteX0" fmla="*/ 792833 w 3471143"/>
              <a:gd name="connsiteY0" fmla="*/ 123 h 3761029"/>
              <a:gd name="connsiteX1" fmla="*/ 1208138 w 3471143"/>
              <a:gd name="connsiteY1" fmla="*/ 109039 h 3761029"/>
              <a:gd name="connsiteX2" fmla="*/ 2138194 w 3471143"/>
              <a:gd name="connsiteY2" fmla="*/ 646148 h 3761029"/>
              <a:gd name="connsiteX3" fmla="*/ 3068417 w 3471143"/>
              <a:gd name="connsiteY3" fmla="*/ 1183064 h 3761029"/>
              <a:gd name="connsiteX4" fmla="*/ 3068417 w 3471143"/>
              <a:gd name="connsiteY4" fmla="*/ 2577966 h 3761029"/>
              <a:gd name="connsiteX5" fmla="*/ 2138194 w 3471143"/>
              <a:gd name="connsiteY5" fmla="*/ 3114882 h 3761029"/>
              <a:gd name="connsiteX6" fmla="*/ 1208138 w 3471143"/>
              <a:gd name="connsiteY6" fmla="*/ 3651991 h 3761029"/>
              <a:gd name="connsiteX7" fmla="*/ 0 w 3471143"/>
              <a:gd name="connsiteY7" fmla="*/ 2954540 h 3761029"/>
              <a:gd name="connsiteX8" fmla="*/ 0 w 3471143"/>
              <a:gd name="connsiteY8" fmla="*/ 1880515 h 3761029"/>
              <a:gd name="connsiteX9" fmla="*/ 0 w 3471143"/>
              <a:gd name="connsiteY9" fmla="*/ 806490 h 3761029"/>
              <a:gd name="connsiteX10" fmla="*/ 792833 w 3471143"/>
              <a:gd name="connsiteY10" fmla="*/ 123 h 376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1143" h="3761029">
                <a:moveTo>
                  <a:pt x="792833" y="123"/>
                </a:moveTo>
                <a:cubicBezTo>
                  <a:pt x="931266" y="-2316"/>
                  <a:pt x="1073896" y="31566"/>
                  <a:pt x="1208138" y="109039"/>
                </a:cubicBezTo>
                <a:lnTo>
                  <a:pt x="2138194" y="646148"/>
                </a:lnTo>
                <a:lnTo>
                  <a:pt x="3068417" y="1183064"/>
                </a:lnTo>
                <a:cubicBezTo>
                  <a:pt x="3605386" y="1492957"/>
                  <a:pt x="3605386" y="2268073"/>
                  <a:pt x="3068417" y="2577966"/>
                </a:cubicBezTo>
                <a:lnTo>
                  <a:pt x="2138194" y="3114882"/>
                </a:lnTo>
                <a:lnTo>
                  <a:pt x="1208138" y="3651991"/>
                </a:lnTo>
                <a:cubicBezTo>
                  <a:pt x="671169" y="3961883"/>
                  <a:pt x="0" y="3574325"/>
                  <a:pt x="0" y="2954540"/>
                </a:cubicBezTo>
                <a:lnTo>
                  <a:pt x="0" y="1880515"/>
                </a:lnTo>
                <a:lnTo>
                  <a:pt x="0" y="806490"/>
                </a:lnTo>
                <a:cubicBezTo>
                  <a:pt x="0" y="341651"/>
                  <a:pt x="377533" y="7440"/>
                  <a:pt x="792833" y="123"/>
                </a:cubicBezTo>
                <a:close/>
              </a:path>
            </a:pathLst>
          </a:custGeom>
          <a:solidFill>
            <a:schemeClr val="bg2">
              <a:lumMod val="90000"/>
            </a:schemeClr>
          </a:solidFill>
        </p:spPr>
        <p:txBody>
          <a:bodyPr wrap="square">
            <a:noAutofit/>
          </a:bodyPr>
          <a:lstStyle/>
          <a:p>
            <a:endParaRPr lang="en-GB"/>
          </a:p>
        </p:txBody>
      </p:sp>
      <p:sp>
        <p:nvSpPr>
          <p:cNvPr id="13" name="Picture Placeholder 12">
            <a:extLst>
              <a:ext uri="{FF2B5EF4-FFF2-40B4-BE49-F238E27FC236}">
                <a16:creationId xmlns:a16="http://schemas.microsoft.com/office/drawing/2014/main" id="{CC1AE296-DA98-3B4D-836E-67E04EE759AC}"/>
              </a:ext>
            </a:extLst>
          </p:cNvPr>
          <p:cNvSpPr>
            <a:spLocks noGrp="1"/>
          </p:cNvSpPr>
          <p:nvPr>
            <p:ph type="pic" sz="quarter" idx="10"/>
          </p:nvPr>
        </p:nvSpPr>
        <p:spPr>
          <a:xfrm>
            <a:off x="4360454" y="-332070"/>
            <a:ext cx="3471143" cy="3761030"/>
          </a:xfrm>
          <a:custGeom>
            <a:avLst/>
            <a:gdLst>
              <a:gd name="connsiteX0" fmla="*/ 2678311 w 3471143"/>
              <a:gd name="connsiteY0" fmla="*/ 123 h 3761030"/>
              <a:gd name="connsiteX1" fmla="*/ 3471143 w 3471143"/>
              <a:gd name="connsiteY1" fmla="*/ 806491 h 3761030"/>
              <a:gd name="connsiteX2" fmla="*/ 3471143 w 3471143"/>
              <a:gd name="connsiteY2" fmla="*/ 1880515 h 3761030"/>
              <a:gd name="connsiteX3" fmla="*/ 3471143 w 3471143"/>
              <a:gd name="connsiteY3" fmla="*/ 2954540 h 3761030"/>
              <a:gd name="connsiteX4" fmla="*/ 2263005 w 3471143"/>
              <a:gd name="connsiteY4" fmla="*/ 3651991 h 3761030"/>
              <a:gd name="connsiteX5" fmla="*/ 1332949 w 3471143"/>
              <a:gd name="connsiteY5" fmla="*/ 3114882 h 3761030"/>
              <a:gd name="connsiteX6" fmla="*/ 402726 w 3471143"/>
              <a:gd name="connsiteY6" fmla="*/ 2577966 h 3761030"/>
              <a:gd name="connsiteX7" fmla="*/ 402726 w 3471143"/>
              <a:gd name="connsiteY7" fmla="*/ 1183064 h 3761030"/>
              <a:gd name="connsiteX8" fmla="*/ 1332949 w 3471143"/>
              <a:gd name="connsiteY8" fmla="*/ 646148 h 3761030"/>
              <a:gd name="connsiteX9" fmla="*/ 2263005 w 3471143"/>
              <a:gd name="connsiteY9" fmla="*/ 109040 h 3761030"/>
              <a:gd name="connsiteX10" fmla="*/ 2678311 w 3471143"/>
              <a:gd name="connsiteY10" fmla="*/ 123 h 376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71143" h="3761030">
                <a:moveTo>
                  <a:pt x="2678311" y="123"/>
                </a:moveTo>
                <a:cubicBezTo>
                  <a:pt x="3093611" y="7440"/>
                  <a:pt x="3471143" y="341652"/>
                  <a:pt x="3471143" y="806491"/>
                </a:cubicBezTo>
                <a:lnTo>
                  <a:pt x="3471143" y="1880515"/>
                </a:lnTo>
                <a:lnTo>
                  <a:pt x="3471143" y="2954540"/>
                </a:lnTo>
                <a:cubicBezTo>
                  <a:pt x="3471143" y="3574325"/>
                  <a:pt x="2799974" y="3961884"/>
                  <a:pt x="2263005" y="3651991"/>
                </a:cubicBezTo>
                <a:lnTo>
                  <a:pt x="1332949" y="3114882"/>
                </a:lnTo>
                <a:lnTo>
                  <a:pt x="402726" y="2577966"/>
                </a:lnTo>
                <a:cubicBezTo>
                  <a:pt x="-134242" y="2268074"/>
                  <a:pt x="-134242" y="1492957"/>
                  <a:pt x="402726" y="1183064"/>
                </a:cubicBezTo>
                <a:lnTo>
                  <a:pt x="1332949" y="646148"/>
                </a:lnTo>
                <a:lnTo>
                  <a:pt x="2263005" y="109040"/>
                </a:lnTo>
                <a:cubicBezTo>
                  <a:pt x="2397247" y="31566"/>
                  <a:pt x="2539877" y="-2316"/>
                  <a:pt x="2678311" y="123"/>
                </a:cubicBezTo>
                <a:close/>
              </a:path>
            </a:pathLst>
          </a:custGeom>
          <a:solidFill>
            <a:schemeClr val="bg2">
              <a:lumMod val="90000"/>
            </a:schemeClr>
          </a:solidFill>
        </p:spPr>
        <p:txBody>
          <a:bodyPr wrap="square">
            <a:noAutofit/>
          </a:bodyPr>
          <a:lstStyle/>
          <a:p>
            <a:endParaRPr lang="en-GB"/>
          </a:p>
        </p:txBody>
      </p:sp>
      <p:sp>
        <p:nvSpPr>
          <p:cNvPr id="7" name="Shape">
            <a:extLst>
              <a:ext uri="{FF2B5EF4-FFF2-40B4-BE49-F238E27FC236}">
                <a16:creationId xmlns:a16="http://schemas.microsoft.com/office/drawing/2014/main" id="{4859B534-5B33-8847-A364-49A94179F7BA}"/>
              </a:ext>
            </a:extLst>
          </p:cNvPr>
          <p:cNvSpPr/>
          <p:nvPr userDrawn="1"/>
        </p:nvSpPr>
        <p:spPr>
          <a:xfrm rot="10800000">
            <a:off x="4221244" y="-331918"/>
            <a:ext cx="3610349" cy="391169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10" name="Shape">
            <a:extLst>
              <a:ext uri="{FF2B5EF4-FFF2-40B4-BE49-F238E27FC236}">
                <a16:creationId xmlns:a16="http://schemas.microsoft.com/office/drawing/2014/main" id="{EEA2C478-185C-F84D-B045-B443BAFA3F8D}"/>
              </a:ext>
            </a:extLst>
          </p:cNvPr>
          <p:cNvSpPr/>
          <p:nvPr/>
        </p:nvSpPr>
        <p:spPr>
          <a:xfrm>
            <a:off x="4551984" y="3228413"/>
            <a:ext cx="3610349" cy="3911697"/>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6" name="Text Placeholder 7">
            <a:extLst>
              <a:ext uri="{FF2B5EF4-FFF2-40B4-BE49-F238E27FC236}">
                <a16:creationId xmlns:a16="http://schemas.microsoft.com/office/drawing/2014/main" id="{824D2969-FC7E-2040-BD2B-BB758209558F}"/>
              </a:ext>
            </a:extLst>
          </p:cNvPr>
          <p:cNvSpPr>
            <a:spLocks noGrp="1"/>
          </p:cNvSpPr>
          <p:nvPr>
            <p:ph type="body" sz="quarter" idx="24" hasCustomPrompt="1"/>
          </p:nvPr>
        </p:nvSpPr>
        <p:spPr>
          <a:xfrm>
            <a:off x="344849" y="1140170"/>
            <a:ext cx="3684863" cy="552450"/>
          </a:xfrm>
        </p:spPr>
        <p:txBody>
          <a:bodyPr lIns="45720" rIns="0">
            <a:normAutofit/>
          </a:bodyPr>
          <a:lstStyle>
            <a:lvl1pPr marL="0" indent="0" algn="r">
              <a:buNone/>
              <a:defRPr sz="2400">
                <a:solidFill>
                  <a:schemeClr val="accent2"/>
                </a:solidFill>
              </a:defRPr>
            </a:lvl1pPr>
          </a:lstStyle>
          <a:p>
            <a:pPr lvl="0"/>
            <a:r>
              <a:rPr lang="en-US" dirty="0"/>
              <a:t>Job Title Here</a:t>
            </a:r>
          </a:p>
        </p:txBody>
      </p:sp>
      <p:sp>
        <p:nvSpPr>
          <p:cNvPr id="8" name="Text Placeholder 7">
            <a:extLst>
              <a:ext uri="{FF2B5EF4-FFF2-40B4-BE49-F238E27FC236}">
                <a16:creationId xmlns:a16="http://schemas.microsoft.com/office/drawing/2014/main" id="{FD0AD251-F7BE-A047-865E-E9650B3207CA}"/>
              </a:ext>
            </a:extLst>
          </p:cNvPr>
          <p:cNvSpPr>
            <a:spLocks noGrp="1"/>
          </p:cNvSpPr>
          <p:nvPr>
            <p:ph type="body" sz="quarter" idx="25"/>
          </p:nvPr>
        </p:nvSpPr>
        <p:spPr>
          <a:xfrm>
            <a:off x="314251" y="1828645"/>
            <a:ext cx="3703055" cy="2723478"/>
          </a:xfrm>
        </p:spPr>
        <p:txBody>
          <a:bodyPr lIns="45720" rIns="0">
            <a:normAutofit/>
          </a:bodyPr>
          <a:lstStyle>
            <a:lvl1pPr marL="0" indent="0" algn="r">
              <a:buNone/>
              <a:defRPr sz="1600">
                <a:solidFill>
                  <a:schemeClr val="tx1"/>
                </a:solidFill>
              </a:defRPr>
            </a:lvl1pPr>
          </a:lstStyle>
          <a:p>
            <a:pPr lvl="0"/>
            <a:endParaRPr lang="en-US" dirty="0"/>
          </a:p>
        </p:txBody>
      </p:sp>
      <p:sp>
        <p:nvSpPr>
          <p:cNvPr id="9" name="Text Placeholder 7">
            <a:extLst>
              <a:ext uri="{FF2B5EF4-FFF2-40B4-BE49-F238E27FC236}">
                <a16:creationId xmlns:a16="http://schemas.microsoft.com/office/drawing/2014/main" id="{24F2EBCC-72C3-A543-82E8-76FD1CDEEC95}"/>
              </a:ext>
            </a:extLst>
          </p:cNvPr>
          <p:cNvSpPr>
            <a:spLocks noGrp="1"/>
          </p:cNvSpPr>
          <p:nvPr>
            <p:ph type="body" sz="quarter" idx="31" hasCustomPrompt="1"/>
          </p:nvPr>
        </p:nvSpPr>
        <p:spPr>
          <a:xfrm>
            <a:off x="345337" y="464883"/>
            <a:ext cx="3681320" cy="552450"/>
          </a:xfrm>
        </p:spPr>
        <p:txBody>
          <a:bodyPr lIns="45720" rIns="0">
            <a:normAutofit/>
          </a:bodyPr>
          <a:lstStyle>
            <a:lvl1pPr marL="0" indent="0" algn="r">
              <a:buNone/>
              <a:defRPr sz="3200" b="1">
                <a:solidFill>
                  <a:schemeClr val="tx1"/>
                </a:solidFill>
              </a:defRPr>
            </a:lvl1pPr>
          </a:lstStyle>
          <a:p>
            <a:pPr lvl="0"/>
            <a:r>
              <a:rPr lang="en-US" dirty="0"/>
              <a:t>NAME Here</a:t>
            </a:r>
          </a:p>
        </p:txBody>
      </p:sp>
      <p:sp>
        <p:nvSpPr>
          <p:cNvPr id="15" name="Text Placeholder 7">
            <a:extLst>
              <a:ext uri="{FF2B5EF4-FFF2-40B4-BE49-F238E27FC236}">
                <a16:creationId xmlns:a16="http://schemas.microsoft.com/office/drawing/2014/main" id="{CC85BF7E-B97D-0C44-BE53-B46AB3240336}"/>
              </a:ext>
            </a:extLst>
          </p:cNvPr>
          <p:cNvSpPr>
            <a:spLocks noGrp="1"/>
          </p:cNvSpPr>
          <p:nvPr>
            <p:ph type="body" sz="quarter" idx="32" hasCustomPrompt="1"/>
          </p:nvPr>
        </p:nvSpPr>
        <p:spPr>
          <a:xfrm>
            <a:off x="8383884" y="5881135"/>
            <a:ext cx="3567309" cy="552450"/>
          </a:xfrm>
        </p:spPr>
        <p:txBody>
          <a:bodyPr lIns="45720" rIns="0">
            <a:normAutofit/>
          </a:bodyPr>
          <a:lstStyle>
            <a:lvl1pPr marL="0" indent="0" algn="l">
              <a:buNone/>
              <a:defRPr sz="2400">
                <a:solidFill>
                  <a:schemeClr val="accent2"/>
                </a:solidFill>
              </a:defRPr>
            </a:lvl1pPr>
          </a:lstStyle>
          <a:p>
            <a:pPr lvl="0"/>
            <a:r>
              <a:rPr lang="en-US" dirty="0"/>
              <a:t>Job Title Here</a:t>
            </a:r>
          </a:p>
        </p:txBody>
      </p:sp>
      <p:sp>
        <p:nvSpPr>
          <p:cNvPr id="17" name="Text Placeholder 7">
            <a:extLst>
              <a:ext uri="{FF2B5EF4-FFF2-40B4-BE49-F238E27FC236}">
                <a16:creationId xmlns:a16="http://schemas.microsoft.com/office/drawing/2014/main" id="{9F83BAB5-491B-0941-B5E1-F5A66A258FB1}"/>
              </a:ext>
            </a:extLst>
          </p:cNvPr>
          <p:cNvSpPr>
            <a:spLocks noGrp="1"/>
          </p:cNvSpPr>
          <p:nvPr>
            <p:ph type="body" sz="quarter" idx="33"/>
          </p:nvPr>
        </p:nvSpPr>
        <p:spPr>
          <a:xfrm>
            <a:off x="8353869" y="2345480"/>
            <a:ext cx="3584923" cy="2723478"/>
          </a:xfrm>
        </p:spPr>
        <p:txBody>
          <a:bodyPr lIns="45720" rIns="0" anchor="b">
            <a:normAutofit/>
          </a:bodyPr>
          <a:lstStyle>
            <a:lvl1pPr marL="0" indent="0" algn="l">
              <a:buNone/>
              <a:defRPr sz="1600">
                <a:solidFill>
                  <a:schemeClr val="tx1"/>
                </a:solidFill>
              </a:defRPr>
            </a:lvl1pPr>
          </a:lstStyle>
          <a:p>
            <a:pPr lvl="0"/>
            <a:endParaRPr lang="en-US" dirty="0"/>
          </a:p>
        </p:txBody>
      </p:sp>
      <p:sp>
        <p:nvSpPr>
          <p:cNvPr id="18" name="Text Placeholder 7">
            <a:extLst>
              <a:ext uri="{FF2B5EF4-FFF2-40B4-BE49-F238E27FC236}">
                <a16:creationId xmlns:a16="http://schemas.microsoft.com/office/drawing/2014/main" id="{E19F8644-6AB8-734D-B6D2-0CD01D80D376}"/>
              </a:ext>
            </a:extLst>
          </p:cNvPr>
          <p:cNvSpPr>
            <a:spLocks noGrp="1"/>
          </p:cNvSpPr>
          <p:nvPr>
            <p:ph type="body" sz="quarter" idx="34" hasCustomPrompt="1"/>
          </p:nvPr>
        </p:nvSpPr>
        <p:spPr>
          <a:xfrm>
            <a:off x="8384264" y="5205848"/>
            <a:ext cx="3563880" cy="552450"/>
          </a:xfrm>
        </p:spPr>
        <p:txBody>
          <a:bodyPr lIns="45720" rIns="0">
            <a:normAutofit/>
          </a:bodyPr>
          <a:lstStyle>
            <a:lvl1pPr marL="0" indent="0" algn="l">
              <a:buNone/>
              <a:defRPr sz="3200" b="1">
                <a:solidFill>
                  <a:schemeClr val="tx1"/>
                </a:solidFill>
              </a:defRPr>
            </a:lvl1pPr>
          </a:lstStyle>
          <a:p>
            <a:pPr lvl="0"/>
            <a:r>
              <a:rPr lang="en-US" dirty="0"/>
              <a:t>NAME Here</a:t>
            </a:r>
          </a:p>
        </p:txBody>
      </p:sp>
    </p:spTree>
    <p:extLst>
      <p:ext uri="{BB962C8B-B14F-4D97-AF65-F5344CB8AC3E}">
        <p14:creationId xmlns:p14="http://schemas.microsoft.com/office/powerpoint/2010/main" val="76934194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1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128192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ACAFD17-9586-DD47-8899-CDAA143B1C39}"/>
              </a:ext>
            </a:extLst>
          </p:cNvPr>
          <p:cNvSpPr>
            <a:spLocks noGrp="1"/>
          </p:cNvSpPr>
          <p:nvPr>
            <p:ph type="pic" sz="quarter" idx="10"/>
          </p:nvPr>
        </p:nvSpPr>
        <p:spPr>
          <a:xfrm>
            <a:off x="-1712068" y="366809"/>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1052067" y="2288099"/>
            <a:ext cx="6664568" cy="1916723"/>
          </a:xfrm>
        </p:spPr>
        <p:txBody>
          <a:bodyPr anchor="b" anchorCtr="0">
            <a:normAutofit/>
          </a:bodyPr>
          <a:lstStyle>
            <a:lvl1pPr algn="l">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1052065" y="4463111"/>
            <a:ext cx="4577859" cy="1658435"/>
          </a:xfrm>
        </p:spPr>
        <p:txBody>
          <a:bodyPr/>
          <a:lstStyle>
            <a:lvl1pPr marL="0" indent="0" algn="l">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030531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1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227267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105AE9-D7B3-F942-842B-6D21C0711F2E}"/>
              </a:ext>
            </a:extLst>
          </p:cNvPr>
          <p:cNvSpPr>
            <a:spLocks noGrp="1"/>
          </p:cNvSpPr>
          <p:nvPr>
            <p:ph type="pic" sz="quarter" idx="10"/>
          </p:nvPr>
        </p:nvSpPr>
        <p:spPr>
          <a:xfrm>
            <a:off x="-730560" y="-3756940"/>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6" name="Title 15">
            <a:extLst>
              <a:ext uri="{FF2B5EF4-FFF2-40B4-BE49-F238E27FC236}">
                <a16:creationId xmlns:a16="http://schemas.microsoft.com/office/drawing/2014/main" id="{75A2A35C-42C4-3248-8008-9D6920C10222}"/>
              </a:ext>
            </a:extLst>
          </p:cNvPr>
          <p:cNvSpPr>
            <a:spLocks noGrp="1"/>
          </p:cNvSpPr>
          <p:nvPr>
            <p:ph type="title"/>
          </p:nvPr>
        </p:nvSpPr>
        <p:spPr>
          <a:xfrm>
            <a:off x="1985921" y="576031"/>
            <a:ext cx="6664568" cy="1916723"/>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E389596A-E099-4940-B379-DA594B5DB8AF}"/>
              </a:ext>
            </a:extLst>
          </p:cNvPr>
          <p:cNvSpPr>
            <a:spLocks noGrp="1"/>
          </p:cNvSpPr>
          <p:nvPr>
            <p:ph type="body" idx="1"/>
          </p:nvPr>
        </p:nvSpPr>
        <p:spPr>
          <a:xfrm>
            <a:off x="3029277" y="2751037"/>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391788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8">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a:off x="4221341"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F1CED87-0BF5-6A46-B708-A992D6AD6C04}"/>
              </a:ext>
            </a:extLst>
          </p:cNvPr>
          <p:cNvSpPr/>
          <p:nvPr userDrawn="1"/>
        </p:nvSpPr>
        <p:spPr>
          <a:xfrm>
            <a:off x="-402226" y="203200"/>
            <a:ext cx="5954252" cy="645124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CA1A76CB-DB60-8B42-99AB-7D6CAB017EFE}"/>
              </a:ext>
            </a:extLst>
          </p:cNvPr>
          <p:cNvGrpSpPr/>
          <p:nvPr userDrawn="1"/>
        </p:nvGrpSpPr>
        <p:grpSpPr>
          <a:xfrm>
            <a:off x="781761" y="591099"/>
            <a:ext cx="2696547" cy="5675457"/>
            <a:chOff x="11836399" y="2222500"/>
            <a:chExt cx="926593" cy="1950212"/>
          </a:xfrm>
        </p:grpSpPr>
        <p:sp>
          <p:nvSpPr>
            <p:cNvPr id="13" name="Shape">
              <a:extLst>
                <a:ext uri="{FF2B5EF4-FFF2-40B4-BE49-F238E27FC236}">
                  <a16:creationId xmlns:a16="http://schemas.microsoft.com/office/drawing/2014/main" id="{CC64E206-895B-A642-B97E-9280DFCEAF0D}"/>
                </a:ext>
              </a:extLst>
            </p:cNvPr>
            <p:cNvSpPr/>
            <p:nvPr/>
          </p:nvSpPr>
          <p:spPr>
            <a:xfrm>
              <a:off x="11836399" y="2222500"/>
              <a:ext cx="926593" cy="1950212"/>
            </a:xfrm>
            <a:custGeom>
              <a:avLst/>
              <a:gdLst/>
              <a:ahLst/>
              <a:cxnLst>
                <a:cxn ang="0">
                  <a:pos x="wd2" y="hd2"/>
                </a:cxn>
                <a:cxn ang="5400000">
                  <a:pos x="wd2" y="hd2"/>
                </a:cxn>
                <a:cxn ang="10800000">
                  <a:pos x="wd2" y="hd2"/>
                </a:cxn>
                <a:cxn ang="16200000">
                  <a:pos x="wd2" y="hd2"/>
                </a:cxn>
              </a:cxnLst>
              <a:rect l="0" t="0" r="r" b="b"/>
              <a:pathLst>
                <a:path w="21600" h="21600" extrusionOk="0">
                  <a:moveTo>
                    <a:pt x="21600" y="20002"/>
                  </a:moveTo>
                  <a:cubicBezTo>
                    <a:pt x="21600" y="20880"/>
                    <a:pt x="20087" y="21600"/>
                    <a:pt x="18237" y="21600"/>
                  </a:cubicBezTo>
                  <a:lnTo>
                    <a:pt x="3363" y="21600"/>
                  </a:lnTo>
                  <a:cubicBezTo>
                    <a:pt x="1513" y="21600"/>
                    <a:pt x="0" y="20880"/>
                    <a:pt x="0" y="20002"/>
                  </a:cubicBezTo>
                  <a:lnTo>
                    <a:pt x="0" y="1598"/>
                  </a:lnTo>
                  <a:cubicBezTo>
                    <a:pt x="0" y="719"/>
                    <a:pt x="1513" y="0"/>
                    <a:pt x="3363" y="0"/>
                  </a:cubicBezTo>
                  <a:lnTo>
                    <a:pt x="18237" y="0"/>
                  </a:lnTo>
                  <a:cubicBezTo>
                    <a:pt x="20087" y="0"/>
                    <a:pt x="21600" y="719"/>
                    <a:pt x="21600" y="1598"/>
                  </a:cubicBezTo>
                  <a:lnTo>
                    <a:pt x="21600" y="20002"/>
                  </a:lnTo>
                  <a:close/>
                </a:path>
              </a:pathLst>
            </a:custGeom>
            <a:solidFill>
              <a:srgbClr val="535154"/>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a:extLst>
                <a:ext uri="{FF2B5EF4-FFF2-40B4-BE49-F238E27FC236}">
                  <a16:creationId xmlns:a16="http://schemas.microsoft.com/office/drawing/2014/main" id="{88BE35E0-7EA3-8C4C-B8C2-D4199035A940}"/>
                </a:ext>
              </a:extLst>
            </p:cNvPr>
            <p:cNvSpPr/>
            <p:nvPr/>
          </p:nvSpPr>
          <p:spPr>
            <a:xfrm>
              <a:off x="11899899" y="2489200"/>
              <a:ext cx="790575" cy="1425956"/>
            </a:xfrm>
            <a:prstGeom prst="rect">
              <a:avLst/>
            </a:prstGeom>
            <a:solidFill>
              <a:srgbClr val="EBECE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Shape">
              <a:extLst>
                <a:ext uri="{FF2B5EF4-FFF2-40B4-BE49-F238E27FC236}">
                  <a16:creationId xmlns:a16="http://schemas.microsoft.com/office/drawing/2014/main" id="{76F08690-8155-7149-8D2D-8907F81E439E}"/>
                </a:ext>
              </a:extLst>
            </p:cNvPr>
            <p:cNvSpPr/>
            <p:nvPr/>
          </p:nvSpPr>
          <p:spPr>
            <a:xfrm>
              <a:off x="12230100" y="3962400"/>
              <a:ext cx="130048" cy="130175"/>
            </a:xfrm>
            <a:custGeom>
              <a:avLst/>
              <a:gdLst/>
              <a:ahLst/>
              <a:cxnLst>
                <a:cxn ang="0">
                  <a:pos x="wd2" y="hd2"/>
                </a:cxn>
                <a:cxn ang="5400000">
                  <a:pos x="wd2" y="hd2"/>
                </a:cxn>
                <a:cxn ang="10800000">
                  <a:pos x="wd2" y="hd2"/>
                </a:cxn>
                <a:cxn ang="16200000">
                  <a:pos x="wd2" y="hd2"/>
                </a:cxn>
              </a:cxnLst>
              <a:rect l="0" t="0" r="r" b="b"/>
              <a:pathLst>
                <a:path w="21600" h="21600" extrusionOk="0">
                  <a:moveTo>
                    <a:pt x="21600" y="10789"/>
                  </a:moveTo>
                  <a:cubicBezTo>
                    <a:pt x="21600" y="16753"/>
                    <a:pt x="16770" y="21600"/>
                    <a:pt x="10800" y="21600"/>
                  </a:cubicBezTo>
                  <a:cubicBezTo>
                    <a:pt x="4830" y="21600"/>
                    <a:pt x="0" y="16753"/>
                    <a:pt x="0" y="10789"/>
                  </a:cubicBezTo>
                  <a:cubicBezTo>
                    <a:pt x="0" y="4847"/>
                    <a:pt x="4830" y="0"/>
                    <a:pt x="10800" y="0"/>
                  </a:cubicBezTo>
                  <a:cubicBezTo>
                    <a:pt x="16770" y="0"/>
                    <a:pt x="21600" y="4847"/>
                    <a:pt x="21600" y="10789"/>
                  </a:cubicBezTo>
                  <a:close/>
                </a:path>
              </a:pathLst>
            </a:custGeom>
            <a:solidFill>
              <a:srgbClr val="939496"/>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Shape">
              <a:extLst>
                <a:ext uri="{FF2B5EF4-FFF2-40B4-BE49-F238E27FC236}">
                  <a16:creationId xmlns:a16="http://schemas.microsoft.com/office/drawing/2014/main" id="{6F153367-4DBE-C542-94F9-6522C8762D7F}"/>
                </a:ext>
              </a:extLst>
            </p:cNvPr>
            <p:cNvSpPr/>
            <p:nvPr/>
          </p:nvSpPr>
          <p:spPr>
            <a:xfrm>
              <a:off x="12204699" y="2374899"/>
              <a:ext cx="160401" cy="3886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9"/>
                    <a:pt x="20420" y="21600"/>
                    <a:pt x="18966" y="21600"/>
                  </a:cubicBezTo>
                  <a:lnTo>
                    <a:pt x="2634" y="21600"/>
                  </a:lnTo>
                  <a:cubicBezTo>
                    <a:pt x="1197" y="21600"/>
                    <a:pt x="0" y="16729"/>
                    <a:pt x="0" y="10800"/>
                  </a:cubicBezTo>
                  <a:lnTo>
                    <a:pt x="0" y="10800"/>
                  </a:lnTo>
                  <a:cubicBezTo>
                    <a:pt x="0" y="4871"/>
                    <a:pt x="1180" y="0"/>
                    <a:pt x="2634" y="0"/>
                  </a:cubicBezTo>
                  <a:lnTo>
                    <a:pt x="18966" y="0"/>
                  </a:lnTo>
                  <a:cubicBezTo>
                    <a:pt x="20420" y="71"/>
                    <a:pt x="21600" y="4871"/>
                    <a:pt x="21600" y="10800"/>
                  </a:cubicBezTo>
                  <a:lnTo>
                    <a:pt x="21600" y="10800"/>
                  </a:lnTo>
                  <a:close/>
                </a:path>
              </a:pathLst>
            </a:custGeom>
            <a:solidFill>
              <a:srgbClr val="6B6C6E"/>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 name="Picture Placeholder 2">
            <a:extLst>
              <a:ext uri="{FF2B5EF4-FFF2-40B4-BE49-F238E27FC236}">
                <a16:creationId xmlns:a16="http://schemas.microsoft.com/office/drawing/2014/main" id="{C55E585B-FB5A-624B-B294-DF4A8FB56E15}"/>
              </a:ext>
            </a:extLst>
          </p:cNvPr>
          <p:cNvSpPr>
            <a:spLocks noGrp="1"/>
          </p:cNvSpPr>
          <p:nvPr>
            <p:ph type="pic" sz="quarter" idx="10"/>
          </p:nvPr>
        </p:nvSpPr>
        <p:spPr>
          <a:xfrm>
            <a:off x="966369" y="1366843"/>
            <a:ext cx="2300711" cy="4149725"/>
          </a:xfrm>
        </p:spPr>
        <p:txBody>
          <a:bodyPr/>
          <a:lstStyle/>
          <a:p>
            <a:endParaRPr lang="en-GB"/>
          </a:p>
        </p:txBody>
      </p:sp>
      <p:sp>
        <p:nvSpPr>
          <p:cNvPr id="17" name="Content Placeholder 2">
            <a:extLst>
              <a:ext uri="{FF2B5EF4-FFF2-40B4-BE49-F238E27FC236}">
                <a16:creationId xmlns:a16="http://schemas.microsoft.com/office/drawing/2014/main" id="{211FB036-9C56-CB41-8821-C2C13A550663}"/>
              </a:ext>
            </a:extLst>
          </p:cNvPr>
          <p:cNvSpPr>
            <a:spLocks noGrp="1"/>
          </p:cNvSpPr>
          <p:nvPr>
            <p:ph sz="half" idx="16"/>
          </p:nvPr>
        </p:nvSpPr>
        <p:spPr>
          <a:xfrm>
            <a:off x="4662293" y="510130"/>
            <a:ext cx="6747947" cy="5837740"/>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14840266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9">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rot="10800000">
            <a:off x="343609"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F1CED87-0BF5-6A46-B708-A992D6AD6C04}"/>
              </a:ext>
            </a:extLst>
          </p:cNvPr>
          <p:cNvSpPr/>
          <p:nvPr userDrawn="1"/>
        </p:nvSpPr>
        <p:spPr>
          <a:xfrm rot="10800000">
            <a:off x="6523507" y="203200"/>
            <a:ext cx="5954252" cy="645124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5F8DDB44-ADB0-B543-9869-F92F98F7EDE7}"/>
              </a:ext>
            </a:extLst>
          </p:cNvPr>
          <p:cNvGrpSpPr/>
          <p:nvPr userDrawn="1"/>
        </p:nvGrpSpPr>
        <p:grpSpPr>
          <a:xfrm>
            <a:off x="7156636" y="581034"/>
            <a:ext cx="4382349" cy="5695576"/>
            <a:chOff x="10655300" y="5321300"/>
            <a:chExt cx="2674240" cy="3475610"/>
          </a:xfrm>
        </p:grpSpPr>
        <p:sp>
          <p:nvSpPr>
            <p:cNvPr id="5" name="Shape">
              <a:extLst>
                <a:ext uri="{FF2B5EF4-FFF2-40B4-BE49-F238E27FC236}">
                  <a16:creationId xmlns:a16="http://schemas.microsoft.com/office/drawing/2014/main" id="{A31C8030-81CD-EA46-A444-DC2F955F0EE2}"/>
                </a:ext>
              </a:extLst>
            </p:cNvPr>
            <p:cNvSpPr/>
            <p:nvPr/>
          </p:nvSpPr>
          <p:spPr>
            <a:xfrm>
              <a:off x="10655300" y="5321300"/>
              <a:ext cx="2674240" cy="3475610"/>
            </a:xfrm>
            <a:custGeom>
              <a:avLst/>
              <a:gdLst/>
              <a:ahLst/>
              <a:cxnLst>
                <a:cxn ang="0">
                  <a:pos x="wd2" y="hd2"/>
                </a:cxn>
                <a:cxn ang="5400000">
                  <a:pos x="wd2" y="hd2"/>
                </a:cxn>
                <a:cxn ang="10800000">
                  <a:pos x="wd2" y="hd2"/>
                </a:cxn>
                <a:cxn ang="16200000">
                  <a:pos x="wd2" y="hd2"/>
                </a:cxn>
              </a:cxnLst>
              <a:rect l="0" t="0" r="r" b="b"/>
              <a:pathLst>
                <a:path w="21600" h="21600" extrusionOk="0">
                  <a:moveTo>
                    <a:pt x="21600" y="20641"/>
                  </a:moveTo>
                  <a:cubicBezTo>
                    <a:pt x="21600" y="21168"/>
                    <a:pt x="21040" y="21600"/>
                    <a:pt x="20354" y="21600"/>
                  </a:cubicBezTo>
                  <a:lnTo>
                    <a:pt x="1245" y="21600"/>
                  </a:lnTo>
                  <a:cubicBezTo>
                    <a:pt x="561" y="21600"/>
                    <a:pt x="0" y="21169"/>
                    <a:pt x="0" y="20641"/>
                  </a:cubicBezTo>
                  <a:lnTo>
                    <a:pt x="0" y="959"/>
                  </a:lnTo>
                  <a:cubicBezTo>
                    <a:pt x="0" y="432"/>
                    <a:pt x="561" y="0"/>
                    <a:pt x="1245" y="0"/>
                  </a:cubicBezTo>
                  <a:lnTo>
                    <a:pt x="20353" y="0"/>
                  </a:lnTo>
                  <a:cubicBezTo>
                    <a:pt x="21039" y="0"/>
                    <a:pt x="21599" y="432"/>
                    <a:pt x="21599" y="959"/>
                  </a:cubicBezTo>
                  <a:lnTo>
                    <a:pt x="21599" y="20641"/>
                  </a:lnTo>
                  <a:close/>
                </a:path>
              </a:pathLst>
            </a:custGeom>
            <a:solidFill>
              <a:srgbClr val="535154"/>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a:extLst>
                <a:ext uri="{FF2B5EF4-FFF2-40B4-BE49-F238E27FC236}">
                  <a16:creationId xmlns:a16="http://schemas.microsoft.com/office/drawing/2014/main" id="{79A3A3F4-53CC-CC4D-82F5-2D8471A637B9}"/>
                </a:ext>
              </a:extLst>
            </p:cNvPr>
            <p:cNvSpPr/>
            <p:nvPr/>
          </p:nvSpPr>
          <p:spPr>
            <a:xfrm>
              <a:off x="10922000" y="5613400"/>
              <a:ext cx="2155700" cy="2884298"/>
            </a:xfrm>
            <a:prstGeom prst="rect">
              <a:avLst/>
            </a:prstGeom>
            <a:solidFill>
              <a:srgbClr val="EBECE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Shape">
              <a:extLst>
                <a:ext uri="{FF2B5EF4-FFF2-40B4-BE49-F238E27FC236}">
                  <a16:creationId xmlns:a16="http://schemas.microsoft.com/office/drawing/2014/main" id="{FE789B4A-1229-1649-BA8B-EE9AD7FD840B}"/>
                </a:ext>
              </a:extLst>
            </p:cNvPr>
            <p:cNvSpPr/>
            <p:nvPr/>
          </p:nvSpPr>
          <p:spPr>
            <a:xfrm>
              <a:off x="11963399" y="5448299"/>
              <a:ext cx="68582" cy="6858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0"/>
                    <a:pt x="16720" y="21600"/>
                    <a:pt x="10800" y="21600"/>
                  </a:cubicBezTo>
                  <a:cubicBezTo>
                    <a:pt x="4840" y="21600"/>
                    <a:pt x="0" y="16760"/>
                    <a:pt x="0" y="10800"/>
                  </a:cubicBezTo>
                  <a:cubicBezTo>
                    <a:pt x="0" y="4840"/>
                    <a:pt x="4840" y="0"/>
                    <a:pt x="10800" y="0"/>
                  </a:cubicBezTo>
                  <a:cubicBezTo>
                    <a:pt x="16720" y="40"/>
                    <a:pt x="21600" y="4840"/>
                    <a:pt x="21600" y="10800"/>
                  </a:cubicBezTo>
                  <a:close/>
                </a:path>
              </a:pathLst>
            </a:custGeom>
            <a:solidFill>
              <a:srgbClr val="6B6C6E"/>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Shape">
              <a:extLst>
                <a:ext uri="{FF2B5EF4-FFF2-40B4-BE49-F238E27FC236}">
                  <a16:creationId xmlns:a16="http://schemas.microsoft.com/office/drawing/2014/main" id="{4E74DE90-1B4A-A047-8AF2-3D9C110F4003}"/>
                </a:ext>
              </a:extLst>
            </p:cNvPr>
            <p:cNvSpPr/>
            <p:nvPr/>
          </p:nvSpPr>
          <p:spPr>
            <a:xfrm>
              <a:off x="11938000" y="8572500"/>
              <a:ext cx="120015" cy="12014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59"/>
                    <a:pt x="16777" y="21600"/>
                    <a:pt x="10811" y="21600"/>
                  </a:cubicBezTo>
                  <a:cubicBezTo>
                    <a:pt x="4846" y="21600"/>
                    <a:pt x="0" y="16759"/>
                    <a:pt x="0" y="10800"/>
                  </a:cubicBezTo>
                  <a:cubicBezTo>
                    <a:pt x="0" y="4841"/>
                    <a:pt x="4823" y="0"/>
                    <a:pt x="10811" y="0"/>
                  </a:cubicBezTo>
                  <a:cubicBezTo>
                    <a:pt x="16754" y="0"/>
                    <a:pt x="21600" y="4841"/>
                    <a:pt x="21600" y="10800"/>
                  </a:cubicBezTo>
                  <a:close/>
                </a:path>
              </a:pathLst>
            </a:custGeom>
            <a:solidFill>
              <a:srgbClr val="939496"/>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 name="Picture Placeholder 2">
            <a:extLst>
              <a:ext uri="{FF2B5EF4-FFF2-40B4-BE49-F238E27FC236}">
                <a16:creationId xmlns:a16="http://schemas.microsoft.com/office/drawing/2014/main" id="{A18CF522-A62C-2144-8FC8-B9D49AB9FF11}"/>
              </a:ext>
            </a:extLst>
          </p:cNvPr>
          <p:cNvSpPr>
            <a:spLocks noGrp="1"/>
          </p:cNvSpPr>
          <p:nvPr>
            <p:ph type="pic" sz="quarter" idx="10"/>
          </p:nvPr>
        </p:nvSpPr>
        <p:spPr>
          <a:xfrm>
            <a:off x="7593017" y="1060450"/>
            <a:ext cx="3533775" cy="4725988"/>
          </a:xfrm>
        </p:spPr>
        <p:txBody>
          <a:bodyPr/>
          <a:lstStyle/>
          <a:p>
            <a:endParaRPr lang="en-GB"/>
          </a:p>
        </p:txBody>
      </p:sp>
      <p:sp>
        <p:nvSpPr>
          <p:cNvPr id="11" name="Content Placeholder 2">
            <a:extLst>
              <a:ext uri="{FF2B5EF4-FFF2-40B4-BE49-F238E27FC236}">
                <a16:creationId xmlns:a16="http://schemas.microsoft.com/office/drawing/2014/main" id="{F3A639DB-BEB9-1F40-AE91-30D8E7DF88EC}"/>
              </a:ext>
            </a:extLst>
          </p:cNvPr>
          <p:cNvSpPr>
            <a:spLocks noGrp="1"/>
          </p:cNvSpPr>
          <p:nvPr>
            <p:ph sz="half" idx="16"/>
          </p:nvPr>
        </p:nvSpPr>
        <p:spPr>
          <a:xfrm>
            <a:off x="473529" y="510130"/>
            <a:ext cx="6270411" cy="5837740"/>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Tree>
    <p:extLst>
      <p:ext uri="{BB962C8B-B14F-4D97-AF65-F5344CB8AC3E}">
        <p14:creationId xmlns:p14="http://schemas.microsoft.com/office/powerpoint/2010/main" val="329232309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E363CD42-52B3-0B4E-8676-8EE630699897}"/>
              </a:ext>
            </a:extLst>
          </p:cNvPr>
          <p:cNvSpPr/>
          <p:nvPr userDrawn="1"/>
        </p:nvSpPr>
        <p:spPr>
          <a:xfrm rot="10800000">
            <a:off x="6096003"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F1CED87-0BF5-6A46-B708-A992D6AD6C04}"/>
              </a:ext>
            </a:extLst>
          </p:cNvPr>
          <p:cNvSpPr/>
          <p:nvPr userDrawn="1"/>
        </p:nvSpPr>
        <p:spPr>
          <a:xfrm rot="10800000">
            <a:off x="6753527" y="-569647"/>
            <a:ext cx="7380868" cy="799693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4" name="Shape">
            <a:extLst>
              <a:ext uri="{FF2B5EF4-FFF2-40B4-BE49-F238E27FC236}">
                <a16:creationId xmlns:a16="http://schemas.microsoft.com/office/drawing/2014/main" id="{75990909-2B1F-B44E-B9FF-C87DD9104D1B}"/>
              </a:ext>
            </a:extLst>
          </p:cNvPr>
          <p:cNvSpPr/>
          <p:nvPr userDrawn="1"/>
        </p:nvSpPr>
        <p:spPr>
          <a:xfrm>
            <a:off x="-1671856" y="-779290"/>
            <a:ext cx="7767855" cy="8416224"/>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5" name="Shape">
            <a:extLst>
              <a:ext uri="{FF2B5EF4-FFF2-40B4-BE49-F238E27FC236}">
                <a16:creationId xmlns:a16="http://schemas.microsoft.com/office/drawing/2014/main" id="{D9427370-80E3-6B45-8B62-24F461803D55}"/>
              </a:ext>
            </a:extLst>
          </p:cNvPr>
          <p:cNvSpPr/>
          <p:nvPr userDrawn="1"/>
        </p:nvSpPr>
        <p:spPr>
          <a:xfrm>
            <a:off x="-1671854" y="-569647"/>
            <a:ext cx="7380868" cy="799693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50000"/>
            </a:schemeClr>
          </a:solidFill>
          <a:ln w="254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CE012313-1F91-7541-860F-9EC0CFE82B57}"/>
              </a:ext>
            </a:extLst>
          </p:cNvPr>
          <p:cNvGrpSpPr/>
          <p:nvPr userDrawn="1"/>
        </p:nvGrpSpPr>
        <p:grpSpPr>
          <a:xfrm>
            <a:off x="2158751" y="1308847"/>
            <a:ext cx="7874503" cy="4239948"/>
            <a:chOff x="6515100" y="9728200"/>
            <a:chExt cx="6812534" cy="3668143"/>
          </a:xfrm>
        </p:grpSpPr>
        <p:sp>
          <p:nvSpPr>
            <p:cNvPr id="7" name="Shape">
              <a:extLst>
                <a:ext uri="{FF2B5EF4-FFF2-40B4-BE49-F238E27FC236}">
                  <a16:creationId xmlns:a16="http://schemas.microsoft.com/office/drawing/2014/main" id="{E4FD3640-F549-2248-9D4A-6066DFA27E50}"/>
                </a:ext>
              </a:extLst>
            </p:cNvPr>
            <p:cNvSpPr/>
            <p:nvPr/>
          </p:nvSpPr>
          <p:spPr>
            <a:xfrm>
              <a:off x="7378699" y="9728200"/>
              <a:ext cx="5099051" cy="3357499"/>
            </a:xfrm>
            <a:custGeom>
              <a:avLst/>
              <a:gdLst/>
              <a:ahLst/>
              <a:cxnLst>
                <a:cxn ang="0">
                  <a:pos x="wd2" y="hd2"/>
                </a:cxn>
                <a:cxn ang="5400000">
                  <a:pos x="wd2" y="hd2"/>
                </a:cxn>
                <a:cxn ang="10800000">
                  <a:pos x="wd2" y="hd2"/>
                </a:cxn>
                <a:cxn ang="16200000">
                  <a:pos x="wd2" y="hd2"/>
                </a:cxn>
              </a:cxnLst>
              <a:rect l="0" t="0" r="r" b="b"/>
              <a:pathLst>
                <a:path w="21599" h="21600" extrusionOk="0">
                  <a:moveTo>
                    <a:pt x="21082" y="0"/>
                  </a:moveTo>
                  <a:lnTo>
                    <a:pt x="519" y="0"/>
                  </a:lnTo>
                  <a:cubicBezTo>
                    <a:pt x="233" y="0"/>
                    <a:pt x="0" y="355"/>
                    <a:pt x="0" y="787"/>
                  </a:cubicBezTo>
                  <a:lnTo>
                    <a:pt x="0" y="21600"/>
                  </a:lnTo>
                  <a:lnTo>
                    <a:pt x="21599" y="21600"/>
                  </a:lnTo>
                  <a:lnTo>
                    <a:pt x="21599" y="787"/>
                  </a:lnTo>
                  <a:cubicBezTo>
                    <a:pt x="21600" y="355"/>
                    <a:pt x="21367" y="0"/>
                    <a:pt x="21082" y="0"/>
                  </a:cubicBezTo>
                  <a:close/>
                </a:path>
              </a:pathLst>
            </a:custGeom>
            <a:solidFill>
              <a:srgbClr val="535154"/>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Rectangle">
              <a:extLst>
                <a:ext uri="{FF2B5EF4-FFF2-40B4-BE49-F238E27FC236}">
                  <a16:creationId xmlns:a16="http://schemas.microsoft.com/office/drawing/2014/main" id="{A93F465E-227E-CE4C-8A42-6F153A208EE3}"/>
                </a:ext>
              </a:extLst>
            </p:cNvPr>
            <p:cNvSpPr/>
            <p:nvPr/>
          </p:nvSpPr>
          <p:spPr>
            <a:xfrm>
              <a:off x="7607300" y="9944100"/>
              <a:ext cx="4650486" cy="2988056"/>
            </a:xfrm>
            <a:prstGeom prst="rect">
              <a:avLst/>
            </a:prstGeom>
            <a:solidFill>
              <a:srgbClr val="EBECE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Shape">
              <a:extLst>
                <a:ext uri="{FF2B5EF4-FFF2-40B4-BE49-F238E27FC236}">
                  <a16:creationId xmlns:a16="http://schemas.microsoft.com/office/drawing/2014/main" id="{82D9C3B7-8259-DF44-B07B-1BCF500CEA8E}"/>
                </a:ext>
              </a:extLst>
            </p:cNvPr>
            <p:cNvSpPr/>
            <p:nvPr/>
          </p:nvSpPr>
          <p:spPr>
            <a:xfrm>
              <a:off x="6515100" y="13284199"/>
              <a:ext cx="6812406" cy="112144"/>
            </a:xfrm>
            <a:custGeom>
              <a:avLst/>
              <a:gdLst/>
              <a:ahLst/>
              <a:cxnLst>
                <a:cxn ang="0">
                  <a:pos x="wd2" y="hd2"/>
                </a:cxn>
                <a:cxn ang="5400000">
                  <a:pos x="wd2" y="hd2"/>
                </a:cxn>
                <a:cxn ang="10800000">
                  <a:pos x="wd2" y="hd2"/>
                </a:cxn>
                <a:cxn ang="16200000">
                  <a:pos x="wd2" y="hd2"/>
                </a:cxn>
              </a:cxnLst>
              <a:rect l="0" t="0" r="r" b="b"/>
              <a:pathLst>
                <a:path w="21600" h="21600" extrusionOk="0">
                  <a:moveTo>
                    <a:pt x="20630" y="21600"/>
                  </a:moveTo>
                  <a:lnTo>
                    <a:pt x="970" y="21600"/>
                  </a:lnTo>
                  <a:lnTo>
                    <a:pt x="0" y="0"/>
                  </a:lnTo>
                  <a:lnTo>
                    <a:pt x="21600" y="0"/>
                  </a:lnTo>
                  <a:close/>
                </a:path>
              </a:pathLst>
            </a:custGeom>
            <a:solidFill>
              <a:srgbClr val="8F949C"/>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Shape">
              <a:extLst>
                <a:ext uri="{FF2B5EF4-FFF2-40B4-BE49-F238E27FC236}">
                  <a16:creationId xmlns:a16="http://schemas.microsoft.com/office/drawing/2014/main" id="{763889E5-57D0-A54F-8B16-B3C039CC8B61}"/>
                </a:ext>
              </a:extLst>
            </p:cNvPr>
            <p:cNvSpPr/>
            <p:nvPr/>
          </p:nvSpPr>
          <p:spPr>
            <a:xfrm>
              <a:off x="9893299" y="9842500"/>
              <a:ext cx="43435" cy="43308"/>
            </a:xfrm>
            <a:custGeom>
              <a:avLst/>
              <a:gdLst/>
              <a:ahLst/>
              <a:cxnLst>
                <a:cxn ang="0">
                  <a:pos x="wd2" y="hd2"/>
                </a:cxn>
                <a:cxn ang="5400000">
                  <a:pos x="wd2" y="hd2"/>
                </a:cxn>
                <a:cxn ang="10800000">
                  <a:pos x="wd2" y="hd2"/>
                </a:cxn>
                <a:cxn ang="16200000">
                  <a:pos x="wd2" y="hd2"/>
                </a:cxn>
              </a:cxnLst>
              <a:rect l="0" t="0" r="r" b="b"/>
              <a:pathLst>
                <a:path w="21600" h="21600" extrusionOk="0">
                  <a:moveTo>
                    <a:pt x="21600" y="10832"/>
                  </a:moveTo>
                  <a:cubicBezTo>
                    <a:pt x="21600" y="16786"/>
                    <a:pt x="16800" y="21600"/>
                    <a:pt x="10800" y="21600"/>
                  </a:cubicBezTo>
                  <a:cubicBezTo>
                    <a:pt x="4863" y="21600"/>
                    <a:pt x="0" y="16786"/>
                    <a:pt x="0" y="10832"/>
                  </a:cubicBezTo>
                  <a:cubicBezTo>
                    <a:pt x="0" y="4814"/>
                    <a:pt x="4863" y="0"/>
                    <a:pt x="10800" y="0"/>
                  </a:cubicBezTo>
                  <a:cubicBezTo>
                    <a:pt x="16863" y="0"/>
                    <a:pt x="21600" y="4877"/>
                    <a:pt x="21600" y="10832"/>
                  </a:cubicBezTo>
                  <a:close/>
                </a:path>
              </a:pathLst>
            </a:custGeom>
            <a:solidFill>
              <a:srgbClr val="939496"/>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a:extLst>
                <a:ext uri="{FF2B5EF4-FFF2-40B4-BE49-F238E27FC236}">
                  <a16:creationId xmlns:a16="http://schemas.microsoft.com/office/drawing/2014/main" id="{7674E4E3-4118-4F4E-9787-9B54448ABBA3}"/>
                </a:ext>
              </a:extLst>
            </p:cNvPr>
            <p:cNvSpPr/>
            <p:nvPr/>
          </p:nvSpPr>
          <p:spPr>
            <a:xfrm>
              <a:off x="9372600" y="13093700"/>
              <a:ext cx="1104012" cy="112141"/>
            </a:xfrm>
            <a:prstGeom prst="rect">
              <a:avLst/>
            </a:prstGeom>
            <a:solidFill>
              <a:srgbClr val="B6B8B9"/>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Shape">
              <a:extLst>
                <a:ext uri="{FF2B5EF4-FFF2-40B4-BE49-F238E27FC236}">
                  <a16:creationId xmlns:a16="http://schemas.microsoft.com/office/drawing/2014/main" id="{C1711674-7E91-E649-905D-1770716B0722}"/>
                </a:ext>
              </a:extLst>
            </p:cNvPr>
            <p:cNvSpPr/>
            <p:nvPr/>
          </p:nvSpPr>
          <p:spPr>
            <a:xfrm>
              <a:off x="6515100" y="13093700"/>
              <a:ext cx="6812534" cy="190247"/>
            </a:xfrm>
            <a:custGeom>
              <a:avLst/>
              <a:gdLst/>
              <a:ahLst/>
              <a:cxnLst>
                <a:cxn ang="0">
                  <a:pos x="wd2" y="hd2"/>
                </a:cxn>
                <a:cxn ang="5400000">
                  <a:pos x="wd2" y="hd2"/>
                </a:cxn>
                <a:cxn ang="10800000">
                  <a:pos x="wd2" y="hd2"/>
                </a:cxn>
                <a:cxn ang="16200000">
                  <a:pos x="wd2" y="hd2"/>
                </a:cxn>
              </a:cxnLst>
              <a:rect l="0" t="0" r="r" b="b"/>
              <a:pathLst>
                <a:path w="21600" h="21600" extrusionOk="0">
                  <a:moveTo>
                    <a:pt x="12266" y="0"/>
                  </a:moveTo>
                  <a:lnTo>
                    <a:pt x="12266" y="4629"/>
                  </a:lnTo>
                  <a:cubicBezTo>
                    <a:pt x="12266" y="7815"/>
                    <a:pt x="12193" y="10425"/>
                    <a:pt x="12104" y="10425"/>
                  </a:cubicBezTo>
                  <a:lnTo>
                    <a:pt x="9485" y="10425"/>
                  </a:lnTo>
                  <a:cubicBezTo>
                    <a:pt x="9396" y="10425"/>
                    <a:pt x="9323" y="7815"/>
                    <a:pt x="9323" y="4629"/>
                  </a:cubicBezTo>
                  <a:lnTo>
                    <a:pt x="9323" y="0"/>
                  </a:lnTo>
                  <a:lnTo>
                    <a:pt x="0" y="0"/>
                  </a:lnTo>
                  <a:lnTo>
                    <a:pt x="0" y="21600"/>
                  </a:lnTo>
                  <a:lnTo>
                    <a:pt x="21600" y="21600"/>
                  </a:lnTo>
                  <a:lnTo>
                    <a:pt x="21600" y="0"/>
                  </a:lnTo>
                  <a:lnTo>
                    <a:pt x="12266" y="0"/>
                  </a:lnTo>
                  <a:close/>
                </a:path>
              </a:pathLst>
            </a:custGeom>
            <a:solidFill>
              <a:srgbClr val="D0D7DD"/>
            </a:solidFill>
            <a:ln w="12700">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3" name="Picture Placeholder 2">
            <a:extLst>
              <a:ext uri="{FF2B5EF4-FFF2-40B4-BE49-F238E27FC236}">
                <a16:creationId xmlns:a16="http://schemas.microsoft.com/office/drawing/2014/main" id="{EA648924-CD59-D94B-B20A-CE109FDEE40C}"/>
              </a:ext>
            </a:extLst>
          </p:cNvPr>
          <p:cNvSpPr>
            <a:spLocks noGrp="1"/>
          </p:cNvSpPr>
          <p:nvPr>
            <p:ph type="pic" sz="quarter" idx="10"/>
          </p:nvPr>
        </p:nvSpPr>
        <p:spPr>
          <a:xfrm>
            <a:off x="3421065" y="1558931"/>
            <a:ext cx="5375275" cy="3452813"/>
          </a:xfrm>
        </p:spPr>
        <p:txBody>
          <a:bodyPr/>
          <a:lstStyle/>
          <a:p>
            <a:endParaRPr lang="en-GB"/>
          </a:p>
        </p:txBody>
      </p:sp>
      <p:sp>
        <p:nvSpPr>
          <p:cNvPr id="15" name="Content Placeholder 2">
            <a:extLst>
              <a:ext uri="{FF2B5EF4-FFF2-40B4-BE49-F238E27FC236}">
                <a16:creationId xmlns:a16="http://schemas.microsoft.com/office/drawing/2014/main" id="{B362F846-1F7F-6E42-B6AF-49BDBB912DF3}"/>
              </a:ext>
            </a:extLst>
          </p:cNvPr>
          <p:cNvSpPr>
            <a:spLocks noGrp="1"/>
          </p:cNvSpPr>
          <p:nvPr>
            <p:ph sz="half" idx="17"/>
          </p:nvPr>
        </p:nvSpPr>
        <p:spPr>
          <a:xfrm>
            <a:off x="9314980" y="510136"/>
            <a:ext cx="2408937" cy="4274141"/>
          </a:xfrm>
        </p:spPr>
        <p:txBody>
          <a:bodyPr vert="horz" lIns="0" tIns="91440" rIns="0" bIns="45720" rtlCol="0">
            <a:normAutofit/>
          </a:bodyPr>
          <a:lstStyle>
            <a:lvl1pPr>
              <a:defRPr lang="en-US" sz="1800">
                <a:solidFill>
                  <a:schemeClr val="tx1"/>
                </a:solidFill>
              </a:defRPr>
            </a:lvl1pPr>
            <a:lvl2pPr>
              <a:defRPr lang="en-US" sz="1800">
                <a:solidFill>
                  <a:schemeClr val="tx1"/>
                </a:solidFill>
              </a:defRPr>
            </a:lvl2pPr>
            <a:lvl3pPr>
              <a:defRPr lang="en-US" sz="1800">
                <a:solidFill>
                  <a:schemeClr val="tx1"/>
                </a:solidFill>
              </a:defRPr>
            </a:lvl3pPr>
            <a:lvl4pPr>
              <a:defRPr lang="en-US" sz="1800">
                <a:solidFill>
                  <a:schemeClr val="tx1"/>
                </a:solidFill>
              </a:defRPr>
            </a:lvl4pPr>
            <a:lvl5pPr>
              <a:defRPr lang="en-US" sz="18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6" name="Content Placeholder 2">
            <a:extLst>
              <a:ext uri="{FF2B5EF4-FFF2-40B4-BE49-F238E27FC236}">
                <a16:creationId xmlns:a16="http://schemas.microsoft.com/office/drawing/2014/main" id="{DD1E79CE-493B-7E46-880B-B7950333F291}"/>
              </a:ext>
            </a:extLst>
          </p:cNvPr>
          <p:cNvSpPr>
            <a:spLocks noGrp="1"/>
          </p:cNvSpPr>
          <p:nvPr>
            <p:ph sz="half" idx="18"/>
          </p:nvPr>
        </p:nvSpPr>
        <p:spPr>
          <a:xfrm>
            <a:off x="404062" y="510136"/>
            <a:ext cx="2408937" cy="4274141"/>
          </a:xfrm>
        </p:spPr>
        <p:txBody>
          <a:bodyPr vert="horz" lIns="0" tIns="91440" rIns="0" bIns="45720" rtlCol="0">
            <a:normAutofit/>
          </a:bodyPr>
          <a:lstStyle>
            <a:lvl1pPr>
              <a:defRPr lang="en-US" sz="1800">
                <a:solidFill>
                  <a:schemeClr val="tx1"/>
                </a:solidFill>
              </a:defRPr>
            </a:lvl1pPr>
            <a:lvl2pPr>
              <a:defRPr lang="en-US" sz="1800">
                <a:solidFill>
                  <a:schemeClr val="tx1"/>
                </a:solidFill>
              </a:defRPr>
            </a:lvl2pPr>
            <a:lvl3pPr>
              <a:defRPr lang="en-US" sz="1800">
                <a:solidFill>
                  <a:schemeClr val="tx1"/>
                </a:solidFill>
              </a:defRPr>
            </a:lvl3pPr>
            <a:lvl4pPr>
              <a:defRPr lang="en-US" sz="1800">
                <a:solidFill>
                  <a:schemeClr val="tx1"/>
                </a:solidFill>
              </a:defRPr>
            </a:lvl4pPr>
            <a:lvl5pPr>
              <a:defRPr lang="en-US" sz="1800">
                <a:solidFill>
                  <a:schemeClr val="tx1"/>
                </a:solidFill>
              </a:defRPr>
            </a:lvl5pPr>
          </a:lstStyle>
          <a:p>
            <a:pPr lvl="0">
              <a:spcBef>
                <a:spcPts val="0"/>
              </a:spcBef>
              <a:spcAft>
                <a:spcPts val="2400"/>
              </a:spcAft>
            </a:pPr>
            <a:r>
              <a:rPr lang="en-US" dirty="0"/>
              <a:t>Edit Master text styles</a:t>
            </a:r>
          </a:p>
          <a:p>
            <a:pPr lvl="1">
              <a:spcBef>
                <a:spcPts val="0"/>
              </a:spcBef>
            </a:pPr>
            <a:r>
              <a:rPr lang="en-US" dirty="0"/>
              <a:t>Second level</a:t>
            </a:r>
          </a:p>
          <a:p>
            <a:pPr lvl="2">
              <a:spcBef>
                <a:spcPts val="0"/>
              </a:spcBef>
            </a:pPr>
            <a:r>
              <a:rPr lang="en-US" dirty="0"/>
              <a:t>Third level</a:t>
            </a:r>
          </a:p>
          <a:p>
            <a:pPr lvl="3">
              <a:spcBef>
                <a:spcPts val="0"/>
              </a:spcBef>
            </a:pPr>
            <a:r>
              <a:rPr lang="en-US" dirty="0"/>
              <a:t>Fourth level</a:t>
            </a:r>
          </a:p>
          <a:p>
            <a:pPr lvl="4">
              <a:spcBef>
                <a:spcPts val="0"/>
              </a:spcBef>
            </a:pPr>
            <a:r>
              <a:rPr lang="en-US" dirty="0"/>
              <a:t>Fifth level</a:t>
            </a:r>
          </a:p>
        </p:txBody>
      </p:sp>
      <p:sp>
        <p:nvSpPr>
          <p:cNvPr id="17" name="Title 1">
            <a:extLst>
              <a:ext uri="{FF2B5EF4-FFF2-40B4-BE49-F238E27FC236}">
                <a16:creationId xmlns:a16="http://schemas.microsoft.com/office/drawing/2014/main" id="{42F4EC43-0C07-364D-84A0-FEE647C2C515}"/>
              </a:ext>
            </a:extLst>
          </p:cNvPr>
          <p:cNvSpPr>
            <a:spLocks noGrp="1"/>
          </p:cNvSpPr>
          <p:nvPr>
            <p:ph type="title"/>
          </p:nvPr>
        </p:nvSpPr>
        <p:spPr>
          <a:xfrm>
            <a:off x="3156973" y="-356203"/>
            <a:ext cx="5887465" cy="1588127"/>
          </a:xfrm>
        </p:spPr>
        <p:txBody>
          <a:bodyPr wrap="square" lIns="0" rIns="0" anchor="b">
            <a:spAutoFit/>
          </a:bodyPr>
          <a:lstStyle>
            <a:lvl1pPr algn="ctr">
              <a:defRPr sz="54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48568525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2105AE9-D7B3-F942-842B-6D21C0711F2E}"/>
              </a:ext>
            </a:extLst>
          </p:cNvPr>
          <p:cNvSpPr>
            <a:spLocks noGrp="1"/>
          </p:cNvSpPr>
          <p:nvPr>
            <p:ph type="pic" sz="quarter" idx="10"/>
          </p:nvPr>
        </p:nvSpPr>
        <p:spPr>
          <a:xfrm>
            <a:off x="2776791" y="502997"/>
            <a:ext cx="10505872" cy="10505874"/>
          </a:xfrm>
          <a:custGeom>
            <a:avLst/>
            <a:gdLst>
              <a:gd name="connsiteX0" fmla="*/ 4612745 w 5878310"/>
              <a:gd name="connsiteY0" fmla="*/ 77 h 5878311"/>
              <a:gd name="connsiteX1" fmla="*/ 5833147 w 5878310"/>
              <a:gd name="connsiteY1" fmla="*/ 1617753 h 5878311"/>
              <a:gd name="connsiteX2" fmla="*/ 5389740 w 5878310"/>
              <a:gd name="connsiteY2" fmla="*/ 3271779 h 5878311"/>
              <a:gd name="connsiteX3" fmla="*/ 4946739 w 5878310"/>
              <a:gd name="connsiteY3" fmla="*/ 4925834 h 5878311"/>
              <a:gd name="connsiteX4" fmla="*/ 2798412 w 5878310"/>
              <a:gd name="connsiteY4" fmla="*/ 5501573 h 5878311"/>
              <a:gd name="connsiteX5" fmla="*/ 1587575 w 5878310"/>
              <a:gd name="connsiteY5" fmla="*/ 4290736 h 5878311"/>
              <a:gd name="connsiteX6" fmla="*/ 376739 w 5878310"/>
              <a:gd name="connsiteY6" fmla="*/ 3079900 h 5878311"/>
              <a:gd name="connsiteX7" fmla="*/ 952477 w 5878310"/>
              <a:gd name="connsiteY7" fmla="*/ 931573 h 5878311"/>
              <a:gd name="connsiteX8" fmla="*/ 2606533 w 5878310"/>
              <a:gd name="connsiteY8" fmla="*/ 488572 h 5878311"/>
              <a:gd name="connsiteX9" fmla="*/ 4260559 w 5878310"/>
              <a:gd name="connsiteY9" fmla="*/ 45165 h 5878311"/>
              <a:gd name="connsiteX10" fmla="*/ 4612745 w 5878310"/>
              <a:gd name="connsiteY10" fmla="*/ 77 h 587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78310" h="5878311">
                <a:moveTo>
                  <a:pt x="4612745" y="77"/>
                </a:moveTo>
                <a:cubicBezTo>
                  <a:pt x="5416104" y="8891"/>
                  <a:pt x="6057148" y="782359"/>
                  <a:pt x="5833147" y="1617753"/>
                </a:cubicBezTo>
                <a:lnTo>
                  <a:pt x="5389740" y="3271779"/>
                </a:lnTo>
                <a:lnTo>
                  <a:pt x="4946739" y="4925834"/>
                </a:lnTo>
                <a:cubicBezTo>
                  <a:pt x="4690737" y="5880570"/>
                  <a:pt x="3497147" y="6200308"/>
                  <a:pt x="2798412" y="5501573"/>
                </a:cubicBezTo>
                <a:lnTo>
                  <a:pt x="1587575" y="4290736"/>
                </a:lnTo>
                <a:lnTo>
                  <a:pt x="376739" y="3079900"/>
                </a:lnTo>
                <a:cubicBezTo>
                  <a:pt x="-321996" y="2381165"/>
                  <a:pt x="-2259" y="1187574"/>
                  <a:pt x="952477" y="931573"/>
                </a:cubicBezTo>
                <a:lnTo>
                  <a:pt x="2606533" y="488572"/>
                </a:lnTo>
                <a:lnTo>
                  <a:pt x="4260559" y="45165"/>
                </a:lnTo>
                <a:cubicBezTo>
                  <a:pt x="4379901" y="13165"/>
                  <a:pt x="4497979" y="-1182"/>
                  <a:pt x="4612745" y="77"/>
                </a:cubicBezTo>
                <a:close/>
              </a:path>
            </a:pathLst>
          </a:custGeom>
          <a:solidFill>
            <a:schemeClr val="bg2">
              <a:lumMod val="90000"/>
            </a:schemeClr>
          </a:solidFill>
        </p:spPr>
        <p:txBody>
          <a:bodyPr wrap="square">
            <a:noAutofit/>
          </a:bodyPr>
          <a:lstStyle/>
          <a:p>
            <a:endParaRPr lang="en-GB"/>
          </a:p>
        </p:txBody>
      </p:sp>
      <p:sp>
        <p:nvSpPr>
          <p:cNvPr id="6" name="Title 15">
            <a:extLst>
              <a:ext uri="{FF2B5EF4-FFF2-40B4-BE49-F238E27FC236}">
                <a16:creationId xmlns:a16="http://schemas.microsoft.com/office/drawing/2014/main" id="{75A2A35C-42C4-3248-8008-9D6920C10222}"/>
              </a:ext>
            </a:extLst>
          </p:cNvPr>
          <p:cNvSpPr>
            <a:spLocks noGrp="1"/>
          </p:cNvSpPr>
          <p:nvPr>
            <p:ph type="title"/>
          </p:nvPr>
        </p:nvSpPr>
        <p:spPr>
          <a:xfrm>
            <a:off x="4534568" y="2288099"/>
            <a:ext cx="6664568" cy="1916723"/>
          </a:xfrm>
        </p:spPr>
        <p:txBody>
          <a:bodyPr anchor="b" anchorCtr="0">
            <a:normAutofit/>
          </a:bodyPr>
          <a:lstStyle>
            <a:lvl1pPr algn="r">
              <a:defRPr sz="3600" b="1">
                <a:solidFill>
                  <a:schemeClr val="bg1"/>
                </a:solidFill>
                <a:latin typeface="+mn-lt"/>
              </a:defRPr>
            </a:lvl1pPr>
          </a:lstStyle>
          <a:p>
            <a:r>
              <a:rPr lang="en-US" dirty="0"/>
              <a:t>Click to edit Master title style</a:t>
            </a:r>
          </a:p>
        </p:txBody>
      </p:sp>
      <p:sp>
        <p:nvSpPr>
          <p:cNvPr id="7" name="Text Placeholder 2">
            <a:extLst>
              <a:ext uri="{FF2B5EF4-FFF2-40B4-BE49-F238E27FC236}">
                <a16:creationId xmlns:a16="http://schemas.microsoft.com/office/drawing/2014/main" id="{E389596A-E099-4940-B379-DA594B5DB8AF}"/>
              </a:ext>
            </a:extLst>
          </p:cNvPr>
          <p:cNvSpPr>
            <a:spLocks noGrp="1"/>
          </p:cNvSpPr>
          <p:nvPr>
            <p:ph type="body" idx="1"/>
          </p:nvPr>
        </p:nvSpPr>
        <p:spPr>
          <a:xfrm>
            <a:off x="6621277" y="4463111"/>
            <a:ext cx="4577859" cy="1658435"/>
          </a:xfrm>
        </p:spPr>
        <p:txBody>
          <a:bodyPr/>
          <a:lstStyle>
            <a:lvl1pPr marL="0" indent="0" algn="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221800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34D4B382-A6E0-2F4E-8459-FE398654CE8B}"/>
              </a:ext>
            </a:extLst>
          </p:cNvPr>
          <p:cNvSpPr/>
          <p:nvPr userDrawn="1"/>
        </p:nvSpPr>
        <p:spPr>
          <a:xfrm rot="5400000">
            <a:off x="-360844" y="-961340"/>
            <a:ext cx="8269359" cy="89595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7355592" y="477078"/>
            <a:ext cx="5549656" cy="6012426"/>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
        <p:nvSpPr>
          <p:cNvPr id="5" name="Shape">
            <a:extLst>
              <a:ext uri="{FF2B5EF4-FFF2-40B4-BE49-F238E27FC236}">
                <a16:creationId xmlns:a16="http://schemas.microsoft.com/office/drawing/2014/main" id="{7F8A3B00-D6B4-5044-99A8-3B889F24FD66}"/>
              </a:ext>
            </a:extLst>
          </p:cNvPr>
          <p:cNvSpPr/>
          <p:nvPr userDrawn="1"/>
        </p:nvSpPr>
        <p:spPr>
          <a:xfrm rot="18000000">
            <a:off x="8980956" y="6055257"/>
            <a:ext cx="1481809" cy="160549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31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D260586C-DA76-5548-A3E2-A44E3899428C}"/>
              </a:ext>
            </a:extLst>
          </p:cNvPr>
          <p:cNvSpPr/>
          <p:nvPr userDrawn="1"/>
        </p:nvSpPr>
        <p:spPr>
          <a:xfrm rot="18000000">
            <a:off x="10842678" y="5144593"/>
            <a:ext cx="1220981" cy="132289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7" name="Shape">
            <a:extLst>
              <a:ext uri="{FF2B5EF4-FFF2-40B4-BE49-F238E27FC236}">
                <a16:creationId xmlns:a16="http://schemas.microsoft.com/office/drawing/2014/main" id="{9335E322-6099-9940-ACD8-9B1FE8E5CD49}"/>
              </a:ext>
            </a:extLst>
          </p:cNvPr>
          <p:cNvSpPr/>
          <p:nvPr userDrawn="1"/>
        </p:nvSpPr>
        <p:spPr>
          <a:xfrm rot="14400000">
            <a:off x="10251610" y="6196557"/>
            <a:ext cx="1220981" cy="132289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Shape">
            <a:extLst>
              <a:ext uri="{FF2B5EF4-FFF2-40B4-BE49-F238E27FC236}">
                <a16:creationId xmlns:a16="http://schemas.microsoft.com/office/drawing/2014/main" id="{D3E075B9-DA61-1041-B6E9-E71A59DCC803}"/>
              </a:ext>
            </a:extLst>
          </p:cNvPr>
          <p:cNvSpPr/>
          <p:nvPr userDrawn="1"/>
        </p:nvSpPr>
        <p:spPr>
          <a:xfrm rot="18000000">
            <a:off x="10048380" y="-1046197"/>
            <a:ext cx="2322528" cy="251638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9DF4C520-723D-4749-82DE-C3EB2B4F9723}"/>
              </a:ext>
            </a:extLst>
          </p:cNvPr>
          <p:cNvSpPr>
            <a:spLocks noGrp="1"/>
          </p:cNvSpPr>
          <p:nvPr>
            <p:ph type="title"/>
          </p:nvPr>
        </p:nvSpPr>
        <p:spPr>
          <a:xfrm>
            <a:off x="838200" y="-356203"/>
            <a:ext cx="60198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0" name="Text Placeholder 7">
            <a:extLst>
              <a:ext uri="{FF2B5EF4-FFF2-40B4-BE49-F238E27FC236}">
                <a16:creationId xmlns:a16="http://schemas.microsoft.com/office/drawing/2014/main" id="{D9E3D7C3-71AC-9044-9241-9686B08536A1}"/>
              </a:ext>
            </a:extLst>
          </p:cNvPr>
          <p:cNvSpPr>
            <a:spLocks noGrp="1"/>
          </p:cNvSpPr>
          <p:nvPr>
            <p:ph type="body" sz="quarter" idx="13"/>
          </p:nvPr>
        </p:nvSpPr>
        <p:spPr>
          <a:xfrm>
            <a:off x="838201" y="1269500"/>
            <a:ext cx="6019800" cy="552450"/>
          </a:xfrm>
        </p:spPr>
        <p:txBody>
          <a:bodyPr lIns="45720" rIns="0">
            <a:normAutofit/>
          </a:bodyPr>
          <a:lstStyle>
            <a:lvl1pPr marL="0" indent="0">
              <a:buNone/>
              <a:defRPr sz="2400">
                <a:solidFill>
                  <a:schemeClr val="accent2"/>
                </a:solidFill>
              </a:defRPr>
            </a:lvl1pPr>
          </a:lstStyle>
          <a:p>
            <a:pPr lvl="0"/>
            <a:endParaRPr lang="en-US" dirty="0"/>
          </a:p>
        </p:txBody>
      </p:sp>
      <p:sp>
        <p:nvSpPr>
          <p:cNvPr id="11" name="Content Placeholder 2">
            <a:extLst>
              <a:ext uri="{FF2B5EF4-FFF2-40B4-BE49-F238E27FC236}">
                <a16:creationId xmlns:a16="http://schemas.microsoft.com/office/drawing/2014/main" id="{625F53EE-6DE0-1146-A44A-436478B78B7D}"/>
              </a:ext>
            </a:extLst>
          </p:cNvPr>
          <p:cNvSpPr>
            <a:spLocks noGrp="1"/>
          </p:cNvSpPr>
          <p:nvPr>
            <p:ph sz="half" idx="1"/>
          </p:nvPr>
        </p:nvSpPr>
        <p:spPr>
          <a:xfrm>
            <a:off x="838200" y="2103275"/>
            <a:ext cx="60198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23466480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8923E8A6-AD0E-194E-B22A-D360DAB948A4}"/>
              </a:ext>
            </a:extLst>
          </p:cNvPr>
          <p:cNvSpPr/>
          <p:nvPr userDrawn="1"/>
        </p:nvSpPr>
        <p:spPr>
          <a:xfrm rot="1800000">
            <a:off x="3960556" y="-1991546"/>
            <a:ext cx="9314208" cy="100916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4" name="Picture Placeholder 13">
            <a:extLst>
              <a:ext uri="{FF2B5EF4-FFF2-40B4-BE49-F238E27FC236}">
                <a16:creationId xmlns:a16="http://schemas.microsoft.com/office/drawing/2014/main" id="{9B9278F9-6893-AE4E-B2D7-3E15EC54B01D}"/>
              </a:ext>
            </a:extLst>
          </p:cNvPr>
          <p:cNvSpPr>
            <a:spLocks noGrp="1"/>
          </p:cNvSpPr>
          <p:nvPr>
            <p:ph type="pic" sz="quarter" idx="10"/>
          </p:nvPr>
        </p:nvSpPr>
        <p:spPr>
          <a:xfrm>
            <a:off x="477019" y="477078"/>
            <a:ext cx="5549656" cy="6012426"/>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
        <p:nvSpPr>
          <p:cNvPr id="5" name="Title 1">
            <a:extLst>
              <a:ext uri="{FF2B5EF4-FFF2-40B4-BE49-F238E27FC236}">
                <a16:creationId xmlns:a16="http://schemas.microsoft.com/office/drawing/2014/main" id="{D2899F7E-E5FA-B44C-ACDB-406C73506E06}"/>
              </a:ext>
            </a:extLst>
          </p:cNvPr>
          <p:cNvSpPr>
            <a:spLocks noGrp="1"/>
          </p:cNvSpPr>
          <p:nvPr>
            <p:ph type="title"/>
          </p:nvPr>
        </p:nvSpPr>
        <p:spPr>
          <a:xfrm>
            <a:off x="3793068" y="391692"/>
            <a:ext cx="8077200" cy="840230"/>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6" name="Text Placeholder 7">
            <a:extLst>
              <a:ext uri="{FF2B5EF4-FFF2-40B4-BE49-F238E27FC236}">
                <a16:creationId xmlns:a16="http://schemas.microsoft.com/office/drawing/2014/main" id="{927FB325-E182-4C4D-944F-B27D402EDA36}"/>
              </a:ext>
            </a:extLst>
          </p:cNvPr>
          <p:cNvSpPr>
            <a:spLocks noGrp="1"/>
          </p:cNvSpPr>
          <p:nvPr>
            <p:ph type="body" sz="quarter" idx="13"/>
          </p:nvPr>
        </p:nvSpPr>
        <p:spPr>
          <a:xfrm>
            <a:off x="4821771" y="1269500"/>
            <a:ext cx="7048500" cy="552450"/>
          </a:xfrm>
        </p:spPr>
        <p:txBody>
          <a:bodyPr lIns="45720" rIns="0">
            <a:normAutofit/>
          </a:bodyPr>
          <a:lstStyle>
            <a:lvl1pPr marL="0" indent="0">
              <a:buNone/>
              <a:defRPr sz="2400">
                <a:solidFill>
                  <a:schemeClr val="accent2"/>
                </a:solidFill>
              </a:defRPr>
            </a:lvl1pPr>
          </a:lstStyle>
          <a:p>
            <a:pPr lvl="0"/>
            <a:endParaRPr lang="en-US" dirty="0"/>
          </a:p>
        </p:txBody>
      </p:sp>
      <p:sp>
        <p:nvSpPr>
          <p:cNvPr id="7" name="Content Placeholder 2">
            <a:extLst>
              <a:ext uri="{FF2B5EF4-FFF2-40B4-BE49-F238E27FC236}">
                <a16:creationId xmlns:a16="http://schemas.microsoft.com/office/drawing/2014/main" id="{FD226008-75B1-4D49-8C20-881699113758}"/>
              </a:ext>
            </a:extLst>
          </p:cNvPr>
          <p:cNvSpPr>
            <a:spLocks noGrp="1"/>
          </p:cNvSpPr>
          <p:nvPr>
            <p:ph sz="half" idx="1"/>
          </p:nvPr>
        </p:nvSpPr>
        <p:spPr>
          <a:xfrm>
            <a:off x="6307665" y="2099739"/>
            <a:ext cx="5562603" cy="4189773"/>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233861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BA03FEF-90C3-6146-B1CD-A554644888AD}"/>
              </a:ext>
            </a:extLst>
          </p:cNvPr>
          <p:cNvSpPr>
            <a:spLocks noGrp="1"/>
          </p:cNvSpPr>
          <p:nvPr>
            <p:ph type="pic" sz="quarter" idx="10"/>
          </p:nvPr>
        </p:nvSpPr>
        <p:spPr>
          <a:xfrm>
            <a:off x="-801792" y="-150517"/>
            <a:ext cx="6265669" cy="6265670"/>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8" name="Shape">
            <a:extLst>
              <a:ext uri="{FF2B5EF4-FFF2-40B4-BE49-F238E27FC236}">
                <a16:creationId xmlns:a16="http://schemas.microsoft.com/office/drawing/2014/main" id="{BE501D8A-5233-0047-890B-C10F54710722}"/>
              </a:ext>
            </a:extLst>
          </p:cNvPr>
          <p:cNvSpPr/>
          <p:nvPr/>
        </p:nvSpPr>
        <p:spPr>
          <a:xfrm rot="2700000">
            <a:off x="257680" y="477574"/>
            <a:ext cx="6135506" cy="664762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sz="3000" dirty="0">
              <a:solidFill>
                <a:schemeClr val="bg1"/>
              </a:solidFill>
            </a:endParaRPr>
          </a:p>
        </p:txBody>
      </p:sp>
      <p:sp>
        <p:nvSpPr>
          <p:cNvPr id="4" name="Text Placeholder 7">
            <a:extLst>
              <a:ext uri="{FF2B5EF4-FFF2-40B4-BE49-F238E27FC236}">
                <a16:creationId xmlns:a16="http://schemas.microsoft.com/office/drawing/2014/main" id="{D28DBBD3-5E04-5C4E-9208-DB46105D387A}"/>
              </a:ext>
            </a:extLst>
          </p:cNvPr>
          <p:cNvSpPr>
            <a:spLocks noGrp="1"/>
          </p:cNvSpPr>
          <p:nvPr>
            <p:ph type="body" sz="quarter" idx="24" hasCustomPrompt="1"/>
          </p:nvPr>
        </p:nvSpPr>
        <p:spPr>
          <a:xfrm>
            <a:off x="5318269" y="1076517"/>
            <a:ext cx="6271699" cy="552450"/>
          </a:xfrm>
        </p:spPr>
        <p:txBody>
          <a:bodyPr lIns="45720" rIns="0">
            <a:normAutofit/>
          </a:bodyPr>
          <a:lstStyle>
            <a:lvl1pPr marL="0" indent="0">
              <a:buNone/>
              <a:defRPr sz="2400">
                <a:solidFill>
                  <a:schemeClr val="accent2"/>
                </a:solidFill>
              </a:defRPr>
            </a:lvl1pPr>
          </a:lstStyle>
          <a:p>
            <a:pPr lvl="0"/>
            <a:r>
              <a:rPr lang="en-US" dirty="0"/>
              <a:t>Job Title Here</a:t>
            </a:r>
          </a:p>
        </p:txBody>
      </p:sp>
      <p:sp>
        <p:nvSpPr>
          <p:cNvPr id="5" name="Text Placeholder 7">
            <a:extLst>
              <a:ext uri="{FF2B5EF4-FFF2-40B4-BE49-F238E27FC236}">
                <a16:creationId xmlns:a16="http://schemas.microsoft.com/office/drawing/2014/main" id="{3CD8FCC2-098A-BE4A-BA23-0F21A8C47130}"/>
              </a:ext>
            </a:extLst>
          </p:cNvPr>
          <p:cNvSpPr>
            <a:spLocks noGrp="1"/>
          </p:cNvSpPr>
          <p:nvPr>
            <p:ph type="body" sz="quarter" idx="25"/>
          </p:nvPr>
        </p:nvSpPr>
        <p:spPr>
          <a:xfrm>
            <a:off x="6291471" y="1847658"/>
            <a:ext cx="5297556" cy="4609112"/>
          </a:xfrm>
        </p:spPr>
        <p:txBody>
          <a:bodyPr lIns="45720" rIns="0">
            <a:normAutofit/>
          </a:bodyPr>
          <a:lstStyle>
            <a:lvl1pPr marL="0" indent="0">
              <a:buNone/>
              <a:defRPr sz="2400">
                <a:solidFill>
                  <a:schemeClr val="tx1"/>
                </a:solidFill>
              </a:defRPr>
            </a:lvl1pPr>
          </a:lstStyle>
          <a:p>
            <a:pPr lvl="0"/>
            <a:endParaRPr lang="en-US" dirty="0"/>
          </a:p>
        </p:txBody>
      </p:sp>
      <p:sp>
        <p:nvSpPr>
          <p:cNvPr id="6" name="Text Placeholder 7">
            <a:extLst>
              <a:ext uri="{FF2B5EF4-FFF2-40B4-BE49-F238E27FC236}">
                <a16:creationId xmlns:a16="http://schemas.microsoft.com/office/drawing/2014/main" id="{34795D48-9CDD-634A-AEE5-A05978E31104}"/>
              </a:ext>
            </a:extLst>
          </p:cNvPr>
          <p:cNvSpPr>
            <a:spLocks noGrp="1"/>
          </p:cNvSpPr>
          <p:nvPr>
            <p:ph type="body" sz="quarter" idx="31" hasCustomPrompt="1"/>
          </p:nvPr>
        </p:nvSpPr>
        <p:spPr>
          <a:xfrm>
            <a:off x="5319016" y="401230"/>
            <a:ext cx="6265669" cy="552450"/>
          </a:xfrm>
        </p:spPr>
        <p:txBody>
          <a:bodyPr lIns="45720" rIns="0">
            <a:normAutofit/>
          </a:bodyPr>
          <a:lstStyle>
            <a:lvl1pPr marL="0" indent="0">
              <a:buNone/>
              <a:defRPr sz="3200" b="1">
                <a:solidFill>
                  <a:schemeClr val="tx1"/>
                </a:solidFill>
              </a:defRPr>
            </a:lvl1pPr>
          </a:lstStyle>
          <a:p>
            <a:pPr lvl="0"/>
            <a:r>
              <a:rPr lang="en-US" dirty="0"/>
              <a:t>NAME Here</a:t>
            </a:r>
          </a:p>
        </p:txBody>
      </p:sp>
    </p:spTree>
    <p:extLst>
      <p:ext uri="{BB962C8B-B14F-4D97-AF65-F5344CB8AC3E}">
        <p14:creationId xmlns:p14="http://schemas.microsoft.com/office/powerpoint/2010/main" val="186598298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4">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2" name="Shape">
            <a:extLst>
              <a:ext uri="{FF2B5EF4-FFF2-40B4-BE49-F238E27FC236}">
                <a16:creationId xmlns:a16="http://schemas.microsoft.com/office/drawing/2014/main" id="{EA7DF91E-9E11-844F-8874-B18877F0AF59}"/>
              </a:ext>
            </a:extLst>
          </p:cNvPr>
          <p:cNvSpPr/>
          <p:nvPr userDrawn="1"/>
        </p:nvSpPr>
        <p:spPr>
          <a:xfrm rot="2700000">
            <a:off x="2346827" y="-1960289"/>
            <a:ext cx="10969680" cy="1188529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D2899F7E-E5FA-B44C-ACDB-406C73506E06}"/>
              </a:ext>
            </a:extLst>
          </p:cNvPr>
          <p:cNvSpPr>
            <a:spLocks noGrp="1"/>
          </p:cNvSpPr>
          <p:nvPr>
            <p:ph type="title"/>
          </p:nvPr>
        </p:nvSpPr>
        <p:spPr>
          <a:xfrm>
            <a:off x="3793071" y="-356203"/>
            <a:ext cx="70485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6" name="Text Placeholder 7">
            <a:extLst>
              <a:ext uri="{FF2B5EF4-FFF2-40B4-BE49-F238E27FC236}">
                <a16:creationId xmlns:a16="http://schemas.microsoft.com/office/drawing/2014/main" id="{927FB325-E182-4C4D-944F-B27D402EDA36}"/>
              </a:ext>
            </a:extLst>
          </p:cNvPr>
          <p:cNvSpPr>
            <a:spLocks noGrp="1"/>
          </p:cNvSpPr>
          <p:nvPr>
            <p:ph type="body" sz="quarter" idx="13"/>
          </p:nvPr>
        </p:nvSpPr>
        <p:spPr>
          <a:xfrm>
            <a:off x="3793071" y="1269500"/>
            <a:ext cx="7048500" cy="552450"/>
          </a:xfrm>
        </p:spPr>
        <p:txBody>
          <a:bodyPr lIns="45720" rIns="0">
            <a:normAutofit/>
          </a:bodyPr>
          <a:lstStyle>
            <a:lvl1pPr marL="0" indent="0">
              <a:buNone/>
              <a:defRPr sz="2400">
                <a:solidFill>
                  <a:schemeClr val="accent2"/>
                </a:solidFill>
              </a:defRPr>
            </a:lvl1pPr>
          </a:lstStyle>
          <a:p>
            <a:pPr lvl="0"/>
            <a:endParaRPr lang="en-US" dirty="0"/>
          </a:p>
        </p:txBody>
      </p:sp>
      <p:sp>
        <p:nvSpPr>
          <p:cNvPr id="7" name="Content Placeholder 2">
            <a:extLst>
              <a:ext uri="{FF2B5EF4-FFF2-40B4-BE49-F238E27FC236}">
                <a16:creationId xmlns:a16="http://schemas.microsoft.com/office/drawing/2014/main" id="{FD226008-75B1-4D49-8C20-881699113758}"/>
              </a:ext>
            </a:extLst>
          </p:cNvPr>
          <p:cNvSpPr>
            <a:spLocks noGrp="1"/>
          </p:cNvSpPr>
          <p:nvPr>
            <p:ph sz="half" idx="1"/>
          </p:nvPr>
        </p:nvSpPr>
        <p:spPr>
          <a:xfrm>
            <a:off x="3806801" y="2099739"/>
            <a:ext cx="5562603" cy="4189773"/>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8" name="Picture Placeholder 10">
            <a:extLst>
              <a:ext uri="{FF2B5EF4-FFF2-40B4-BE49-F238E27FC236}">
                <a16:creationId xmlns:a16="http://schemas.microsoft.com/office/drawing/2014/main" id="{1B880B69-A5C7-2C40-BF16-D06F47D502AD}"/>
              </a:ext>
            </a:extLst>
          </p:cNvPr>
          <p:cNvSpPr>
            <a:spLocks noGrp="1"/>
          </p:cNvSpPr>
          <p:nvPr>
            <p:ph type="pic" sz="quarter" idx="10"/>
          </p:nvPr>
        </p:nvSpPr>
        <p:spPr>
          <a:xfrm>
            <a:off x="-1924104" y="-1201041"/>
            <a:ext cx="5451607" cy="5451608"/>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9" name="Shape">
            <a:extLst>
              <a:ext uri="{FF2B5EF4-FFF2-40B4-BE49-F238E27FC236}">
                <a16:creationId xmlns:a16="http://schemas.microsoft.com/office/drawing/2014/main" id="{91426311-1336-D245-A7B1-7709BC355FC2}"/>
              </a:ext>
            </a:extLst>
          </p:cNvPr>
          <p:cNvSpPr/>
          <p:nvPr userDrawn="1"/>
        </p:nvSpPr>
        <p:spPr>
          <a:xfrm rot="2700000">
            <a:off x="-1256594" y="-728305"/>
            <a:ext cx="5338355" cy="57839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Picture Placeholder 10">
            <a:extLst>
              <a:ext uri="{FF2B5EF4-FFF2-40B4-BE49-F238E27FC236}">
                <a16:creationId xmlns:a16="http://schemas.microsoft.com/office/drawing/2014/main" id="{22E72D92-FC14-6244-A06E-01EE9F35D966}"/>
              </a:ext>
            </a:extLst>
          </p:cNvPr>
          <p:cNvSpPr>
            <a:spLocks noGrp="1"/>
          </p:cNvSpPr>
          <p:nvPr>
            <p:ph type="pic" sz="quarter" idx="14"/>
          </p:nvPr>
        </p:nvSpPr>
        <p:spPr>
          <a:xfrm>
            <a:off x="8170157" y="1524229"/>
            <a:ext cx="5451607" cy="5451608"/>
          </a:xfrm>
          <a:custGeom>
            <a:avLst/>
            <a:gdLst>
              <a:gd name="connsiteX0" fmla="*/ 3962700 w 6265669"/>
              <a:gd name="connsiteY0" fmla="*/ 115 h 6265670"/>
              <a:gd name="connsiteX1" fmla="*/ 5272710 w 6265669"/>
              <a:gd name="connsiteY1" fmla="*/ 1015243 h 6265670"/>
              <a:gd name="connsiteX2" fmla="*/ 5744904 w 6265669"/>
              <a:gd name="connsiteY2" fmla="*/ 2778295 h 6265670"/>
              <a:gd name="connsiteX3" fmla="*/ 6217530 w 6265669"/>
              <a:gd name="connsiteY3" fmla="*/ 4541316 h 6265670"/>
              <a:gd name="connsiteX4" fmla="*/ 4541314 w 6265669"/>
              <a:gd name="connsiteY4" fmla="*/ 6217531 h 6265670"/>
              <a:gd name="connsiteX5" fmla="*/ 2778294 w 6265669"/>
              <a:gd name="connsiteY5" fmla="*/ 5744905 h 6265670"/>
              <a:gd name="connsiteX6" fmla="*/ 1015242 w 6265669"/>
              <a:gd name="connsiteY6" fmla="*/ 5272711 h 6265670"/>
              <a:gd name="connsiteX7" fmla="*/ 401564 w 6265669"/>
              <a:gd name="connsiteY7" fmla="*/ 2982817 h 6265670"/>
              <a:gd name="connsiteX8" fmla="*/ 1692190 w 6265669"/>
              <a:gd name="connsiteY8" fmla="*/ 1692191 h 6265670"/>
              <a:gd name="connsiteX9" fmla="*/ 2982816 w 6265669"/>
              <a:gd name="connsiteY9" fmla="*/ 401565 h 6265670"/>
              <a:gd name="connsiteX10" fmla="*/ 3962700 w 6265669"/>
              <a:gd name="connsiteY10" fmla="*/ 115 h 626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65669" h="6265670">
                <a:moveTo>
                  <a:pt x="3962700" y="115"/>
                </a:moveTo>
                <a:cubicBezTo>
                  <a:pt x="4541241" y="7572"/>
                  <a:pt x="5102166" y="379212"/>
                  <a:pt x="5272710" y="1015243"/>
                </a:cubicBezTo>
                <a:lnTo>
                  <a:pt x="5744904" y="2778295"/>
                </a:lnTo>
                <a:lnTo>
                  <a:pt x="6217530" y="4541316"/>
                </a:lnTo>
                <a:cubicBezTo>
                  <a:pt x="6490401" y="5558965"/>
                  <a:pt x="5558964" y="6490402"/>
                  <a:pt x="4541314" y="6217531"/>
                </a:cubicBezTo>
                <a:lnTo>
                  <a:pt x="2778294" y="5744905"/>
                </a:lnTo>
                <a:lnTo>
                  <a:pt x="1015242" y="5272711"/>
                </a:lnTo>
                <a:cubicBezTo>
                  <a:pt x="-2408" y="4999840"/>
                  <a:pt x="-343215" y="3727596"/>
                  <a:pt x="401564" y="2982817"/>
                </a:cubicBezTo>
                <a:lnTo>
                  <a:pt x="1692190" y="1692191"/>
                </a:lnTo>
                <a:lnTo>
                  <a:pt x="2982816" y="401565"/>
                </a:lnTo>
                <a:cubicBezTo>
                  <a:pt x="3262108" y="122273"/>
                  <a:pt x="3615575" y="-4359"/>
                  <a:pt x="3962700" y="115"/>
                </a:cubicBezTo>
                <a:close/>
              </a:path>
            </a:pathLst>
          </a:custGeom>
          <a:solidFill>
            <a:schemeClr val="bg2">
              <a:lumMod val="90000"/>
            </a:schemeClr>
          </a:solidFill>
        </p:spPr>
        <p:txBody>
          <a:bodyPr wrap="square">
            <a:noAutofit/>
          </a:bodyPr>
          <a:lstStyle/>
          <a:p>
            <a:endParaRPr lang="en-GB"/>
          </a:p>
        </p:txBody>
      </p:sp>
      <p:sp>
        <p:nvSpPr>
          <p:cNvPr id="11" name="Shape">
            <a:extLst>
              <a:ext uri="{FF2B5EF4-FFF2-40B4-BE49-F238E27FC236}">
                <a16:creationId xmlns:a16="http://schemas.microsoft.com/office/drawing/2014/main" id="{13398480-4FB5-3E48-80A4-65F8C9500F4F}"/>
              </a:ext>
            </a:extLst>
          </p:cNvPr>
          <p:cNvSpPr/>
          <p:nvPr userDrawn="1"/>
        </p:nvSpPr>
        <p:spPr>
          <a:xfrm rot="2700000">
            <a:off x="8837667" y="1996965"/>
            <a:ext cx="5338355" cy="578393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dirty="0">
              <a:ln>
                <a:noFill/>
              </a:ln>
              <a:solidFill>
                <a:prstClr val="white"/>
              </a:solidFill>
              <a:effectLst>
                <a:outerShdw blurRad="38100" dist="12700" dir="5400000" rotWithShape="0">
                  <a:srgbClr val="000000">
                    <a:alpha val="50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52342597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5">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8" name="Picture Placeholder 57">
            <a:extLst>
              <a:ext uri="{FF2B5EF4-FFF2-40B4-BE49-F238E27FC236}">
                <a16:creationId xmlns:a16="http://schemas.microsoft.com/office/drawing/2014/main" id="{EA7A0F97-CAF5-0744-A3A4-DE6F10C7457E}"/>
              </a:ext>
            </a:extLst>
          </p:cNvPr>
          <p:cNvSpPr>
            <a:spLocks noGrp="1"/>
          </p:cNvSpPr>
          <p:nvPr>
            <p:ph type="pic" sz="quarter" idx="12"/>
          </p:nvPr>
        </p:nvSpPr>
        <p:spPr>
          <a:xfrm>
            <a:off x="10591197" y="3271310"/>
            <a:ext cx="2043955" cy="1886416"/>
          </a:xfrm>
          <a:custGeom>
            <a:avLst/>
            <a:gdLst>
              <a:gd name="connsiteX0" fmla="*/ 1021977 w 2043954"/>
              <a:gd name="connsiteY0" fmla="*/ 0 h 1886416"/>
              <a:gd name="connsiteX1" fmla="*/ 1401011 w 2043954"/>
              <a:gd name="connsiteY1" fmla="*/ 218865 h 1886416"/>
              <a:gd name="connsiteX2" fmla="*/ 1692802 w 2043954"/>
              <a:gd name="connsiteY2" fmla="*/ 724400 h 1886416"/>
              <a:gd name="connsiteX3" fmla="*/ 1984697 w 2043954"/>
              <a:gd name="connsiteY3" fmla="*/ 1229845 h 1886416"/>
              <a:gd name="connsiteX4" fmla="*/ 1605663 w 2043954"/>
              <a:gd name="connsiteY4" fmla="*/ 1886416 h 1886416"/>
              <a:gd name="connsiteX5" fmla="*/ 1021977 w 2043954"/>
              <a:gd name="connsiteY5" fmla="*/ 1886416 h 1886416"/>
              <a:gd name="connsiteX6" fmla="*/ 438292 w 2043954"/>
              <a:gd name="connsiteY6" fmla="*/ 1886416 h 1886416"/>
              <a:gd name="connsiteX7" fmla="*/ 59258 w 2043954"/>
              <a:gd name="connsiteY7" fmla="*/ 1229845 h 1886416"/>
              <a:gd name="connsiteX8" fmla="*/ 351153 w 2043954"/>
              <a:gd name="connsiteY8" fmla="*/ 724400 h 1886416"/>
              <a:gd name="connsiteX9" fmla="*/ 642943 w 2043954"/>
              <a:gd name="connsiteY9" fmla="*/ 218865 h 1886416"/>
              <a:gd name="connsiteX10" fmla="*/ 1021977 w 2043954"/>
              <a:gd name="connsiteY10" fmla="*/ 0 h 188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3954" h="1886416">
                <a:moveTo>
                  <a:pt x="1021977" y="0"/>
                </a:moveTo>
                <a:cubicBezTo>
                  <a:pt x="1169391" y="0"/>
                  <a:pt x="1316805" y="72955"/>
                  <a:pt x="1401011" y="218865"/>
                </a:cubicBezTo>
                <a:lnTo>
                  <a:pt x="1692802" y="724400"/>
                </a:lnTo>
                <a:lnTo>
                  <a:pt x="1984697" y="1229845"/>
                </a:lnTo>
                <a:cubicBezTo>
                  <a:pt x="2153109" y="1521664"/>
                  <a:pt x="1942489" y="1886416"/>
                  <a:pt x="1605663" y="1886416"/>
                </a:cubicBezTo>
                <a:lnTo>
                  <a:pt x="1021977" y="1886416"/>
                </a:lnTo>
                <a:lnTo>
                  <a:pt x="438292" y="1886416"/>
                </a:lnTo>
                <a:cubicBezTo>
                  <a:pt x="101466" y="1886416"/>
                  <a:pt x="-109155" y="1521664"/>
                  <a:pt x="59258" y="1229845"/>
                </a:cubicBezTo>
                <a:lnTo>
                  <a:pt x="351153" y="724400"/>
                </a:lnTo>
                <a:lnTo>
                  <a:pt x="642943" y="218865"/>
                </a:lnTo>
                <a:cubicBezTo>
                  <a:pt x="727150" y="72955"/>
                  <a:pt x="874563" y="0"/>
                  <a:pt x="1021977" y="0"/>
                </a:cubicBezTo>
                <a:close/>
              </a:path>
            </a:pathLst>
          </a:custGeom>
          <a:solidFill>
            <a:schemeClr val="bg2">
              <a:lumMod val="90000"/>
            </a:schemeClr>
          </a:solidFill>
        </p:spPr>
        <p:txBody>
          <a:bodyPr wrap="square">
            <a:noAutofit/>
          </a:bodyPr>
          <a:lstStyle/>
          <a:p>
            <a:endParaRPr lang="en-GB"/>
          </a:p>
        </p:txBody>
      </p:sp>
      <p:sp>
        <p:nvSpPr>
          <p:cNvPr id="57" name="Picture Placeholder 56">
            <a:extLst>
              <a:ext uri="{FF2B5EF4-FFF2-40B4-BE49-F238E27FC236}">
                <a16:creationId xmlns:a16="http://schemas.microsoft.com/office/drawing/2014/main" id="{8DE5E580-1975-ED43-9F51-6B3EEED63C5E}"/>
              </a:ext>
            </a:extLst>
          </p:cNvPr>
          <p:cNvSpPr>
            <a:spLocks noGrp="1"/>
          </p:cNvSpPr>
          <p:nvPr>
            <p:ph type="pic" sz="quarter" idx="11"/>
          </p:nvPr>
        </p:nvSpPr>
        <p:spPr>
          <a:xfrm>
            <a:off x="9539721" y="240279"/>
            <a:ext cx="2043955" cy="1886415"/>
          </a:xfrm>
          <a:custGeom>
            <a:avLst/>
            <a:gdLst>
              <a:gd name="connsiteX0" fmla="*/ 438292 w 2043954"/>
              <a:gd name="connsiteY0" fmla="*/ 0 h 1886415"/>
              <a:gd name="connsiteX1" fmla="*/ 1021978 w 2043954"/>
              <a:gd name="connsiteY1" fmla="*/ 0 h 1886415"/>
              <a:gd name="connsiteX2" fmla="*/ 1605663 w 2043954"/>
              <a:gd name="connsiteY2" fmla="*/ 0 h 1886415"/>
              <a:gd name="connsiteX3" fmla="*/ 1984697 w 2043954"/>
              <a:gd name="connsiteY3" fmla="*/ 656571 h 1886415"/>
              <a:gd name="connsiteX4" fmla="*/ 1692802 w 2043954"/>
              <a:gd name="connsiteY4" fmla="*/ 1162015 h 1886415"/>
              <a:gd name="connsiteX5" fmla="*/ 1401012 w 2043954"/>
              <a:gd name="connsiteY5" fmla="*/ 1667551 h 1886415"/>
              <a:gd name="connsiteX6" fmla="*/ 642944 w 2043954"/>
              <a:gd name="connsiteY6" fmla="*/ 1667551 h 1886415"/>
              <a:gd name="connsiteX7" fmla="*/ 351153 w 2043954"/>
              <a:gd name="connsiteY7" fmla="*/ 1162015 h 1886415"/>
              <a:gd name="connsiteX8" fmla="*/ 59258 w 2043954"/>
              <a:gd name="connsiteY8" fmla="*/ 656571 h 1886415"/>
              <a:gd name="connsiteX9" fmla="*/ 438292 w 2043954"/>
              <a:gd name="connsiteY9" fmla="*/ 0 h 188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954" h="1886415">
                <a:moveTo>
                  <a:pt x="438292" y="0"/>
                </a:moveTo>
                <a:lnTo>
                  <a:pt x="1021978" y="0"/>
                </a:lnTo>
                <a:lnTo>
                  <a:pt x="1605663" y="0"/>
                </a:lnTo>
                <a:cubicBezTo>
                  <a:pt x="1942489" y="0"/>
                  <a:pt x="2153110" y="364751"/>
                  <a:pt x="1984697" y="656571"/>
                </a:cubicBezTo>
                <a:lnTo>
                  <a:pt x="1692802" y="1162015"/>
                </a:lnTo>
                <a:lnTo>
                  <a:pt x="1401012" y="1667551"/>
                </a:lnTo>
                <a:cubicBezTo>
                  <a:pt x="1232599" y="1959370"/>
                  <a:pt x="811357" y="1959370"/>
                  <a:pt x="642944" y="1667551"/>
                </a:cubicBezTo>
                <a:lnTo>
                  <a:pt x="351153" y="1162015"/>
                </a:lnTo>
                <a:lnTo>
                  <a:pt x="59258" y="656571"/>
                </a:lnTo>
                <a:cubicBezTo>
                  <a:pt x="-109155" y="364751"/>
                  <a:pt x="101466" y="0"/>
                  <a:pt x="438292" y="0"/>
                </a:cubicBezTo>
                <a:close/>
              </a:path>
            </a:pathLst>
          </a:custGeom>
          <a:solidFill>
            <a:schemeClr val="bg2">
              <a:lumMod val="90000"/>
            </a:schemeClr>
          </a:solidFill>
        </p:spPr>
        <p:txBody>
          <a:bodyPr wrap="square">
            <a:noAutofit/>
          </a:bodyPr>
          <a:lstStyle/>
          <a:p>
            <a:endParaRPr lang="en-GB"/>
          </a:p>
        </p:txBody>
      </p:sp>
      <p:sp>
        <p:nvSpPr>
          <p:cNvPr id="56" name="Picture Placeholder 55">
            <a:extLst>
              <a:ext uri="{FF2B5EF4-FFF2-40B4-BE49-F238E27FC236}">
                <a16:creationId xmlns:a16="http://schemas.microsoft.com/office/drawing/2014/main" id="{B8E13446-6D76-E843-8905-794258C2CC4E}"/>
              </a:ext>
            </a:extLst>
          </p:cNvPr>
          <p:cNvSpPr>
            <a:spLocks noGrp="1"/>
          </p:cNvSpPr>
          <p:nvPr>
            <p:ph type="pic" sz="quarter" idx="10"/>
          </p:nvPr>
        </p:nvSpPr>
        <p:spPr>
          <a:xfrm>
            <a:off x="8253629" y="3120384"/>
            <a:ext cx="2662627" cy="2457098"/>
          </a:xfrm>
          <a:custGeom>
            <a:avLst/>
            <a:gdLst>
              <a:gd name="connsiteX0" fmla="*/ 570996 w 2662626"/>
              <a:gd name="connsiteY0" fmla="*/ 1 h 2457098"/>
              <a:gd name="connsiteX1" fmla="*/ 1331328 w 2662626"/>
              <a:gd name="connsiteY1" fmla="*/ 92 h 2457098"/>
              <a:gd name="connsiteX2" fmla="*/ 2091626 w 2662626"/>
              <a:gd name="connsiteY2" fmla="*/ 6 h 2457098"/>
              <a:gd name="connsiteX3" fmla="*/ 2585430 w 2662626"/>
              <a:gd name="connsiteY3" fmla="*/ 855216 h 2457098"/>
              <a:gd name="connsiteX4" fmla="*/ 2205275 w 2662626"/>
              <a:gd name="connsiteY4" fmla="*/ 1513665 h 2457098"/>
              <a:gd name="connsiteX5" fmla="*/ 1825119 w 2662626"/>
              <a:gd name="connsiteY5" fmla="*/ 2172113 h 2457098"/>
              <a:gd name="connsiteX6" fmla="*/ 837584 w 2662626"/>
              <a:gd name="connsiteY6" fmla="*/ 2172071 h 2457098"/>
              <a:gd name="connsiteX7" fmla="*/ 457509 w 2662626"/>
              <a:gd name="connsiteY7" fmla="*/ 1513591 h 2457098"/>
              <a:gd name="connsiteX8" fmla="*/ 77264 w 2662626"/>
              <a:gd name="connsiteY8" fmla="*/ 855169 h 2457098"/>
              <a:gd name="connsiteX9" fmla="*/ 570996 w 2662626"/>
              <a:gd name="connsiteY9" fmla="*/ 1 h 245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2626" h="2457098">
                <a:moveTo>
                  <a:pt x="570996" y="1"/>
                </a:moveTo>
                <a:lnTo>
                  <a:pt x="1331328" y="92"/>
                </a:lnTo>
                <a:lnTo>
                  <a:pt x="2091626" y="6"/>
                </a:lnTo>
                <a:cubicBezTo>
                  <a:pt x="2530512" y="84"/>
                  <a:pt x="2804805" y="475247"/>
                  <a:pt x="2585430" y="855216"/>
                </a:cubicBezTo>
                <a:lnTo>
                  <a:pt x="2205275" y="1513665"/>
                </a:lnTo>
                <a:lnTo>
                  <a:pt x="1825119" y="2172113"/>
                </a:lnTo>
                <a:cubicBezTo>
                  <a:pt x="1605744" y="2552083"/>
                  <a:pt x="1057094" y="2552119"/>
                  <a:pt x="837584" y="2172071"/>
                </a:cubicBezTo>
                <a:lnTo>
                  <a:pt x="457509" y="1513591"/>
                </a:lnTo>
                <a:lnTo>
                  <a:pt x="77264" y="855169"/>
                </a:lnTo>
                <a:cubicBezTo>
                  <a:pt x="-142246" y="475122"/>
                  <a:pt x="132110" y="-76"/>
                  <a:pt x="570996" y="1"/>
                </a:cubicBezTo>
                <a:close/>
              </a:path>
            </a:pathLst>
          </a:custGeom>
          <a:solidFill>
            <a:schemeClr val="bg2">
              <a:lumMod val="90000"/>
            </a:schemeClr>
          </a:solidFill>
        </p:spPr>
        <p:txBody>
          <a:bodyPr wrap="square">
            <a:noAutofit/>
          </a:bodyPr>
          <a:lstStyle/>
          <a:p>
            <a:endParaRPr lang="en-GB" dirty="0"/>
          </a:p>
        </p:txBody>
      </p:sp>
      <p:sp>
        <p:nvSpPr>
          <p:cNvPr id="4" name="Shape">
            <a:extLst>
              <a:ext uri="{FF2B5EF4-FFF2-40B4-BE49-F238E27FC236}">
                <a16:creationId xmlns:a16="http://schemas.microsoft.com/office/drawing/2014/main" id="{34D4B382-A6E0-2F4E-8459-FE398654CE8B}"/>
              </a:ext>
            </a:extLst>
          </p:cNvPr>
          <p:cNvSpPr/>
          <p:nvPr userDrawn="1"/>
        </p:nvSpPr>
        <p:spPr>
          <a:xfrm rot="12600000">
            <a:off x="7448997" y="-1759008"/>
            <a:ext cx="8269359" cy="8959588"/>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B1DF93C4-2F4C-4C4F-B4DA-3A93D45890F4}"/>
              </a:ext>
            </a:extLst>
          </p:cNvPr>
          <p:cNvSpPr/>
          <p:nvPr userDrawn="1"/>
        </p:nvSpPr>
        <p:spPr>
          <a:xfrm rot="16200000">
            <a:off x="8902208" y="1441771"/>
            <a:ext cx="1481809" cy="1605491"/>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31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Shape">
            <a:extLst>
              <a:ext uri="{FF2B5EF4-FFF2-40B4-BE49-F238E27FC236}">
                <a16:creationId xmlns:a16="http://schemas.microsoft.com/office/drawing/2014/main" id="{7FEE4A90-AB11-4E49-A2B1-9EACC549E0F9}"/>
              </a:ext>
            </a:extLst>
          </p:cNvPr>
          <p:cNvSpPr/>
          <p:nvPr userDrawn="1"/>
        </p:nvSpPr>
        <p:spPr>
          <a:xfrm rot="16200000">
            <a:off x="10767173" y="1149945"/>
            <a:ext cx="1886438" cy="2043893"/>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alpha val="60000"/>
            </a:schemeClr>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10" name="Shape">
            <a:extLst>
              <a:ext uri="{FF2B5EF4-FFF2-40B4-BE49-F238E27FC236}">
                <a16:creationId xmlns:a16="http://schemas.microsoft.com/office/drawing/2014/main" id="{62477BAE-BA8A-9B4C-8CB2-72B6868FE8FE}"/>
              </a:ext>
            </a:extLst>
          </p:cNvPr>
          <p:cNvSpPr/>
          <p:nvPr userDrawn="1"/>
        </p:nvSpPr>
        <p:spPr>
          <a:xfrm rot="5400000">
            <a:off x="10195245" y="5226356"/>
            <a:ext cx="1332831" cy="1444079"/>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9" name="Picture Placeholder 56">
            <a:extLst>
              <a:ext uri="{FF2B5EF4-FFF2-40B4-BE49-F238E27FC236}">
                <a16:creationId xmlns:a16="http://schemas.microsoft.com/office/drawing/2014/main" id="{70510A9F-63A0-D84C-9182-7F9425E91F5F}"/>
              </a:ext>
            </a:extLst>
          </p:cNvPr>
          <p:cNvSpPr>
            <a:spLocks noGrp="1"/>
          </p:cNvSpPr>
          <p:nvPr>
            <p:ph type="pic" sz="quarter" idx="13"/>
          </p:nvPr>
        </p:nvSpPr>
        <p:spPr>
          <a:xfrm>
            <a:off x="6942804" y="608535"/>
            <a:ext cx="2464057" cy="2274138"/>
          </a:xfrm>
          <a:custGeom>
            <a:avLst/>
            <a:gdLst>
              <a:gd name="connsiteX0" fmla="*/ 438292 w 2043954"/>
              <a:gd name="connsiteY0" fmla="*/ 0 h 1886415"/>
              <a:gd name="connsiteX1" fmla="*/ 1021978 w 2043954"/>
              <a:gd name="connsiteY1" fmla="*/ 0 h 1886415"/>
              <a:gd name="connsiteX2" fmla="*/ 1605663 w 2043954"/>
              <a:gd name="connsiteY2" fmla="*/ 0 h 1886415"/>
              <a:gd name="connsiteX3" fmla="*/ 1984697 w 2043954"/>
              <a:gd name="connsiteY3" fmla="*/ 656571 h 1886415"/>
              <a:gd name="connsiteX4" fmla="*/ 1692802 w 2043954"/>
              <a:gd name="connsiteY4" fmla="*/ 1162015 h 1886415"/>
              <a:gd name="connsiteX5" fmla="*/ 1401012 w 2043954"/>
              <a:gd name="connsiteY5" fmla="*/ 1667551 h 1886415"/>
              <a:gd name="connsiteX6" fmla="*/ 642944 w 2043954"/>
              <a:gd name="connsiteY6" fmla="*/ 1667551 h 1886415"/>
              <a:gd name="connsiteX7" fmla="*/ 351153 w 2043954"/>
              <a:gd name="connsiteY7" fmla="*/ 1162015 h 1886415"/>
              <a:gd name="connsiteX8" fmla="*/ 59258 w 2043954"/>
              <a:gd name="connsiteY8" fmla="*/ 656571 h 1886415"/>
              <a:gd name="connsiteX9" fmla="*/ 438292 w 2043954"/>
              <a:gd name="connsiteY9" fmla="*/ 0 h 188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954" h="1886415">
                <a:moveTo>
                  <a:pt x="438292" y="0"/>
                </a:moveTo>
                <a:lnTo>
                  <a:pt x="1021978" y="0"/>
                </a:lnTo>
                <a:lnTo>
                  <a:pt x="1605663" y="0"/>
                </a:lnTo>
                <a:cubicBezTo>
                  <a:pt x="1942489" y="0"/>
                  <a:pt x="2153110" y="364751"/>
                  <a:pt x="1984697" y="656571"/>
                </a:cubicBezTo>
                <a:lnTo>
                  <a:pt x="1692802" y="1162015"/>
                </a:lnTo>
                <a:lnTo>
                  <a:pt x="1401012" y="1667551"/>
                </a:lnTo>
                <a:cubicBezTo>
                  <a:pt x="1232599" y="1959370"/>
                  <a:pt x="811357" y="1959370"/>
                  <a:pt x="642944" y="1667551"/>
                </a:cubicBezTo>
                <a:lnTo>
                  <a:pt x="351153" y="1162015"/>
                </a:lnTo>
                <a:lnTo>
                  <a:pt x="59258" y="656571"/>
                </a:lnTo>
                <a:cubicBezTo>
                  <a:pt x="-109155" y="364751"/>
                  <a:pt x="101466" y="0"/>
                  <a:pt x="438292" y="0"/>
                </a:cubicBezTo>
                <a:close/>
              </a:path>
            </a:pathLst>
          </a:custGeom>
          <a:solidFill>
            <a:schemeClr val="bg2">
              <a:lumMod val="90000"/>
            </a:schemeClr>
          </a:solidFill>
        </p:spPr>
        <p:txBody>
          <a:bodyPr wrap="square">
            <a:noAutofit/>
          </a:bodyPr>
          <a:lstStyle/>
          <a:p>
            <a:endParaRPr lang="en-GB"/>
          </a:p>
        </p:txBody>
      </p:sp>
      <p:sp>
        <p:nvSpPr>
          <p:cNvPr id="11" name="Title 1">
            <a:extLst>
              <a:ext uri="{FF2B5EF4-FFF2-40B4-BE49-F238E27FC236}">
                <a16:creationId xmlns:a16="http://schemas.microsoft.com/office/drawing/2014/main" id="{7B4A4BF6-0378-4B48-93E6-8A6FC055FD14}"/>
              </a:ext>
            </a:extLst>
          </p:cNvPr>
          <p:cNvSpPr>
            <a:spLocks noGrp="1"/>
          </p:cNvSpPr>
          <p:nvPr>
            <p:ph type="title"/>
          </p:nvPr>
        </p:nvSpPr>
        <p:spPr>
          <a:xfrm>
            <a:off x="838200" y="-356203"/>
            <a:ext cx="6019800" cy="1588127"/>
          </a:xfrm>
        </p:spPr>
        <p:txBody>
          <a:bodyPr wrap="square" lIns="0" rIns="0" anchor="b">
            <a:spAutoFit/>
          </a:bodyPr>
          <a:lstStyle>
            <a:lvl1pPr>
              <a:defRPr sz="5400">
                <a:solidFill>
                  <a:schemeClr val="tx1"/>
                </a:solidFill>
              </a:defRPr>
            </a:lvl1pPr>
          </a:lstStyle>
          <a:p>
            <a:r>
              <a:rPr lang="en-US" dirty="0"/>
              <a:t>Click to edit Master title style</a:t>
            </a:r>
          </a:p>
        </p:txBody>
      </p:sp>
      <p:sp>
        <p:nvSpPr>
          <p:cNvPr id="12" name="Text Placeholder 7">
            <a:extLst>
              <a:ext uri="{FF2B5EF4-FFF2-40B4-BE49-F238E27FC236}">
                <a16:creationId xmlns:a16="http://schemas.microsoft.com/office/drawing/2014/main" id="{F8B2BE1A-9B37-2444-A759-A7E831D337B7}"/>
              </a:ext>
            </a:extLst>
          </p:cNvPr>
          <p:cNvSpPr>
            <a:spLocks noGrp="1"/>
          </p:cNvSpPr>
          <p:nvPr>
            <p:ph type="body" sz="quarter" idx="14"/>
          </p:nvPr>
        </p:nvSpPr>
        <p:spPr>
          <a:xfrm>
            <a:off x="838201" y="1269500"/>
            <a:ext cx="6019800" cy="552450"/>
          </a:xfrm>
        </p:spPr>
        <p:txBody>
          <a:bodyPr lIns="45720" rIns="0">
            <a:normAutofit/>
          </a:bodyPr>
          <a:lstStyle>
            <a:lvl1pPr marL="0" indent="0">
              <a:buNone/>
              <a:defRPr sz="2400">
                <a:solidFill>
                  <a:schemeClr val="accent2"/>
                </a:solidFill>
              </a:defRPr>
            </a:lvl1pPr>
          </a:lstStyle>
          <a:p>
            <a:pPr lvl="0"/>
            <a:endParaRPr lang="en-US" dirty="0"/>
          </a:p>
        </p:txBody>
      </p:sp>
      <p:sp>
        <p:nvSpPr>
          <p:cNvPr id="13" name="Content Placeholder 2">
            <a:extLst>
              <a:ext uri="{FF2B5EF4-FFF2-40B4-BE49-F238E27FC236}">
                <a16:creationId xmlns:a16="http://schemas.microsoft.com/office/drawing/2014/main" id="{3D363AB1-352A-F340-9B7F-21CB934440B6}"/>
              </a:ext>
            </a:extLst>
          </p:cNvPr>
          <p:cNvSpPr>
            <a:spLocks noGrp="1"/>
          </p:cNvSpPr>
          <p:nvPr>
            <p:ph sz="half" idx="1"/>
          </p:nvPr>
        </p:nvSpPr>
        <p:spPr>
          <a:xfrm>
            <a:off x="838200" y="2103275"/>
            <a:ext cx="6019800" cy="4186237"/>
          </a:xfrm>
        </p:spPr>
        <p:txBody>
          <a:bodyPr vert="horz" lIns="0" tIns="91440" rIns="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spcBef>
                <a:spcPts val="0"/>
              </a:spcBef>
              <a:spcAft>
                <a:spcPts val="2400"/>
              </a:spcAft>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Tree>
    <p:extLst>
      <p:ext uri="{BB962C8B-B14F-4D97-AF65-F5344CB8AC3E}">
        <p14:creationId xmlns:p14="http://schemas.microsoft.com/office/powerpoint/2010/main" val="114727195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6">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Picture Placeholder 21">
            <a:extLst>
              <a:ext uri="{FF2B5EF4-FFF2-40B4-BE49-F238E27FC236}">
                <a16:creationId xmlns:a16="http://schemas.microsoft.com/office/drawing/2014/main" id="{F5615027-79DD-B44C-B986-88A49199E2B6}"/>
              </a:ext>
            </a:extLst>
          </p:cNvPr>
          <p:cNvSpPr>
            <a:spLocks noGrp="1"/>
          </p:cNvSpPr>
          <p:nvPr>
            <p:ph type="pic" sz="quarter" idx="15"/>
          </p:nvPr>
        </p:nvSpPr>
        <p:spPr>
          <a:xfrm>
            <a:off x="752273" y="459293"/>
            <a:ext cx="10687459" cy="9863712"/>
          </a:xfrm>
          <a:custGeom>
            <a:avLst/>
            <a:gdLst>
              <a:gd name="connsiteX0" fmla="*/ 1065075 w 2130149"/>
              <a:gd name="connsiteY0" fmla="*/ 0 h 1965966"/>
              <a:gd name="connsiteX1" fmla="*/ 1460093 w 2130149"/>
              <a:gd name="connsiteY1" fmla="*/ 228094 h 1965966"/>
              <a:gd name="connsiteX2" fmla="*/ 1764188 w 2130149"/>
              <a:gd name="connsiteY2" fmla="*/ 754948 h 1965966"/>
              <a:gd name="connsiteX3" fmla="*/ 2068393 w 2130149"/>
              <a:gd name="connsiteY3" fmla="*/ 1281708 h 1965966"/>
              <a:gd name="connsiteX4" fmla="*/ 1673375 w 2130149"/>
              <a:gd name="connsiteY4" fmla="*/ 1965966 h 1965966"/>
              <a:gd name="connsiteX5" fmla="*/ 1065075 w 2130149"/>
              <a:gd name="connsiteY5" fmla="*/ 1965966 h 1965966"/>
              <a:gd name="connsiteX6" fmla="*/ 456776 w 2130149"/>
              <a:gd name="connsiteY6" fmla="*/ 1965966 h 1965966"/>
              <a:gd name="connsiteX7" fmla="*/ 61758 w 2130149"/>
              <a:gd name="connsiteY7" fmla="*/ 1281708 h 1965966"/>
              <a:gd name="connsiteX8" fmla="*/ 365962 w 2130149"/>
              <a:gd name="connsiteY8" fmla="*/ 754948 h 1965966"/>
              <a:gd name="connsiteX9" fmla="*/ 670057 w 2130149"/>
              <a:gd name="connsiteY9" fmla="*/ 228094 h 1965966"/>
              <a:gd name="connsiteX10" fmla="*/ 1065075 w 2130149"/>
              <a:gd name="connsiteY10" fmla="*/ 0 h 196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0149" h="1965966">
                <a:moveTo>
                  <a:pt x="1065075" y="0"/>
                </a:moveTo>
                <a:cubicBezTo>
                  <a:pt x="1218706" y="0"/>
                  <a:pt x="1372336" y="76031"/>
                  <a:pt x="1460093" y="228094"/>
                </a:cubicBezTo>
                <a:lnTo>
                  <a:pt x="1764188" y="754948"/>
                </a:lnTo>
                <a:lnTo>
                  <a:pt x="2068393" y="1281708"/>
                </a:lnTo>
                <a:cubicBezTo>
                  <a:pt x="2243908" y="1585833"/>
                  <a:pt x="2024405" y="1965966"/>
                  <a:pt x="1673375" y="1965966"/>
                </a:cubicBezTo>
                <a:lnTo>
                  <a:pt x="1065075" y="1965966"/>
                </a:lnTo>
                <a:lnTo>
                  <a:pt x="456776" y="1965966"/>
                </a:lnTo>
                <a:cubicBezTo>
                  <a:pt x="105746" y="1965966"/>
                  <a:pt x="-113758" y="1585833"/>
                  <a:pt x="61758" y="1281708"/>
                </a:cubicBezTo>
                <a:lnTo>
                  <a:pt x="365962" y="754948"/>
                </a:lnTo>
                <a:lnTo>
                  <a:pt x="670057" y="228094"/>
                </a:lnTo>
                <a:cubicBezTo>
                  <a:pt x="757815" y="76031"/>
                  <a:pt x="911445" y="0"/>
                  <a:pt x="1065075" y="0"/>
                </a:cubicBezTo>
                <a:close/>
              </a:path>
            </a:pathLst>
          </a:custGeom>
          <a:solidFill>
            <a:schemeClr val="bg2">
              <a:lumMod val="90000"/>
            </a:schemeClr>
          </a:solidFill>
        </p:spPr>
        <p:txBody>
          <a:bodyPr wrap="square">
            <a:noAutofit/>
          </a:bodyPr>
          <a:lstStyle/>
          <a:p>
            <a:endParaRPr lang="en-GB"/>
          </a:p>
        </p:txBody>
      </p:sp>
      <p:sp>
        <p:nvSpPr>
          <p:cNvPr id="3" name="Title 15">
            <a:extLst>
              <a:ext uri="{FF2B5EF4-FFF2-40B4-BE49-F238E27FC236}">
                <a16:creationId xmlns:a16="http://schemas.microsoft.com/office/drawing/2014/main" id="{DED956A5-37B1-A143-9199-CD8EDE5EFD46}"/>
              </a:ext>
            </a:extLst>
          </p:cNvPr>
          <p:cNvSpPr>
            <a:spLocks noGrp="1"/>
          </p:cNvSpPr>
          <p:nvPr>
            <p:ph type="title"/>
          </p:nvPr>
        </p:nvSpPr>
        <p:spPr>
          <a:xfrm>
            <a:off x="3788143" y="2105913"/>
            <a:ext cx="4616559" cy="2387897"/>
          </a:xfrm>
        </p:spPr>
        <p:txBody>
          <a:bodyPr anchor="b" anchorCtr="0">
            <a:normAutofit/>
          </a:bodyPr>
          <a:lstStyle>
            <a:lvl1pPr algn="ctr">
              <a:defRPr sz="3600" b="1">
                <a:solidFill>
                  <a:schemeClr val="bg1"/>
                </a:solidFill>
                <a:latin typeface="+mn-lt"/>
              </a:defRPr>
            </a:lvl1pPr>
          </a:lstStyle>
          <a:p>
            <a:r>
              <a:rPr lang="en-US" dirty="0"/>
              <a:t>Click to edit Master title style</a:t>
            </a:r>
          </a:p>
        </p:txBody>
      </p:sp>
      <p:sp>
        <p:nvSpPr>
          <p:cNvPr id="4" name="Text Placeholder 2">
            <a:extLst>
              <a:ext uri="{FF2B5EF4-FFF2-40B4-BE49-F238E27FC236}">
                <a16:creationId xmlns:a16="http://schemas.microsoft.com/office/drawing/2014/main" id="{028D1E60-A966-EC48-875D-036DD173F907}"/>
              </a:ext>
            </a:extLst>
          </p:cNvPr>
          <p:cNvSpPr>
            <a:spLocks noGrp="1"/>
          </p:cNvSpPr>
          <p:nvPr>
            <p:ph type="body" idx="1"/>
          </p:nvPr>
        </p:nvSpPr>
        <p:spPr>
          <a:xfrm>
            <a:off x="3807073" y="4752099"/>
            <a:ext cx="4577859" cy="1658435"/>
          </a:xfrm>
        </p:spPr>
        <p:txBody>
          <a:bodyPr/>
          <a:lstStyle>
            <a:lvl1pPr marL="0" indent="0" algn="ctr">
              <a:buNone/>
              <a:defRPr sz="2400" b="0" i="0">
                <a:solidFill>
                  <a:schemeClr val="accent1">
                    <a:lumMod val="60000"/>
                    <a:lumOff val="40000"/>
                  </a:schemeClr>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5605924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7">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hape">
            <a:extLst>
              <a:ext uri="{FF2B5EF4-FFF2-40B4-BE49-F238E27FC236}">
                <a16:creationId xmlns:a16="http://schemas.microsoft.com/office/drawing/2014/main" id="{8A30E19C-3C10-1F49-B795-91555C3627EC}"/>
              </a:ext>
            </a:extLst>
          </p:cNvPr>
          <p:cNvSpPr/>
          <p:nvPr userDrawn="1"/>
        </p:nvSpPr>
        <p:spPr>
          <a:xfrm>
            <a:off x="9882175" y="2015067"/>
            <a:ext cx="2610016" cy="282786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AA913FF2-0544-D441-9DAA-8E4E8BB1A6D1}"/>
              </a:ext>
            </a:extLst>
          </p:cNvPr>
          <p:cNvSpPr/>
          <p:nvPr userDrawn="1"/>
        </p:nvSpPr>
        <p:spPr>
          <a:xfrm>
            <a:off x="5370905" y="694267"/>
            <a:ext cx="5048115" cy="5469466"/>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Title 15">
            <a:extLst>
              <a:ext uri="{FF2B5EF4-FFF2-40B4-BE49-F238E27FC236}">
                <a16:creationId xmlns:a16="http://schemas.microsoft.com/office/drawing/2014/main" id="{B95140A8-D880-7947-9949-9DE17126DB38}"/>
              </a:ext>
            </a:extLst>
          </p:cNvPr>
          <p:cNvSpPr>
            <a:spLocks noGrp="1"/>
          </p:cNvSpPr>
          <p:nvPr>
            <p:ph type="title"/>
          </p:nvPr>
        </p:nvSpPr>
        <p:spPr>
          <a:xfrm>
            <a:off x="7634651" y="2269073"/>
            <a:ext cx="2610016" cy="2480733"/>
          </a:xfrm>
        </p:spPr>
        <p:txBody>
          <a:bodyPr anchor="ctr" anchorCtr="0">
            <a:noAutofit/>
          </a:bodyPr>
          <a:lstStyle>
            <a:lvl1pPr algn="ctr">
              <a:defRPr sz="4800" b="1">
                <a:solidFill>
                  <a:schemeClr val="tx1"/>
                </a:solidFill>
              </a:defRPr>
            </a:lvl1pPr>
          </a:lstStyle>
          <a:p>
            <a:r>
              <a:rPr lang="en-US" dirty="0"/>
              <a:t>Click to edit Master title style</a:t>
            </a:r>
          </a:p>
        </p:txBody>
      </p:sp>
      <p:sp>
        <p:nvSpPr>
          <p:cNvPr id="9" name="Text Placeholder 2">
            <a:extLst>
              <a:ext uri="{FF2B5EF4-FFF2-40B4-BE49-F238E27FC236}">
                <a16:creationId xmlns:a16="http://schemas.microsoft.com/office/drawing/2014/main" id="{30D2BF80-02D1-724C-8DF6-DA82468BBFF0}"/>
              </a:ext>
            </a:extLst>
          </p:cNvPr>
          <p:cNvSpPr>
            <a:spLocks noGrp="1"/>
          </p:cNvSpPr>
          <p:nvPr>
            <p:ph type="body" idx="1" hasCustomPrompt="1"/>
          </p:nvPr>
        </p:nvSpPr>
        <p:spPr>
          <a:xfrm>
            <a:off x="10553713" y="2804393"/>
            <a:ext cx="1418155" cy="1249214"/>
          </a:xfrm>
        </p:spPr>
        <p:txBody>
          <a:bodyPr anchor="ctr" anchorCtr="0">
            <a:noAutofit/>
          </a:bodyPr>
          <a:lstStyle>
            <a:lvl1pPr marL="0" indent="0" algn="ctr">
              <a:buNone/>
              <a:defRPr sz="3600" b="1" i="0">
                <a:solidFill>
                  <a:schemeClr val="accent2"/>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7" name="Picture Placeholder 13">
            <a:extLst>
              <a:ext uri="{FF2B5EF4-FFF2-40B4-BE49-F238E27FC236}">
                <a16:creationId xmlns:a16="http://schemas.microsoft.com/office/drawing/2014/main" id="{F025736D-57A0-F240-93FC-F48C1F2470BB}"/>
              </a:ext>
            </a:extLst>
          </p:cNvPr>
          <p:cNvSpPr>
            <a:spLocks noGrp="1"/>
          </p:cNvSpPr>
          <p:nvPr>
            <p:ph type="pic" sz="quarter" idx="13"/>
          </p:nvPr>
        </p:nvSpPr>
        <p:spPr>
          <a:xfrm>
            <a:off x="-473726" y="-909980"/>
            <a:ext cx="8110251" cy="8786542"/>
          </a:xfrm>
          <a:custGeom>
            <a:avLst/>
            <a:gdLst>
              <a:gd name="connsiteX0" fmla="*/ 1160770 w 5082029"/>
              <a:gd name="connsiteY0" fmla="*/ 180 h 5505806"/>
              <a:gd name="connsiteX1" fmla="*/ 1768810 w 5082029"/>
              <a:gd name="connsiteY1" fmla="*/ 159643 h 5505806"/>
              <a:gd name="connsiteX2" fmla="*/ 3130485 w 5082029"/>
              <a:gd name="connsiteY2" fmla="*/ 946012 h 5505806"/>
              <a:gd name="connsiteX3" fmla="*/ 4492406 w 5082029"/>
              <a:gd name="connsiteY3" fmla="*/ 1732099 h 5505806"/>
              <a:gd name="connsiteX4" fmla="*/ 4492406 w 5082029"/>
              <a:gd name="connsiteY4" fmla="*/ 3774345 h 5505806"/>
              <a:gd name="connsiteX5" fmla="*/ 3130485 w 5082029"/>
              <a:gd name="connsiteY5" fmla="*/ 4560433 h 5505806"/>
              <a:gd name="connsiteX6" fmla="*/ 1768810 w 5082029"/>
              <a:gd name="connsiteY6" fmla="*/ 5346802 h 5505806"/>
              <a:gd name="connsiteX7" fmla="*/ 1313643 w 5082029"/>
              <a:gd name="connsiteY7" fmla="*/ 5498806 h 5505806"/>
              <a:gd name="connsiteX8" fmla="*/ 1170163 w 5082029"/>
              <a:gd name="connsiteY8" fmla="*/ 5505806 h 5505806"/>
              <a:gd name="connsiteX9" fmla="*/ 1155243 w 5082029"/>
              <a:gd name="connsiteY9" fmla="*/ 5505806 h 5505806"/>
              <a:gd name="connsiteX10" fmla="*/ 1010202 w 5082029"/>
              <a:gd name="connsiteY10" fmla="*/ 5493782 h 5505806"/>
              <a:gd name="connsiteX11" fmla="*/ 0 w 5082029"/>
              <a:gd name="connsiteY11" fmla="*/ 4325679 h 5505806"/>
              <a:gd name="connsiteX12" fmla="*/ 0 w 5082029"/>
              <a:gd name="connsiteY12" fmla="*/ 2753222 h 5505806"/>
              <a:gd name="connsiteX13" fmla="*/ 0 w 5082029"/>
              <a:gd name="connsiteY13" fmla="*/ 1180766 h 5505806"/>
              <a:gd name="connsiteX14" fmla="*/ 1160770 w 5082029"/>
              <a:gd name="connsiteY14" fmla="*/ 180 h 5505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82029" h="5505806">
                <a:moveTo>
                  <a:pt x="1160770" y="180"/>
                </a:moveTo>
                <a:cubicBezTo>
                  <a:pt x="1363448" y="-3391"/>
                  <a:pt x="1572269" y="46216"/>
                  <a:pt x="1768810" y="159643"/>
                </a:cubicBezTo>
                <a:lnTo>
                  <a:pt x="3130485" y="946012"/>
                </a:lnTo>
                <a:lnTo>
                  <a:pt x="4492406" y="1732099"/>
                </a:lnTo>
                <a:cubicBezTo>
                  <a:pt x="5278570" y="2185806"/>
                  <a:pt x="5278570" y="3320638"/>
                  <a:pt x="4492406" y="3774345"/>
                </a:cubicBezTo>
                <a:lnTo>
                  <a:pt x="3130485" y="4560433"/>
                </a:lnTo>
                <a:lnTo>
                  <a:pt x="1768810" y="5346802"/>
                </a:lnTo>
                <a:cubicBezTo>
                  <a:pt x="1621404" y="5431872"/>
                  <a:pt x="1467091" y="5481044"/>
                  <a:pt x="1313643" y="5498806"/>
                </a:cubicBezTo>
                <a:lnTo>
                  <a:pt x="1170163" y="5505806"/>
                </a:lnTo>
                <a:lnTo>
                  <a:pt x="1155243" y="5505806"/>
                </a:lnTo>
                <a:lnTo>
                  <a:pt x="1010202" y="5493782"/>
                </a:lnTo>
                <a:cubicBezTo>
                  <a:pt x="464453" y="5412671"/>
                  <a:pt x="0" y="4949526"/>
                  <a:pt x="0" y="4325679"/>
                </a:cubicBezTo>
                <a:lnTo>
                  <a:pt x="0" y="2753222"/>
                </a:lnTo>
                <a:lnTo>
                  <a:pt x="0" y="1180766"/>
                </a:lnTo>
                <a:cubicBezTo>
                  <a:pt x="0" y="500205"/>
                  <a:pt x="552738" y="10893"/>
                  <a:pt x="1160770" y="180"/>
                </a:cubicBezTo>
                <a:close/>
              </a:path>
            </a:pathLst>
          </a:custGeom>
          <a:solidFill>
            <a:schemeClr val="bg2">
              <a:lumMod val="90000"/>
            </a:schemeClr>
          </a:solidFill>
        </p:spPr>
        <p:txBody>
          <a:bodyPr wrap="square">
            <a:noAutofit/>
          </a:bodyPr>
          <a:lstStyle/>
          <a:p>
            <a:endParaRPr lang="en-GB"/>
          </a:p>
        </p:txBody>
      </p:sp>
    </p:spTree>
    <p:extLst>
      <p:ext uri="{BB962C8B-B14F-4D97-AF65-F5344CB8AC3E}">
        <p14:creationId xmlns:p14="http://schemas.microsoft.com/office/powerpoint/2010/main" val="69634082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8">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hape">
            <a:extLst>
              <a:ext uri="{FF2B5EF4-FFF2-40B4-BE49-F238E27FC236}">
                <a16:creationId xmlns:a16="http://schemas.microsoft.com/office/drawing/2014/main" id="{8A30E19C-3C10-1F49-B795-91555C3627EC}"/>
              </a:ext>
            </a:extLst>
          </p:cNvPr>
          <p:cNvSpPr/>
          <p:nvPr userDrawn="1"/>
        </p:nvSpPr>
        <p:spPr>
          <a:xfrm rot="5400000">
            <a:off x="-1731316" y="-221539"/>
            <a:ext cx="13461744" cy="14585355"/>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noFill/>
          <a:ln w="25400">
            <a:solidFill>
              <a:schemeClr val="bg1"/>
            </a:solid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6" name="Shape">
            <a:extLst>
              <a:ext uri="{FF2B5EF4-FFF2-40B4-BE49-F238E27FC236}">
                <a16:creationId xmlns:a16="http://schemas.microsoft.com/office/drawing/2014/main" id="{AA913FF2-0544-D441-9DAA-8E4E8BB1A6D1}"/>
              </a:ext>
            </a:extLst>
          </p:cNvPr>
          <p:cNvSpPr/>
          <p:nvPr userDrawn="1"/>
        </p:nvSpPr>
        <p:spPr>
          <a:xfrm rot="5400000">
            <a:off x="776418" y="227552"/>
            <a:ext cx="6569421" cy="7117752"/>
          </a:xfrm>
          <a:custGeom>
            <a:avLst/>
            <a:gdLst/>
            <a:ahLst/>
            <a:cxnLst>
              <a:cxn ang="0">
                <a:pos x="wd2" y="hd2"/>
              </a:cxn>
              <a:cxn ang="5400000">
                <a:pos x="wd2" y="hd2"/>
              </a:cxn>
              <a:cxn ang="10800000">
                <a:pos x="wd2" y="hd2"/>
              </a:cxn>
              <a:cxn ang="16200000">
                <a:pos x="wd2" y="hd2"/>
              </a:cxn>
            </a:cxnLst>
            <a:rect l="0" t="0" r="r" b="b"/>
            <a:pathLst>
              <a:path w="20796" h="19515" extrusionOk="0">
                <a:moveTo>
                  <a:pt x="0" y="9758"/>
                </a:moveTo>
                <a:lnTo>
                  <a:pt x="0" y="4185"/>
                </a:lnTo>
                <a:cubicBezTo>
                  <a:pt x="0" y="969"/>
                  <a:pt x="4021" y="-1042"/>
                  <a:pt x="7238" y="566"/>
                </a:cubicBezTo>
                <a:lnTo>
                  <a:pt x="12810" y="3353"/>
                </a:lnTo>
                <a:lnTo>
                  <a:pt x="18383" y="6139"/>
                </a:lnTo>
                <a:cubicBezTo>
                  <a:pt x="21600" y="7747"/>
                  <a:pt x="21600" y="11769"/>
                  <a:pt x="18383" y="13377"/>
                </a:cubicBezTo>
                <a:lnTo>
                  <a:pt x="12810" y="16163"/>
                </a:lnTo>
                <a:lnTo>
                  <a:pt x="7238" y="18950"/>
                </a:lnTo>
                <a:cubicBezTo>
                  <a:pt x="4021" y="20558"/>
                  <a:pt x="0" y="18547"/>
                  <a:pt x="0" y="15331"/>
                </a:cubicBezTo>
                <a:lnTo>
                  <a:pt x="0" y="9758"/>
                </a:lnTo>
                <a:close/>
              </a:path>
            </a:pathLst>
          </a:custGeom>
          <a:solidFill>
            <a:schemeClr val="bg1"/>
          </a:solidFill>
          <a:ln w="635000">
            <a:noFill/>
            <a:miter lim="400000"/>
          </a:ln>
        </p:spPr>
        <p:txBody>
          <a:bodyPr lIns="38100" tIns="38100" rIns="38100" bIns="38100" anchor="ctr"/>
          <a:lstStyle/>
          <a:p>
            <a:pPr marL="0" marR="0" lvl="0" indent="0" algn="l" defTabSz="457200" rtl="0"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Calibri" panose="020F0502020204030204"/>
              <a:ea typeface="+mn-ea"/>
              <a:cs typeface="+mn-cs"/>
            </a:endParaRPr>
          </a:p>
        </p:txBody>
      </p:sp>
      <p:sp>
        <p:nvSpPr>
          <p:cNvPr id="8" name="Title 15">
            <a:extLst>
              <a:ext uri="{FF2B5EF4-FFF2-40B4-BE49-F238E27FC236}">
                <a16:creationId xmlns:a16="http://schemas.microsoft.com/office/drawing/2014/main" id="{B95140A8-D880-7947-9949-9DE17126DB38}"/>
              </a:ext>
            </a:extLst>
          </p:cNvPr>
          <p:cNvSpPr>
            <a:spLocks noGrp="1"/>
          </p:cNvSpPr>
          <p:nvPr>
            <p:ph type="title"/>
          </p:nvPr>
        </p:nvSpPr>
        <p:spPr>
          <a:xfrm>
            <a:off x="1024197" y="501723"/>
            <a:ext cx="6168251" cy="1473769"/>
          </a:xfrm>
        </p:spPr>
        <p:txBody>
          <a:bodyPr anchor="ctr" anchorCtr="0">
            <a:noAutofit/>
          </a:bodyPr>
          <a:lstStyle>
            <a:lvl1pPr algn="ctr">
              <a:defRPr sz="6600" b="1">
                <a:solidFill>
                  <a:schemeClr val="tx1"/>
                </a:solidFill>
                <a:latin typeface="+mn-lt"/>
              </a:defRPr>
            </a:lvl1pPr>
          </a:lstStyle>
          <a:p>
            <a:r>
              <a:rPr lang="en-US" dirty="0"/>
              <a:t>Click to edit Master title style</a:t>
            </a:r>
          </a:p>
        </p:txBody>
      </p:sp>
      <p:sp>
        <p:nvSpPr>
          <p:cNvPr id="9" name="Text Placeholder 2">
            <a:extLst>
              <a:ext uri="{FF2B5EF4-FFF2-40B4-BE49-F238E27FC236}">
                <a16:creationId xmlns:a16="http://schemas.microsoft.com/office/drawing/2014/main" id="{30D2BF80-02D1-724C-8DF6-DA82468BBFF0}"/>
              </a:ext>
            </a:extLst>
          </p:cNvPr>
          <p:cNvSpPr>
            <a:spLocks noGrp="1"/>
          </p:cNvSpPr>
          <p:nvPr>
            <p:ph type="body" idx="1" hasCustomPrompt="1"/>
          </p:nvPr>
        </p:nvSpPr>
        <p:spPr>
          <a:xfrm>
            <a:off x="7714397" y="621725"/>
            <a:ext cx="2935679" cy="1249214"/>
          </a:xfrm>
        </p:spPr>
        <p:txBody>
          <a:bodyPr anchor="ctr" anchorCtr="0">
            <a:noAutofit/>
          </a:bodyPr>
          <a:lstStyle>
            <a:lvl1pPr marL="0" indent="0" algn="ctr">
              <a:buNone/>
              <a:defRPr sz="3600" b="1" i="0">
                <a:solidFill>
                  <a:schemeClr val="accent2"/>
                </a:solidFill>
                <a:latin typeface="+mn-lt"/>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10" name="Picture Placeholder 7">
            <a:extLst>
              <a:ext uri="{FF2B5EF4-FFF2-40B4-BE49-F238E27FC236}">
                <a16:creationId xmlns:a16="http://schemas.microsoft.com/office/drawing/2014/main" id="{9CEDF4E5-9A6E-7147-AF84-D6F35A727CA9}"/>
              </a:ext>
            </a:extLst>
          </p:cNvPr>
          <p:cNvSpPr>
            <a:spLocks noGrp="1"/>
          </p:cNvSpPr>
          <p:nvPr>
            <p:ph type="pic" sz="quarter" idx="13"/>
          </p:nvPr>
        </p:nvSpPr>
        <p:spPr>
          <a:xfrm>
            <a:off x="970409" y="1990952"/>
            <a:ext cx="10251187" cy="9461057"/>
          </a:xfrm>
          <a:custGeom>
            <a:avLst/>
            <a:gdLst>
              <a:gd name="connsiteX0" fmla="*/ 1314699 w 6131036"/>
              <a:gd name="connsiteY0" fmla="*/ 0 h 5658475"/>
              <a:gd name="connsiteX1" fmla="*/ 3065518 w 6131036"/>
              <a:gd name="connsiteY1" fmla="*/ 0 h 5658475"/>
              <a:gd name="connsiteX2" fmla="*/ 4816338 w 6131036"/>
              <a:gd name="connsiteY2" fmla="*/ 0 h 5658475"/>
              <a:gd name="connsiteX3" fmla="*/ 5953287 w 6131036"/>
              <a:gd name="connsiteY3" fmla="*/ 1969443 h 5658475"/>
              <a:gd name="connsiteX4" fmla="*/ 5077720 w 6131036"/>
              <a:gd name="connsiteY4" fmla="*/ 3485571 h 5658475"/>
              <a:gd name="connsiteX5" fmla="*/ 4202467 w 6131036"/>
              <a:gd name="connsiteY5" fmla="*/ 5001972 h 5658475"/>
              <a:gd name="connsiteX6" fmla="*/ 1928569 w 6131036"/>
              <a:gd name="connsiteY6" fmla="*/ 5001972 h 5658475"/>
              <a:gd name="connsiteX7" fmla="*/ 1053317 w 6131036"/>
              <a:gd name="connsiteY7" fmla="*/ 3485571 h 5658475"/>
              <a:gd name="connsiteX8" fmla="*/ 177750 w 6131036"/>
              <a:gd name="connsiteY8" fmla="*/ 1969443 h 5658475"/>
              <a:gd name="connsiteX9" fmla="*/ 1314699 w 6131036"/>
              <a:gd name="connsiteY9" fmla="*/ 0 h 565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31036" h="5658475">
                <a:moveTo>
                  <a:pt x="1314699" y="0"/>
                </a:moveTo>
                <a:lnTo>
                  <a:pt x="3065518" y="0"/>
                </a:lnTo>
                <a:lnTo>
                  <a:pt x="4816338" y="0"/>
                </a:lnTo>
                <a:cubicBezTo>
                  <a:pt x="5826680" y="0"/>
                  <a:pt x="6458458" y="1094105"/>
                  <a:pt x="5953287" y="1969443"/>
                </a:cubicBezTo>
                <a:lnTo>
                  <a:pt x="5077720" y="3485571"/>
                </a:lnTo>
                <a:lnTo>
                  <a:pt x="4202467" y="5001972"/>
                </a:lnTo>
                <a:cubicBezTo>
                  <a:pt x="3697296" y="5877310"/>
                  <a:pt x="2433740" y="5877310"/>
                  <a:pt x="1928569" y="5001972"/>
                </a:cubicBezTo>
                <a:lnTo>
                  <a:pt x="1053317" y="3485571"/>
                </a:lnTo>
                <a:lnTo>
                  <a:pt x="177750" y="1969443"/>
                </a:lnTo>
                <a:cubicBezTo>
                  <a:pt x="-327421" y="1094105"/>
                  <a:pt x="304357" y="0"/>
                  <a:pt x="1314699" y="0"/>
                </a:cubicBezTo>
                <a:close/>
              </a:path>
            </a:pathLst>
          </a:custGeom>
          <a:solidFill>
            <a:schemeClr val="bg2">
              <a:lumMod val="90000"/>
            </a:schemeClr>
          </a:solidFill>
        </p:spPr>
        <p:txBody>
          <a:bodyPr wrap="square">
            <a:noAutofit/>
          </a:bodyPr>
          <a:lstStyle/>
          <a:p>
            <a:endParaRPr lang="en-GB" dirty="0"/>
          </a:p>
        </p:txBody>
      </p:sp>
    </p:spTree>
    <p:extLst>
      <p:ext uri="{BB962C8B-B14F-4D97-AF65-F5344CB8AC3E}">
        <p14:creationId xmlns:p14="http://schemas.microsoft.com/office/powerpoint/2010/main" val="241051235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29">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85174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30">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51302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31">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68435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32">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90664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33">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slideLayout" Target="../slideLayouts/slideLayout65.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slideLayout" Target="../slideLayouts/slideLayout64.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theme" Target="../theme/theme2.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35" Type="http://schemas.openxmlformats.org/officeDocument/2006/relationships/slideLayout" Target="../slideLayouts/slideLayout66.xml"/><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theme" Target="../theme/theme3.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8" Type="http://schemas.openxmlformats.org/officeDocument/2006/relationships/slideLayout" Target="../slideLayouts/slideLayout74.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 Type="http://schemas.openxmlformats.org/officeDocument/2006/relationships/slideLayout" Target="../slideLayouts/slideLayout104.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theme" Target="../theme/theme4.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8" Type="http://schemas.openxmlformats.org/officeDocument/2006/relationships/slideLayout" Target="../slideLayouts/slideLayout109.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49.xml"/><Relationship Id="rId18" Type="http://schemas.openxmlformats.org/officeDocument/2006/relationships/slideLayout" Target="../slideLayouts/slideLayout154.xml"/><Relationship Id="rId26" Type="http://schemas.openxmlformats.org/officeDocument/2006/relationships/slideLayout" Target="../slideLayouts/slideLayout162.xml"/><Relationship Id="rId3" Type="http://schemas.openxmlformats.org/officeDocument/2006/relationships/slideLayout" Target="../slideLayouts/slideLayout139.xml"/><Relationship Id="rId21" Type="http://schemas.openxmlformats.org/officeDocument/2006/relationships/slideLayout" Target="../slideLayouts/slideLayout157.xml"/><Relationship Id="rId34" Type="http://schemas.openxmlformats.org/officeDocument/2006/relationships/slideLayout" Target="../slideLayouts/slideLayout170.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5" Type="http://schemas.openxmlformats.org/officeDocument/2006/relationships/slideLayout" Target="../slideLayouts/slideLayout161.xml"/><Relationship Id="rId33" Type="http://schemas.openxmlformats.org/officeDocument/2006/relationships/slideLayout" Target="../slideLayouts/slideLayout169.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20" Type="http://schemas.openxmlformats.org/officeDocument/2006/relationships/slideLayout" Target="../slideLayouts/slideLayout156.xml"/><Relationship Id="rId29" Type="http://schemas.openxmlformats.org/officeDocument/2006/relationships/slideLayout" Target="../slideLayouts/slideLayout165.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24" Type="http://schemas.openxmlformats.org/officeDocument/2006/relationships/slideLayout" Target="../slideLayouts/slideLayout160.xml"/><Relationship Id="rId32" Type="http://schemas.openxmlformats.org/officeDocument/2006/relationships/slideLayout" Target="../slideLayouts/slideLayout168.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23" Type="http://schemas.openxmlformats.org/officeDocument/2006/relationships/slideLayout" Target="../slideLayouts/slideLayout159.xml"/><Relationship Id="rId28" Type="http://schemas.openxmlformats.org/officeDocument/2006/relationships/slideLayout" Target="../slideLayouts/slideLayout164.xml"/><Relationship Id="rId36" Type="http://schemas.openxmlformats.org/officeDocument/2006/relationships/theme" Target="../theme/theme5.xml"/><Relationship Id="rId10" Type="http://schemas.openxmlformats.org/officeDocument/2006/relationships/slideLayout" Target="../slideLayouts/slideLayout146.xml"/><Relationship Id="rId19" Type="http://schemas.openxmlformats.org/officeDocument/2006/relationships/slideLayout" Target="../slideLayouts/slideLayout155.xml"/><Relationship Id="rId31" Type="http://schemas.openxmlformats.org/officeDocument/2006/relationships/slideLayout" Target="../slideLayouts/slideLayout167.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 Id="rId22" Type="http://schemas.openxmlformats.org/officeDocument/2006/relationships/slideLayout" Target="../slideLayouts/slideLayout158.xml"/><Relationship Id="rId27" Type="http://schemas.openxmlformats.org/officeDocument/2006/relationships/slideLayout" Target="../slideLayouts/slideLayout163.xml"/><Relationship Id="rId30" Type="http://schemas.openxmlformats.org/officeDocument/2006/relationships/slideLayout" Target="../slideLayouts/slideLayout166.xml"/><Relationship Id="rId35" Type="http://schemas.openxmlformats.org/officeDocument/2006/relationships/slideLayout" Target="../slideLayouts/slideLayout171.xml"/><Relationship Id="rId8" Type="http://schemas.openxmlformats.org/officeDocument/2006/relationships/slideLayout" Target="../slideLayouts/slideLayout144.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174.xml"/><Relationship Id="rId7" Type="http://schemas.openxmlformats.org/officeDocument/2006/relationships/slideLayout" Target="../slideLayouts/slideLayout178.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5" Type="http://schemas.openxmlformats.org/officeDocument/2006/relationships/slideLayout" Target="../slideLayouts/slideLayout176.xml"/><Relationship Id="rId4" Type="http://schemas.openxmlformats.org/officeDocument/2006/relationships/slideLayout" Target="../slideLayouts/slideLayout17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1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BC089-D443-8E46-9B20-F805C5ADFBEB}" type="datetimeFigureOut">
              <a:rPr lang="en-GB" smtClean="0"/>
              <a:t>25/03/2025</a:t>
            </a:fld>
            <a:endParaRPr lang="en-GB"/>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809C5-EAA0-BC41-804F-8C0058248A03}" type="slidenum">
              <a:rPr lang="en-GB" smtClean="0"/>
              <a:t>‹#›</a:t>
            </a:fld>
            <a:endParaRPr lang="en-GB"/>
          </a:p>
        </p:txBody>
      </p:sp>
      <p:sp>
        <p:nvSpPr>
          <p:cNvPr id="7" name="Rectangle 6">
            <a:extLst>
              <a:ext uri="{FF2B5EF4-FFF2-40B4-BE49-F238E27FC236}">
                <a16:creationId xmlns:a16="http://schemas.microsoft.com/office/drawing/2014/main" id="{7BADF6B1-4727-F24C-919A-C94426659708}"/>
              </a:ext>
            </a:extLst>
          </p:cNvPr>
          <p:cNvSpPr/>
          <p:nvPr userDrawn="1"/>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319712051"/>
      </p:ext>
    </p:extLst>
  </p:cSld>
  <p:clrMap bg1="lt1" tx1="dk1" bg2="lt2" tx2="dk2" accent1="accent1" accent2="accent2" accent3="accent3" accent4="accent4" accent5="accent5" accent6="accent6" hlink="hlink" folHlink="folHlink"/>
  <p:sldLayoutIdLst>
    <p:sldLayoutId id="2147483728" r:id="rId1"/>
    <p:sldLayoutId id="2147483738" r:id="rId2"/>
    <p:sldLayoutId id="2147483719" r:id="rId3"/>
    <p:sldLayoutId id="2147483718" r:id="rId4"/>
    <p:sldLayoutId id="2147483743" r:id="rId5"/>
    <p:sldLayoutId id="2147483744" r:id="rId6"/>
    <p:sldLayoutId id="2147483740" r:id="rId7"/>
    <p:sldLayoutId id="2147483741" r:id="rId8"/>
    <p:sldLayoutId id="2147483742" r:id="rId9"/>
    <p:sldLayoutId id="2147483733" r:id="rId10"/>
    <p:sldLayoutId id="2147483722" r:id="rId11"/>
    <p:sldLayoutId id="2147483734" r:id="rId12"/>
    <p:sldLayoutId id="2147483723" r:id="rId13"/>
    <p:sldLayoutId id="2147483739" r:id="rId14"/>
    <p:sldLayoutId id="2147483745" r:id="rId15"/>
    <p:sldLayoutId id="2147483746" r:id="rId16"/>
    <p:sldLayoutId id="2147483747" r:id="rId17"/>
    <p:sldLayoutId id="2147483735" r:id="rId18"/>
    <p:sldLayoutId id="2147483663" r:id="rId19"/>
    <p:sldLayoutId id="2147483750" r:id="rId20"/>
    <p:sldLayoutId id="2147483736" r:id="rId21"/>
    <p:sldLayoutId id="2147483737" r:id="rId22"/>
    <p:sldLayoutId id="2147483748" r:id="rId23"/>
    <p:sldLayoutId id="2147483749" r:id="rId24"/>
    <p:sldLayoutId id="2147483717" r:id="rId25"/>
    <p:sldLayoutId id="2147483720" r:id="rId26"/>
    <p:sldLayoutId id="2147483721" r:id="rId27"/>
    <p:sldLayoutId id="2147483724" r:id="rId28"/>
    <p:sldLayoutId id="2147483725" r:id="rId29"/>
    <p:sldLayoutId id="2147483726" r:id="rId30"/>
    <p:sldLayoutId id="2147483727" r:id="rId3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BADF6B1-4727-F24C-919A-C94426659708}"/>
              </a:ext>
            </a:extLst>
          </p:cNvPr>
          <p:cNvSpPr/>
          <p:nvPr userDrawn="1"/>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Copyright Showeet.com</a:t>
            </a:r>
          </a:p>
        </p:txBody>
      </p:sp>
    </p:spTree>
    <p:extLst>
      <p:ext uri="{BB962C8B-B14F-4D97-AF65-F5344CB8AC3E}">
        <p14:creationId xmlns:p14="http://schemas.microsoft.com/office/powerpoint/2010/main" val="216035738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 id="2147483888" r:id="rId18"/>
    <p:sldLayoutId id="2147483889" r:id="rId19"/>
    <p:sldLayoutId id="2147483890" r:id="rId20"/>
    <p:sldLayoutId id="2147483891" r:id="rId21"/>
    <p:sldLayoutId id="2147483892" r:id="rId22"/>
    <p:sldLayoutId id="2147483893" r:id="rId23"/>
    <p:sldLayoutId id="2147483894" r:id="rId24"/>
    <p:sldLayoutId id="2147483895" r:id="rId25"/>
    <p:sldLayoutId id="2147483896" r:id="rId26"/>
    <p:sldLayoutId id="2147483897" r:id="rId27"/>
    <p:sldLayoutId id="2147483898" r:id="rId28"/>
    <p:sldLayoutId id="2147483899" r:id="rId29"/>
    <p:sldLayoutId id="2147483900" r:id="rId30"/>
    <p:sldLayoutId id="2147483901" r:id="rId31"/>
    <p:sldLayoutId id="2147483902" r:id="rId32"/>
    <p:sldLayoutId id="2147483903" r:id="rId33"/>
    <p:sldLayoutId id="2147483904" r:id="rId34"/>
    <p:sldLayoutId id="2147483905" r:id="rId3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BADF6B1-4727-F24C-919A-C94426659708}"/>
              </a:ext>
            </a:extLst>
          </p:cNvPr>
          <p:cNvSpPr/>
          <p:nvPr userDrawn="1"/>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Copyright Showeet.com</a:t>
            </a:r>
          </a:p>
        </p:txBody>
      </p:sp>
    </p:spTree>
    <p:extLst>
      <p:ext uri="{BB962C8B-B14F-4D97-AF65-F5344CB8AC3E}">
        <p14:creationId xmlns:p14="http://schemas.microsoft.com/office/powerpoint/2010/main" val="4211844695"/>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 id="2147483924" r:id="rId18"/>
    <p:sldLayoutId id="2147483925" r:id="rId19"/>
    <p:sldLayoutId id="2147483926" r:id="rId20"/>
    <p:sldLayoutId id="2147483927" r:id="rId21"/>
    <p:sldLayoutId id="2147483928" r:id="rId22"/>
    <p:sldLayoutId id="2147483929" r:id="rId23"/>
    <p:sldLayoutId id="2147483930" r:id="rId24"/>
    <p:sldLayoutId id="2147483931" r:id="rId25"/>
    <p:sldLayoutId id="2147483932" r:id="rId26"/>
    <p:sldLayoutId id="2147483933" r:id="rId27"/>
    <p:sldLayoutId id="2147483934" r:id="rId28"/>
    <p:sldLayoutId id="2147483935" r:id="rId29"/>
    <p:sldLayoutId id="2147483936" r:id="rId30"/>
    <p:sldLayoutId id="2147483937" r:id="rId31"/>
    <p:sldLayoutId id="2147483938" r:id="rId32"/>
    <p:sldLayoutId id="2147483939" r:id="rId33"/>
    <p:sldLayoutId id="2147483940" r:id="rId34"/>
    <p:sldLayoutId id="2147483941" r:id="rId3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176BC089-D443-8E46-9B20-F805C5ADFBEB}"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25/03/2025</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CE7809C5-EAA0-BC41-804F-8C0058248A03}"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BADF6B1-4727-F24C-919A-C94426659708}"/>
              </a:ext>
            </a:extLst>
          </p:cNvPr>
          <p:cNvSpPr/>
          <p:nvPr userDrawn="1"/>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Copyright Showeet.com</a:t>
            </a:r>
          </a:p>
        </p:txBody>
      </p:sp>
    </p:spTree>
    <p:extLst>
      <p:ext uri="{BB962C8B-B14F-4D97-AF65-F5344CB8AC3E}">
        <p14:creationId xmlns:p14="http://schemas.microsoft.com/office/powerpoint/2010/main" val="3433642117"/>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 id="2147483960" r:id="rId18"/>
    <p:sldLayoutId id="2147483961" r:id="rId19"/>
    <p:sldLayoutId id="2147483962" r:id="rId20"/>
    <p:sldLayoutId id="2147483963" r:id="rId21"/>
    <p:sldLayoutId id="2147483964" r:id="rId22"/>
    <p:sldLayoutId id="2147483965" r:id="rId23"/>
    <p:sldLayoutId id="2147483966" r:id="rId24"/>
    <p:sldLayoutId id="2147483967" r:id="rId25"/>
    <p:sldLayoutId id="2147483968" r:id="rId26"/>
    <p:sldLayoutId id="2147483969" r:id="rId27"/>
    <p:sldLayoutId id="2147483970" r:id="rId28"/>
    <p:sldLayoutId id="2147483971" r:id="rId29"/>
    <p:sldLayoutId id="2147483972" r:id="rId30"/>
    <p:sldLayoutId id="2147483973" r:id="rId31"/>
    <p:sldLayoutId id="2147483974" r:id="rId32"/>
    <p:sldLayoutId id="2147483975" r:id="rId33"/>
    <p:sldLayoutId id="2147483976" r:id="rId34"/>
    <p:sldLayoutId id="2147483977" r:id="rId3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6BC089-D443-8E46-9B20-F805C5ADFBEB}" type="datetimeFigureOut">
              <a:rPr lang="en-GB" smtClean="0"/>
              <a:t>25/03/2025</a:t>
            </a:fld>
            <a:endParaRPr lang="en-GB"/>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809C5-EAA0-BC41-804F-8C0058248A03}" type="slidenum">
              <a:rPr lang="en-GB" smtClean="0"/>
              <a:t>‹#›</a:t>
            </a:fld>
            <a:endParaRPr lang="en-GB"/>
          </a:p>
        </p:txBody>
      </p:sp>
      <p:sp>
        <p:nvSpPr>
          <p:cNvPr id="7" name="Rectangle 6">
            <a:extLst>
              <a:ext uri="{FF2B5EF4-FFF2-40B4-BE49-F238E27FC236}">
                <a16:creationId xmlns:a16="http://schemas.microsoft.com/office/drawing/2014/main" id="{7BADF6B1-4727-F24C-919A-C94426659708}"/>
              </a:ext>
            </a:extLst>
          </p:cNvPr>
          <p:cNvSpPr/>
          <p:nvPr userDrawn="1"/>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428871688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74" r:id="rId23"/>
    <p:sldLayoutId id="2147483775" r:id="rId24"/>
    <p:sldLayoutId id="2147483776" r:id="rId25"/>
    <p:sldLayoutId id="2147483777" r:id="rId26"/>
    <p:sldLayoutId id="2147483778" r:id="rId27"/>
    <p:sldLayoutId id="2147483779" r:id="rId28"/>
    <p:sldLayoutId id="2147483780" r:id="rId29"/>
    <p:sldLayoutId id="2147483781" r:id="rId30"/>
    <p:sldLayoutId id="2147483782" r:id="rId31"/>
    <p:sldLayoutId id="2147483783" r:id="rId32"/>
    <p:sldLayoutId id="2147483784" r:id="rId33"/>
    <p:sldLayoutId id="2147483785" r:id="rId34"/>
    <p:sldLayoutId id="2147483786" r:id="rId3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6"/>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1516113978"/>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7" r:id="rId7"/>
  </p:sldLayoutIdLst>
  <p:hf hdr="0" ftr="0" dt="0"/>
  <p:txStyles>
    <p:titleStyle>
      <a:lvl1pPr algn="r" defTabSz="914332"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74" indent="-342874" algn="l" defTabSz="914332"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895" indent="-285730" algn="l" defTabSz="914332"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14" indent="-228584" algn="l" defTabSz="914332"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080" indent="-228584" algn="l" defTabSz="914332"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47" indent="-228584" algn="l" defTabSz="914332"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12"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2" y="341037"/>
            <a:ext cx="2914141" cy="804743"/>
          </a:xfrm>
          <a:prstGeom prst="rect">
            <a:avLst/>
          </a:prstGeom>
        </p:spPr>
      </p:pic>
      <p:sp>
        <p:nvSpPr>
          <p:cNvPr id="5" name="Rectangle 4"/>
          <p:cNvSpPr/>
          <p:nvPr userDrawn="1"/>
        </p:nvSpPr>
        <p:spPr>
          <a:xfrm>
            <a:off x="2185949" y="2158992"/>
            <a:ext cx="7820107" cy="3416320"/>
          </a:xfrm>
          <a:prstGeom prst="rect">
            <a:avLst/>
          </a:prstGeom>
        </p:spPr>
        <p:txBody>
          <a:bodyPr wrap="square" anchor="ctr">
            <a:spAutoFit/>
          </a:bodyPr>
          <a:lstStyle/>
          <a:p>
            <a:pPr algn="ctr" defTabSz="914332"/>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174879219"/>
      </p:ext>
    </p:extLst>
  </p:cSld>
  <p:clrMap bg1="lt1" tx1="dk1" bg2="lt2" tx2="dk2" accent1="accent1" accent2="accent2" accent3="accent3" accent4="accent4" accent5="accent5" accent6="accent6" hlink="hlink" folHlink="folHlink"/>
  <p:sldLayoutIdLst>
    <p:sldLayoutId id="2147483869" r:id="rId1"/>
  </p:sldLayoutIdLst>
  <p:hf hdr="0" ftr="0" dt="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59809126-707A-DB4C-AB99-305DC0AC97BD}"/>
              </a:ext>
            </a:extLst>
          </p:cNvPr>
          <p:cNvSpPr>
            <a:spLocks noGrp="1"/>
          </p:cNvSpPr>
          <p:nvPr>
            <p:ph type="body" idx="1"/>
          </p:nvPr>
        </p:nvSpPr>
        <p:spPr>
          <a:xfrm>
            <a:off x="285261" y="3714013"/>
            <a:ext cx="4807243" cy="1500187"/>
          </a:xfrm>
        </p:spPr>
        <p:txBody>
          <a:bodyPr>
            <a:normAutofit/>
          </a:bodyPr>
          <a:lstStyle/>
          <a:p>
            <a:r>
              <a:rPr lang="en-US" altLang="ja-JP" sz="2800" dirty="0">
                <a:ea typeface="Meiryo"/>
              </a:rPr>
              <a:t>Welcome to our </a:t>
            </a:r>
            <a:r>
              <a:rPr lang="en-US" altLang="ja-JP" sz="2800" dirty="0" smtClean="0">
                <a:ea typeface="Meiryo"/>
              </a:rPr>
              <a:t>presentation</a:t>
            </a:r>
            <a:endParaRPr lang="en-US" sz="2800" noProof="1">
              <a:latin typeface="微軟正黑體 Light" panose="020B0304030504040204" pitchFamily="34" charset="-120"/>
              <a:ea typeface="Meiryo"/>
            </a:endParaRPr>
          </a:p>
        </p:txBody>
      </p:sp>
      <p:sp>
        <p:nvSpPr>
          <p:cNvPr id="21" name="Title 20">
            <a:extLst>
              <a:ext uri="{FF2B5EF4-FFF2-40B4-BE49-F238E27FC236}">
                <a16:creationId xmlns:a16="http://schemas.microsoft.com/office/drawing/2014/main" id="{26D4C7A4-08F7-CA47-86A2-A0D81016B938}"/>
              </a:ext>
            </a:extLst>
          </p:cNvPr>
          <p:cNvSpPr>
            <a:spLocks noGrp="1"/>
          </p:cNvSpPr>
          <p:nvPr>
            <p:ph type="title"/>
          </p:nvPr>
        </p:nvSpPr>
        <p:spPr>
          <a:xfrm>
            <a:off x="280516" y="1512282"/>
            <a:ext cx="5380055" cy="1916723"/>
          </a:xfrm>
        </p:spPr>
        <p:txBody>
          <a:bodyPr>
            <a:normAutofit/>
          </a:bodyPr>
          <a:lstStyle/>
          <a:p>
            <a:r>
              <a:rPr lang="zh-TW" altLang="en-US" sz="2800" dirty="0">
                <a:latin typeface="微軟正黑體 Light" panose="020B0304030504040204" pitchFamily="34" charset="-120"/>
                <a:ea typeface="微軟正黑體 Light" panose="020B0304030504040204" pitchFamily="34" charset="-120"/>
              </a:rPr>
              <a:t>財團法人</a:t>
            </a:r>
            <a:r>
              <a:rPr lang="en-US" altLang="zh-TW" sz="2800" dirty="0">
                <a:latin typeface="微軟正黑體 Light" panose="020B0304030504040204" pitchFamily="34" charset="-120"/>
                <a:ea typeface="微軟正黑體 Light" panose="020B0304030504040204" pitchFamily="34" charset="-120"/>
              </a:rPr>
              <a:t/>
            </a:r>
            <a:br>
              <a:rPr lang="en-US" altLang="zh-TW" sz="2800" dirty="0">
                <a:latin typeface="微軟正黑體 Light" panose="020B0304030504040204" pitchFamily="34" charset="-120"/>
                <a:ea typeface="微軟正黑體 Light" panose="020B0304030504040204" pitchFamily="34" charset="-120"/>
              </a:rPr>
            </a:br>
            <a:r>
              <a:rPr lang="zh-TW" altLang="en-US" sz="2800" dirty="0">
                <a:latin typeface="微軟正黑體 Light" panose="020B0304030504040204" pitchFamily="34" charset="-120"/>
                <a:ea typeface="微軟正黑體 Light" panose="020B0304030504040204" pitchFamily="34" charset="-120"/>
              </a:rPr>
              <a:t>臺灣更生保護會臺東分會</a:t>
            </a:r>
            <a:r>
              <a:rPr lang="en-US" altLang="zh-TW" sz="2800" dirty="0">
                <a:latin typeface="微軟正黑體 Light" panose="020B0304030504040204" pitchFamily="34" charset="-120"/>
                <a:ea typeface="微軟正黑體 Light" panose="020B0304030504040204" pitchFamily="34" charset="-120"/>
              </a:rPr>
              <a:t/>
            </a:r>
            <a:br>
              <a:rPr lang="en-US" altLang="zh-TW" sz="2800" dirty="0">
                <a:latin typeface="微軟正黑體 Light" panose="020B0304030504040204" pitchFamily="34" charset="-120"/>
                <a:ea typeface="微軟正黑體 Light" panose="020B0304030504040204" pitchFamily="34" charset="-120"/>
              </a:rPr>
            </a:br>
            <a:r>
              <a:rPr lang="zh-TW" altLang="en-US" sz="2800" dirty="0">
                <a:latin typeface="微軟正黑體 Light" panose="020B0304030504040204" pitchFamily="34" charset="-120"/>
                <a:ea typeface="微軟正黑體 Light" panose="020B0304030504040204" pitchFamily="34" charset="-120"/>
              </a:rPr>
              <a:t>業務簡報  </a:t>
            </a:r>
            <a:endParaRPr lang="en-US" altLang="zh-TW" sz="2800" dirty="0">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175409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198" y="1983545"/>
            <a:ext cx="11063069" cy="4628270"/>
          </a:xfrm>
        </p:spPr>
        <p:txBody>
          <a:bodyPr>
            <a:noAutofit/>
          </a:bodyPr>
          <a:lstStyle/>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1.</a:t>
            </a:r>
            <a:r>
              <a:rPr lang="zh-TW" altLang="en-US" dirty="0">
                <a:latin typeface="微軟正黑體 Light" panose="020B0304030504040204" pitchFamily="34" charset="-120"/>
                <a:ea typeface="微軟正黑體 Light" panose="020B0304030504040204" pitchFamily="34" charset="-120"/>
              </a:rPr>
              <a:t>依據更生保護法第</a:t>
            </a:r>
            <a:r>
              <a:rPr lang="en-US" altLang="zh-TW" dirty="0">
                <a:latin typeface="微軟正黑體 Light" panose="020B0304030504040204" pitchFamily="34" charset="-120"/>
                <a:ea typeface="微軟正黑體 Light" panose="020B0304030504040204" pitchFamily="34" charset="-120"/>
              </a:rPr>
              <a:t>11</a:t>
            </a:r>
            <a:r>
              <a:rPr lang="zh-TW" altLang="en-US" dirty="0">
                <a:latin typeface="微軟正黑體 Light" panose="020B0304030504040204" pitchFamily="34" charset="-120"/>
                <a:ea typeface="微軟正黑體 Light" panose="020B0304030504040204" pitchFamily="34" charset="-120"/>
              </a:rPr>
              <a:t>條之規定辦理。</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2.</a:t>
            </a:r>
            <a:r>
              <a:rPr lang="zh-TW" altLang="en-US" dirty="0">
                <a:latin typeface="微軟正黑體 Light" panose="020B0304030504040204" pitchFamily="34" charset="-120"/>
                <a:ea typeface="微軟正黑體 Light" panose="020B0304030504040204" pitchFamily="34" charset="-120"/>
              </a:rPr>
              <a:t>確認更生人意願後，分會開立轉介單，轉介更生人至協力雇主或是台東就業中心，協助更生人尋覓合適工作機會。</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3.</a:t>
            </a:r>
            <a:r>
              <a:rPr lang="zh-TW" altLang="en-US" dirty="0">
                <a:latin typeface="微軟正黑體 Light" panose="020B0304030504040204" pitchFamily="34" charset="-120"/>
                <a:ea typeface="微軟正黑體 Light" panose="020B0304030504040204" pitchFamily="34" charset="-120"/>
              </a:rPr>
              <a:t>如無一技之長，無法立即投入就業職場，則安排參加或轉介本會合辦之技能訓練班，或是東區職訓等機構。</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4.</a:t>
            </a:r>
            <a:r>
              <a:rPr lang="zh-TW" altLang="en-US" dirty="0">
                <a:latin typeface="微軟正黑體 Light" panose="020B0304030504040204" pitchFamily="34" charset="-120"/>
                <a:ea typeface="微軟正黑體 Light" panose="020B0304030504040204" pitchFamily="34" charset="-120"/>
              </a:rPr>
              <a:t>如參加公立職訓機構，分會可協助開立更生人證明書，可享免報名費，以及勞動部之生活補助。</a:t>
            </a:r>
            <a:endParaRPr lang="en-US" altLang="zh-TW" dirty="0">
              <a:latin typeface="微軟正黑體 Light" panose="020B0304030504040204" pitchFamily="34" charset="-120"/>
              <a:ea typeface="微軟正黑體 Light" panose="020B0304030504040204" pitchFamily="34" charset="-120"/>
            </a:endParaRP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200" y="407964"/>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間接保護</a:t>
            </a:r>
            <a:endParaRPr lang="en-US" altLang="zh-TW" sz="4400" b="1" noProof="1" smtClean="0">
              <a:solidFill>
                <a:schemeClr val="accent5"/>
              </a:solidFill>
              <a:latin typeface="微軟正黑體 Light" panose="020B0304030504040204" pitchFamily="34" charset="-120"/>
              <a:ea typeface="Meiryo"/>
            </a:endParaRPr>
          </a:p>
          <a:p>
            <a:r>
              <a:rPr lang="zh-TW" altLang="en-US" sz="4400" b="1" noProof="1">
                <a:solidFill>
                  <a:schemeClr val="accent5"/>
                </a:solidFill>
                <a:latin typeface="微軟正黑體 Light" panose="020B0304030504040204" pitchFamily="34" charset="-120"/>
                <a:ea typeface="微軟正黑體 Light" panose="020B0304030504040204" pitchFamily="34" charset="-120"/>
              </a:rPr>
              <a:t>輔導就業</a:t>
            </a:r>
            <a:endParaRPr lang="en-US" sz="4400" b="1" noProof="1">
              <a:solidFill>
                <a:schemeClr val="accent5"/>
              </a:solidFill>
              <a:latin typeface="微軟正黑體 Light" panose="020B0304030504040204" pitchFamily="34" charset="-120"/>
              <a:ea typeface="Meiryo"/>
            </a:endParaRPr>
          </a:p>
        </p:txBody>
      </p:sp>
    </p:spTree>
    <p:extLst>
      <p:ext uri="{BB962C8B-B14F-4D97-AF65-F5344CB8AC3E}">
        <p14:creationId xmlns:p14="http://schemas.microsoft.com/office/powerpoint/2010/main" val="984172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199" y="3242753"/>
            <a:ext cx="10515600" cy="2271782"/>
          </a:xfrm>
        </p:spPr>
        <p:txBody>
          <a:bodyPr>
            <a:normAutofit/>
          </a:bodyPr>
          <a:lstStyle/>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1.</a:t>
            </a:r>
            <a:r>
              <a:rPr lang="zh-TW" altLang="en-US" dirty="0">
                <a:latin typeface="微軟正黑體 Light" panose="020B0304030504040204" pitchFamily="34" charset="-120"/>
                <a:ea typeface="微軟正黑體 Light" panose="020B0304030504040204" pitchFamily="34" charset="-120"/>
              </a:rPr>
              <a:t>依據財團法人臺灣更生保護會獎助受保護人就學要點辦理。</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2.</a:t>
            </a:r>
            <a:r>
              <a:rPr lang="zh-TW" altLang="en-US" dirty="0">
                <a:latin typeface="微軟正黑體 Light" panose="020B0304030504040204" pitchFamily="34" charset="-120"/>
                <a:ea typeface="微軟正黑體 Light" panose="020B0304030504040204" pitchFamily="34" charset="-120"/>
              </a:rPr>
              <a:t>更生人</a:t>
            </a:r>
            <a:r>
              <a:rPr lang="zh-TW" altLang="en-US" dirty="0" smtClean="0">
                <a:latin typeface="微軟正黑體 Light" panose="020B0304030504040204" pitchFamily="34" charset="-120"/>
                <a:ea typeface="微軟正黑體 Light" panose="020B0304030504040204" pitchFamily="34" charset="-120"/>
              </a:rPr>
              <a:t>本人選擇</a:t>
            </a:r>
            <a:r>
              <a:rPr lang="zh-TW" altLang="en-US" dirty="0">
                <a:latin typeface="微軟正黑體 Light" panose="020B0304030504040204" pitchFamily="34" charset="-120"/>
                <a:ea typeface="微軟正黑體 Light" panose="020B0304030504040204" pitchFamily="34" charset="-120"/>
              </a:rPr>
              <a:t>返校進修，得以檢具申請書、更生人證明、學雜費繳費收據正本、成績證明正本向本分會申請進修獎助學金。</a:t>
            </a:r>
            <a:endParaRPr lang="en-US" altLang="zh-TW" dirty="0">
              <a:latin typeface="微軟正黑體 Light" panose="020B0304030504040204" pitchFamily="34" charset="-120"/>
              <a:ea typeface="微軟正黑體 Light" panose="020B0304030504040204" pitchFamily="34" charset="-120"/>
            </a:endParaRP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200" y="1434905"/>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間接保護</a:t>
            </a:r>
            <a:endParaRPr lang="en-US" altLang="zh-TW" sz="4400" b="1" noProof="1" smtClean="0">
              <a:solidFill>
                <a:schemeClr val="accent5"/>
              </a:solidFill>
              <a:latin typeface="微軟正黑體 Light" panose="020B0304030504040204" pitchFamily="34" charset="-120"/>
              <a:ea typeface="Meiryo"/>
            </a:endParaRPr>
          </a:p>
          <a:p>
            <a:r>
              <a:rPr lang="zh-TW" altLang="en-US" sz="4400" b="1" noProof="1">
                <a:solidFill>
                  <a:schemeClr val="accent5"/>
                </a:solidFill>
                <a:latin typeface="微軟正黑體 Light" panose="020B0304030504040204" pitchFamily="34" charset="-120"/>
                <a:ea typeface="微軟正黑體 Light" panose="020B0304030504040204" pitchFamily="34" charset="-120"/>
              </a:rPr>
              <a:t>輔導</a:t>
            </a:r>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就學</a:t>
            </a:r>
            <a:endParaRPr lang="en-US" sz="4400" b="1" noProof="1">
              <a:solidFill>
                <a:schemeClr val="accent5"/>
              </a:solidFill>
              <a:latin typeface="微軟正黑體 Light" panose="020B0304030504040204" pitchFamily="34" charset="-120"/>
              <a:ea typeface="Meiryo"/>
            </a:endParaRPr>
          </a:p>
        </p:txBody>
      </p:sp>
    </p:spTree>
    <p:extLst>
      <p:ext uri="{BB962C8B-B14F-4D97-AF65-F5344CB8AC3E}">
        <p14:creationId xmlns:p14="http://schemas.microsoft.com/office/powerpoint/2010/main" val="3453496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198" y="1969476"/>
            <a:ext cx="10964595" cy="4754881"/>
          </a:xfrm>
        </p:spPr>
        <p:txBody>
          <a:bodyPr>
            <a:noAutofit/>
          </a:bodyPr>
          <a:lstStyle/>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1.</a:t>
            </a:r>
            <a:r>
              <a:rPr lang="zh-TW" altLang="en-US" dirty="0">
                <a:latin typeface="微軟正黑體 Light" panose="020B0304030504040204" pitchFamily="34" charset="-120"/>
                <a:ea typeface="微軟正黑體 Light" panose="020B0304030504040204" pitchFamily="34" charset="-120"/>
              </a:rPr>
              <a:t>依據更生保護會施行細則第</a:t>
            </a:r>
            <a:r>
              <a:rPr lang="en-US" altLang="zh-TW" dirty="0">
                <a:latin typeface="微軟正黑體 Light" panose="020B0304030504040204" pitchFamily="34" charset="-120"/>
                <a:ea typeface="微軟正黑體 Light" panose="020B0304030504040204" pitchFamily="34" charset="-120"/>
              </a:rPr>
              <a:t>13</a:t>
            </a:r>
            <a:r>
              <a:rPr lang="zh-TW" altLang="en-US" dirty="0">
                <a:latin typeface="微軟正黑體 Light" panose="020B0304030504040204" pitchFamily="34" charset="-120"/>
                <a:ea typeface="微軟正黑體 Light" panose="020B0304030504040204" pitchFamily="34" charset="-120"/>
              </a:rPr>
              <a:t>條規定辦理。</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2.</a:t>
            </a:r>
            <a:r>
              <a:rPr lang="zh-TW" altLang="en-US" dirty="0">
                <a:latin typeface="微軟正黑體 Light" panose="020B0304030504040204" pitchFamily="34" charset="-120"/>
                <a:ea typeface="微軟正黑體 Light" panose="020B0304030504040204" pitchFamily="34" charset="-120"/>
              </a:rPr>
              <a:t>更生人因傷病而於公立醫院住院醫療，且家境貧困無法負擔醫藥費用者，得向戶籍所在地之本會各分會申請醫藥費資助。</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3.</a:t>
            </a:r>
            <a:r>
              <a:rPr lang="zh-TW" altLang="en-US" dirty="0">
                <a:latin typeface="微軟正黑體 Light" panose="020B0304030504040204" pitchFamily="34" charset="-120"/>
                <a:ea typeface="微軟正黑體 Light" panose="020B0304030504040204" pitchFamily="34" charset="-120"/>
              </a:rPr>
              <a:t>分會受理後會先協助受保護人向地方政府機關、醫院或社會福利團體等申請醫藥補助；如有不足部分，由分會就檢附文件審核並確實查證。資助金額新台幣五千元以下醫療費用。</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4.</a:t>
            </a:r>
            <a:r>
              <a:rPr lang="zh-TW" altLang="en-US" dirty="0">
                <a:latin typeface="微軟正黑體 Light" panose="020B0304030504040204" pitchFamily="34" charset="-120"/>
                <a:ea typeface="微軟正黑體 Light" panose="020B0304030504040204" pitchFamily="34" charset="-120"/>
              </a:rPr>
              <a:t>受保護人因自己犯罪行為所致之傷病醫藥費不予資助。</a:t>
            </a: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200" y="365761"/>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間接保護</a:t>
            </a:r>
            <a:endParaRPr lang="en-US" altLang="zh-TW" sz="4400" b="1" noProof="1" smtClean="0">
              <a:solidFill>
                <a:schemeClr val="accent5"/>
              </a:solidFill>
              <a:latin typeface="微軟正黑體 Light" panose="020B0304030504040204" pitchFamily="34" charset="-120"/>
              <a:ea typeface="Meiryo"/>
            </a:endParaRPr>
          </a:p>
          <a:p>
            <a:r>
              <a:rPr lang="zh-TW" altLang="en-US" sz="4400" b="1" noProof="1">
                <a:solidFill>
                  <a:schemeClr val="accent5"/>
                </a:solidFill>
                <a:latin typeface="微軟正黑體 Light" panose="020B0304030504040204" pitchFamily="34" charset="-120"/>
                <a:ea typeface="微軟正黑體 Light" panose="020B0304030504040204" pitchFamily="34" charset="-120"/>
              </a:rPr>
              <a:t>輔導</a:t>
            </a:r>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就醫</a:t>
            </a:r>
            <a:endParaRPr lang="en-US" sz="4400" b="1" noProof="1">
              <a:solidFill>
                <a:schemeClr val="accent5"/>
              </a:solidFill>
              <a:latin typeface="微軟正黑體 Light" panose="020B0304030504040204" pitchFamily="34" charset="-120"/>
              <a:ea typeface="Meiryo"/>
            </a:endParaRPr>
          </a:p>
        </p:txBody>
      </p:sp>
    </p:spTree>
    <p:extLst>
      <p:ext uri="{BB962C8B-B14F-4D97-AF65-F5344CB8AC3E}">
        <p14:creationId xmlns:p14="http://schemas.microsoft.com/office/powerpoint/2010/main" val="1375248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199" y="2004796"/>
            <a:ext cx="10515600" cy="4396003"/>
          </a:xfrm>
        </p:spPr>
        <p:txBody>
          <a:bodyPr>
            <a:noAutofit/>
          </a:bodyPr>
          <a:lstStyle/>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1.</a:t>
            </a:r>
            <a:r>
              <a:rPr lang="zh-TW" altLang="en-US" dirty="0">
                <a:latin typeface="微軟正黑體 Light" panose="020B0304030504040204" pitchFamily="34" charset="-120"/>
                <a:ea typeface="微軟正黑體 Light" panose="020B0304030504040204" pitchFamily="34" charset="-120"/>
              </a:rPr>
              <a:t>依據財團法人臺灣更生保護會資助受保護人急難救助辦法辦理。</a:t>
            </a: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2.</a:t>
            </a:r>
            <a:r>
              <a:rPr lang="zh-TW" altLang="en-US" dirty="0">
                <a:latin typeface="微軟正黑體 Light" panose="020B0304030504040204" pitchFamily="34" charset="-120"/>
                <a:ea typeface="微軟正黑體 Light" panose="020B0304030504040204" pitchFamily="34" charset="-120"/>
              </a:rPr>
              <a:t>更生人本人、配偶或本人之直系血親遭受突發重大事故或天然災害等，因家境貧困自身經濟無法解決時，得準備相關文件，向戶籍所在地之本會各分會申請急難救助金。</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3.</a:t>
            </a:r>
            <a:r>
              <a:rPr lang="zh-TW" altLang="en-US" dirty="0">
                <a:latin typeface="微軟正黑體 Light" panose="020B0304030504040204" pitchFamily="34" charset="-120"/>
                <a:ea typeface="微軟正黑體 Light" panose="020B0304030504040204" pitchFamily="34" charset="-120"/>
              </a:rPr>
              <a:t>受理分會先協助受保護人向社政等相關單位申請必要之救助；如仍有不足部分，檢附文件申辦，經評估符合條件及必要者，由分會補助新台幣</a:t>
            </a:r>
            <a:r>
              <a:rPr lang="en-US" altLang="zh-TW" dirty="0">
                <a:latin typeface="微軟正黑體 Light" panose="020B0304030504040204" pitchFamily="34" charset="-120"/>
                <a:ea typeface="微軟正黑體 Light" panose="020B0304030504040204" pitchFamily="34" charset="-120"/>
              </a:rPr>
              <a:t>5,000</a:t>
            </a:r>
            <a:r>
              <a:rPr lang="zh-TW" altLang="en-US" dirty="0">
                <a:latin typeface="微軟正黑體 Light" panose="020B0304030504040204" pitchFamily="34" charset="-120"/>
                <a:ea typeface="微軟正黑體 Light" panose="020B0304030504040204" pitchFamily="34" charset="-120"/>
              </a:rPr>
              <a:t>元以內之急難救助金。</a:t>
            </a:r>
            <a:endParaRPr lang="en-US" altLang="zh-TW" dirty="0">
              <a:latin typeface="微軟正黑體 Light" panose="020B0304030504040204" pitchFamily="34" charset="-120"/>
              <a:ea typeface="微軟正黑體 Light" panose="020B0304030504040204" pitchFamily="34" charset="-120"/>
            </a:endParaRP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200" y="450167"/>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間接保護</a:t>
            </a:r>
            <a:endParaRPr lang="en-US" altLang="zh-TW" sz="4400" b="1" noProof="1" smtClean="0">
              <a:solidFill>
                <a:schemeClr val="accent5"/>
              </a:solidFill>
              <a:latin typeface="微軟正黑體 Light" panose="020B0304030504040204" pitchFamily="34" charset="-120"/>
              <a:ea typeface="Meiryo"/>
            </a:endParaRPr>
          </a:p>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急難救助</a:t>
            </a:r>
            <a:endParaRPr lang="en-US" sz="4400" b="1" noProof="1">
              <a:solidFill>
                <a:schemeClr val="accent5"/>
              </a:solidFill>
              <a:latin typeface="微軟正黑體 Light" panose="020B0304030504040204" pitchFamily="34" charset="-120"/>
              <a:ea typeface="Meiryo"/>
            </a:endParaRPr>
          </a:p>
        </p:txBody>
      </p:sp>
    </p:spTree>
    <p:extLst>
      <p:ext uri="{BB962C8B-B14F-4D97-AF65-F5344CB8AC3E}">
        <p14:creationId xmlns:p14="http://schemas.microsoft.com/office/powerpoint/2010/main" val="1020290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199" y="2553436"/>
            <a:ext cx="10515600" cy="3129912"/>
          </a:xfrm>
        </p:spPr>
        <p:txBody>
          <a:bodyPr>
            <a:noAutofit/>
          </a:bodyPr>
          <a:lstStyle/>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1.</a:t>
            </a:r>
            <a:r>
              <a:rPr lang="zh-TW" altLang="en-US" dirty="0">
                <a:latin typeface="微軟正黑體 Light" panose="020B0304030504040204" pitchFamily="34" charset="-120"/>
                <a:ea typeface="微軟正黑體 Light" panose="020B0304030504040204" pitchFamily="34" charset="-120"/>
              </a:rPr>
              <a:t>收容人於出監前三個月，由監所先行協助調查更生保護需求意願，如有意願者由分會更生輔導員先行入監實施個別關懷輔導。</a:t>
            </a: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2.</a:t>
            </a:r>
            <a:r>
              <a:rPr lang="zh-TW" altLang="en-US" dirty="0">
                <a:latin typeface="微軟正黑體 Light" panose="020B0304030504040204" pitchFamily="34" charset="-120"/>
                <a:ea typeface="微軟正黑體 Light" panose="020B0304030504040204" pitchFamily="34" charset="-120"/>
              </a:rPr>
              <a:t>更生人出監後，執行監所會製作更生保護通知書，轉知個案戶籍地更生保護分會，由分會安排更生輔導員每月固定家訪或電訪，以了解更生人出監後社會適應狀況。</a:t>
            </a: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200" y="675251"/>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間接保護</a:t>
            </a:r>
            <a:endParaRPr lang="en-US" altLang="zh-TW" sz="4400" b="1" noProof="1" smtClean="0">
              <a:solidFill>
                <a:schemeClr val="accent5"/>
              </a:solidFill>
              <a:latin typeface="微軟正黑體 Light" panose="020B0304030504040204" pitchFamily="34" charset="-120"/>
              <a:ea typeface="微軟正黑體 Light" panose="020B0304030504040204" pitchFamily="34" charset="-120"/>
            </a:endParaRPr>
          </a:p>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生活輔導</a:t>
            </a:r>
            <a:endParaRPr lang="en-US" sz="4400" b="1" noProof="1">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135087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523702" y="2237552"/>
            <a:ext cx="11139054" cy="4620448"/>
          </a:xfrm>
        </p:spPr>
        <p:txBody>
          <a:bodyPr>
            <a:noAutofit/>
          </a:bodyPr>
          <a:lstStyle/>
          <a:p>
            <a:pPr marL="0" indent="0">
              <a:spcBef>
                <a:spcPct val="0"/>
              </a:spcBef>
              <a:buNone/>
            </a:pPr>
            <a:r>
              <a:rPr lang="zh-TW" altLang="en-US" b="1" dirty="0">
                <a:solidFill>
                  <a:srgbClr val="616161"/>
                </a:solidFill>
                <a:latin typeface="微軟正黑體 Light" panose="020B0304030504040204" pitchFamily="34" charset="-120"/>
                <a:ea typeface="微軟正黑體 Light" panose="020B0304030504040204" pitchFamily="34" charset="-120"/>
                <a:cs typeface="Meiryo" panose="020B0604030504040204" pitchFamily="34" charset="-128"/>
              </a:rPr>
              <a:t>服務對象 </a:t>
            </a:r>
            <a:r>
              <a:rPr lang="en-US" altLang="zh-TW" b="1" dirty="0">
                <a:latin typeface="微軟正黑體 Light" panose="020B0304030504040204" pitchFamily="34" charset="-120"/>
                <a:ea typeface="微軟正黑體 Light" panose="020B0304030504040204" pitchFamily="34" charset="-120"/>
                <a:cs typeface="Meiryo" panose="020B0604030504040204" pitchFamily="34" charset="-128"/>
              </a:rPr>
              <a:t>:</a:t>
            </a:r>
          </a:p>
          <a:p>
            <a:pPr marL="457200" indent="-457200">
              <a:spcBef>
                <a:spcPct val="0"/>
              </a:spcBef>
              <a:buFont typeface="+mj-lt"/>
              <a:buAutoNum type="arabicPeriod"/>
            </a:pPr>
            <a:r>
              <a:rPr lang="zh-TW" altLang="en-US" dirty="0" smtClean="0">
                <a:solidFill>
                  <a:srgbClr val="616161"/>
                </a:solidFill>
                <a:latin typeface="微軟正黑體 Light" panose="020B0304030504040204" pitchFamily="34" charset="-120"/>
                <a:ea typeface="微軟正黑體 Light" panose="020B0304030504040204" pitchFamily="34" charset="-120"/>
                <a:cs typeface="Meiryo" panose="020B0604030504040204" pitchFamily="34" charset="-128"/>
              </a:rPr>
              <a:t>以</a:t>
            </a:r>
            <a:r>
              <a:rPr lang="zh-TW" altLang="en-US" dirty="0">
                <a:solidFill>
                  <a:srgbClr val="616161"/>
                </a:solidFill>
                <a:latin typeface="微軟正黑體 Light" panose="020B0304030504040204" pitchFamily="34" charset="-120"/>
                <a:ea typeface="微軟正黑體 Light" panose="020B0304030504040204" pitchFamily="34" charset="-120"/>
                <a:cs typeface="Meiryo" panose="020B0604030504040204" pitchFamily="34" charset="-128"/>
              </a:rPr>
              <a:t>六個月內即將出矯正機關，經矯正機關評估為家庭支持功能薄弱之受刑人為實施對象，辦理單位得自行擇定辦理區域。</a:t>
            </a:r>
            <a:endParaRPr lang="en-US" altLang="zh-TW" dirty="0">
              <a:solidFill>
                <a:srgbClr val="616161"/>
              </a:solidFill>
              <a:latin typeface="微軟正黑體 Light" panose="020B0304030504040204" pitchFamily="34" charset="-120"/>
              <a:ea typeface="微軟正黑體 Light" panose="020B0304030504040204" pitchFamily="34" charset="-120"/>
              <a:cs typeface="Meiryo" panose="020B0604030504040204" pitchFamily="34" charset="-128"/>
            </a:endParaRPr>
          </a:p>
          <a:p>
            <a:pPr marL="457200" indent="-457200">
              <a:spcBef>
                <a:spcPct val="0"/>
              </a:spcBef>
              <a:buFont typeface="+mj-lt"/>
              <a:buAutoNum type="arabicPeriod"/>
            </a:pPr>
            <a:r>
              <a:rPr lang="zh-TW" altLang="en-US" dirty="0" smtClean="0">
                <a:solidFill>
                  <a:srgbClr val="616161"/>
                </a:solidFill>
                <a:latin typeface="微軟正黑體 Light" panose="020B0304030504040204" pitchFamily="34" charset="-120"/>
                <a:ea typeface="微軟正黑體 Light" panose="020B0304030504040204" pitchFamily="34" charset="-120"/>
                <a:cs typeface="Meiryo" panose="020B0604030504040204" pitchFamily="34" charset="-128"/>
              </a:rPr>
              <a:t>更生</a:t>
            </a:r>
            <a:r>
              <a:rPr lang="zh-TW" altLang="en-US" dirty="0">
                <a:solidFill>
                  <a:srgbClr val="616161"/>
                </a:solidFill>
                <a:latin typeface="微軟正黑體 Light" panose="020B0304030504040204" pitchFamily="34" charset="-120"/>
                <a:ea typeface="微軟正黑體 Light" panose="020B0304030504040204" pitchFamily="34" charset="-120"/>
                <a:cs typeface="Meiryo" panose="020B0604030504040204" pitchFamily="34" charset="-128"/>
              </a:rPr>
              <a:t>人家庭經評估為高風險，有及時介入服務之需要者。辦理單位得就家庭成員中擇定服務類別</a:t>
            </a:r>
            <a:r>
              <a:rPr lang="zh-TW" altLang="en-US" dirty="0" smtClean="0">
                <a:solidFill>
                  <a:srgbClr val="616161"/>
                </a:solidFill>
                <a:latin typeface="微軟正黑體 Light" panose="020B0304030504040204" pitchFamily="34" charset="-120"/>
                <a:ea typeface="微軟正黑體 Light" panose="020B0304030504040204" pitchFamily="34" charset="-120"/>
                <a:cs typeface="Meiryo" panose="020B0604030504040204" pitchFamily="34" charset="-128"/>
              </a:rPr>
              <a:t>。</a:t>
            </a:r>
            <a:endParaRPr lang="en-US" altLang="zh-TW" dirty="0">
              <a:latin typeface="微軟正黑體 Light" panose="020B0304030504040204" pitchFamily="34" charset="-120"/>
              <a:ea typeface="微軟正黑體 Light" panose="020B0304030504040204" pitchFamily="34" charset="-120"/>
            </a:endParaRPr>
          </a:p>
          <a:p>
            <a:pPr marL="0" indent="0">
              <a:spcBef>
                <a:spcPct val="0"/>
              </a:spcBef>
              <a:buNone/>
            </a:pPr>
            <a:r>
              <a:rPr lang="zh-TW" altLang="en-US" b="1" dirty="0">
                <a:solidFill>
                  <a:srgbClr val="545454"/>
                </a:solidFill>
                <a:latin typeface="微軟正黑體 Light" panose="020B0304030504040204" pitchFamily="34" charset="-120"/>
                <a:ea typeface="微軟正黑體 Light" panose="020B0304030504040204" pitchFamily="34" charset="-120"/>
              </a:rPr>
              <a:t>服務內容</a:t>
            </a:r>
            <a:r>
              <a:rPr lang="en-US" altLang="zh-TW" b="1" dirty="0">
                <a:solidFill>
                  <a:srgbClr val="545454"/>
                </a:solidFill>
                <a:latin typeface="微軟正黑體 Light" panose="020B0304030504040204" pitchFamily="34" charset="-120"/>
                <a:ea typeface="微軟正黑體 Light" panose="020B0304030504040204" pitchFamily="34" charset="-120"/>
              </a:rPr>
              <a:t>:</a:t>
            </a:r>
            <a:r>
              <a:rPr lang="zh-TW" altLang="en-US" b="1" dirty="0">
                <a:solidFill>
                  <a:srgbClr val="545454"/>
                </a:solidFill>
                <a:latin typeface="微軟正黑體 Light" panose="020B0304030504040204" pitchFamily="34" charset="-120"/>
                <a:ea typeface="微軟正黑體 Light" panose="020B0304030504040204" pitchFamily="34" charset="-120"/>
              </a:rPr>
              <a:t> </a:t>
            </a:r>
            <a:endParaRPr lang="en-US" altLang="zh-TW" b="1" dirty="0">
              <a:solidFill>
                <a:srgbClr val="545454"/>
              </a:solidFill>
              <a:latin typeface="微軟正黑體 Light" panose="020B0304030504040204" pitchFamily="34" charset="-120"/>
              <a:ea typeface="微軟正黑體 Light" panose="020B0304030504040204" pitchFamily="34" charset="-120"/>
            </a:endParaRPr>
          </a:p>
          <a:p>
            <a:pPr marL="457200" indent="-457200">
              <a:spcBef>
                <a:spcPct val="0"/>
              </a:spcBef>
              <a:buFont typeface="+mj-lt"/>
              <a:buAutoNum type="arabicPeriod"/>
            </a:pPr>
            <a:r>
              <a:rPr lang="zh-TW" altLang="en-US" dirty="0" smtClean="0">
                <a:solidFill>
                  <a:srgbClr val="545454"/>
                </a:solidFill>
                <a:latin typeface="微軟正黑體 Light" panose="020B0304030504040204" pitchFamily="34" charset="-120"/>
                <a:ea typeface="微軟正黑體 Light" panose="020B0304030504040204" pitchFamily="34" charset="-120"/>
              </a:rPr>
              <a:t>返家</a:t>
            </a:r>
            <a:r>
              <a:rPr lang="zh-TW" altLang="en-US" dirty="0">
                <a:solidFill>
                  <a:srgbClr val="545454"/>
                </a:solidFill>
                <a:latin typeface="微軟正黑體 Light" panose="020B0304030504040204" pitchFamily="34" charset="-120"/>
                <a:ea typeface="微軟正黑體 Light" panose="020B0304030504040204" pitchFamily="34" charset="-120"/>
              </a:rPr>
              <a:t>服務：加強受刑人親職認知，提昇家庭對受刑人接納。</a:t>
            </a:r>
            <a:endParaRPr lang="en-US" altLang="zh-TW" dirty="0">
              <a:solidFill>
                <a:srgbClr val="545454"/>
              </a:solidFill>
              <a:latin typeface="微軟正黑體 Light" panose="020B0304030504040204" pitchFamily="34" charset="-120"/>
              <a:ea typeface="微軟正黑體 Light" panose="020B0304030504040204" pitchFamily="34" charset="-120"/>
            </a:endParaRPr>
          </a:p>
          <a:p>
            <a:pPr marL="457200" indent="-457200">
              <a:spcBef>
                <a:spcPct val="0"/>
              </a:spcBef>
              <a:buFont typeface="+mj-lt"/>
              <a:buAutoNum type="arabicPeriod"/>
            </a:pPr>
            <a:r>
              <a:rPr lang="zh-TW" altLang="en-US" dirty="0" smtClean="0">
                <a:solidFill>
                  <a:srgbClr val="545454"/>
                </a:solidFill>
                <a:latin typeface="微軟正黑體 Light" panose="020B0304030504040204" pitchFamily="34" charset="-120"/>
                <a:ea typeface="微軟正黑體 Light" panose="020B0304030504040204" pitchFamily="34" charset="-120"/>
              </a:rPr>
              <a:t>返家</a:t>
            </a:r>
            <a:r>
              <a:rPr lang="zh-TW" altLang="en-US" dirty="0">
                <a:solidFill>
                  <a:srgbClr val="545454"/>
                </a:solidFill>
                <a:latin typeface="微軟正黑體 Light" panose="020B0304030504040204" pitchFamily="34" charset="-120"/>
                <a:ea typeface="微軟正黑體 Light" panose="020B0304030504040204" pitchFamily="34" charset="-120"/>
              </a:rPr>
              <a:t>準備服務</a:t>
            </a:r>
            <a:r>
              <a:rPr lang="en-US" altLang="zh-TW" dirty="0">
                <a:solidFill>
                  <a:srgbClr val="545454"/>
                </a:solidFill>
                <a:latin typeface="微軟正黑體 Light" panose="020B0304030504040204" pitchFamily="34" charset="-120"/>
                <a:ea typeface="微軟正黑體 Light" panose="020B0304030504040204" pitchFamily="34" charset="-120"/>
              </a:rPr>
              <a:t>(</a:t>
            </a:r>
            <a:r>
              <a:rPr lang="zh-TW" altLang="en-US" dirty="0">
                <a:solidFill>
                  <a:srgbClr val="545454"/>
                </a:solidFill>
                <a:latin typeface="微軟正黑體 Light" panose="020B0304030504040204" pitchFamily="34" charset="-120"/>
                <a:ea typeface="微軟正黑體 Light" panose="020B0304030504040204" pitchFamily="34" charset="-120"/>
              </a:rPr>
              <a:t>諮商輔導、家庭訪視，建立初步之正向聯繫</a:t>
            </a:r>
            <a:r>
              <a:rPr lang="en-US" altLang="zh-TW" dirty="0">
                <a:solidFill>
                  <a:srgbClr val="545454"/>
                </a:solidFill>
                <a:latin typeface="微軟正黑體 Light" panose="020B0304030504040204" pitchFamily="34" charset="-120"/>
                <a:ea typeface="微軟正黑體 Light" panose="020B0304030504040204" pitchFamily="34" charset="-120"/>
              </a:rPr>
              <a:t>)</a:t>
            </a:r>
            <a:r>
              <a:rPr lang="zh-TW" altLang="en-US" dirty="0">
                <a:solidFill>
                  <a:srgbClr val="616161"/>
                </a:solidFill>
                <a:latin typeface="微軟正黑體 Light" panose="020B0304030504040204" pitchFamily="34" charset="-120"/>
                <a:ea typeface="微軟正黑體 Light" panose="020B0304030504040204" pitchFamily="34" charset="-120"/>
                <a:cs typeface="Meiryo" panose="020B0604030504040204" pitchFamily="34" charset="-128"/>
              </a:rPr>
              <a:t> 。</a:t>
            </a:r>
            <a:endParaRPr lang="en-US" altLang="zh-TW" dirty="0">
              <a:solidFill>
                <a:srgbClr val="545454"/>
              </a:solidFill>
              <a:latin typeface="微軟正黑體 Light" panose="020B0304030504040204" pitchFamily="34" charset="-120"/>
              <a:ea typeface="微軟正黑體 Light" panose="020B0304030504040204" pitchFamily="34" charset="-120"/>
            </a:endParaRPr>
          </a:p>
          <a:p>
            <a:pPr marL="457200" indent="-457200">
              <a:spcBef>
                <a:spcPct val="0"/>
              </a:spcBef>
              <a:buFont typeface="+mj-lt"/>
              <a:buAutoNum type="arabicPeriod"/>
            </a:pPr>
            <a:r>
              <a:rPr lang="zh-TW" altLang="en-US" dirty="0" smtClean="0">
                <a:solidFill>
                  <a:srgbClr val="545454"/>
                </a:solidFill>
                <a:latin typeface="微軟正黑體 Light" panose="020B0304030504040204" pitchFamily="34" charset="-120"/>
                <a:ea typeface="微軟正黑體 Light" panose="020B0304030504040204" pitchFamily="34" charset="-120"/>
              </a:rPr>
              <a:t>返家</a:t>
            </a:r>
            <a:r>
              <a:rPr lang="zh-TW" altLang="en-US" dirty="0">
                <a:solidFill>
                  <a:srgbClr val="545454"/>
                </a:solidFill>
                <a:latin typeface="微軟正黑體 Light" panose="020B0304030504040204" pitchFamily="34" charset="-120"/>
                <a:ea typeface="微軟正黑體 Light" panose="020B0304030504040204" pitchFamily="34" charset="-120"/>
              </a:rPr>
              <a:t>後追蹤</a:t>
            </a:r>
            <a:r>
              <a:rPr lang="zh-TW" altLang="en-US" dirty="0">
                <a:solidFill>
                  <a:srgbClr val="616161"/>
                </a:solidFill>
                <a:latin typeface="微軟正黑體 Light" panose="020B0304030504040204" pitchFamily="34" charset="-120"/>
                <a:ea typeface="微軟正黑體 Light" panose="020B0304030504040204" pitchFamily="34" charset="-120"/>
                <a:cs typeface="Meiryo" panose="020B0604030504040204" pitchFamily="34" charset="-128"/>
              </a:rPr>
              <a:t>。</a:t>
            </a:r>
            <a:endParaRPr lang="en-US" altLang="zh-TW" dirty="0">
              <a:solidFill>
                <a:srgbClr val="545454"/>
              </a:solidFill>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endParaRPr lang="zh-TW" altLang="en-US" dirty="0">
              <a:latin typeface="微軟正黑體 Light" panose="020B0304030504040204" pitchFamily="34" charset="-120"/>
              <a:ea typeface="微軟正黑體 Light" panose="020B0304030504040204" pitchFamily="34" charset="-120"/>
            </a:endParaRP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200" y="675251"/>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間接保護</a:t>
            </a:r>
            <a:r>
              <a:rPr lang="en-US" altLang="zh-TW" sz="4400" b="1" noProof="1" smtClean="0">
                <a:solidFill>
                  <a:schemeClr val="accent5"/>
                </a:solidFill>
                <a:latin typeface="微軟正黑體 Light" panose="020B0304030504040204" pitchFamily="34" charset="-120"/>
                <a:ea typeface="微軟正黑體 Light" panose="020B0304030504040204" pitchFamily="34" charset="-120"/>
              </a:rPr>
              <a:t>-</a:t>
            </a:r>
            <a:r>
              <a:rPr lang="zh-TW" altLang="en-US" sz="4400" b="1" noProof="1">
                <a:solidFill>
                  <a:schemeClr val="accent5"/>
                </a:solidFill>
                <a:latin typeface="微軟正黑體 Light" panose="020B0304030504040204" pitchFamily="34" charset="-120"/>
                <a:ea typeface="微軟正黑體 Light" panose="020B0304030504040204" pitchFamily="34" charset="-120"/>
              </a:rPr>
              <a:t>生活</a:t>
            </a:r>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輔導</a:t>
            </a:r>
            <a:endParaRPr lang="en-US" altLang="zh-TW" sz="4400" b="1" noProof="1" smtClean="0">
              <a:solidFill>
                <a:schemeClr val="accent5"/>
              </a:solidFill>
              <a:latin typeface="微軟正黑體 Light" panose="020B0304030504040204" pitchFamily="34" charset="-120"/>
              <a:ea typeface="微軟正黑體 Light" panose="020B0304030504040204" pitchFamily="34" charset="-120"/>
            </a:endParaRPr>
          </a:p>
          <a:p>
            <a:r>
              <a:rPr lang="zh-TW" altLang="en-US" sz="4400" b="1" noProof="1">
                <a:solidFill>
                  <a:schemeClr val="accent5"/>
                </a:solidFill>
                <a:latin typeface="微軟正黑體 Light" panose="020B0304030504040204" pitchFamily="34" charset="-120"/>
                <a:ea typeface="微軟正黑體 Light" panose="020B0304030504040204" pitchFamily="34" charset="-120"/>
              </a:rPr>
              <a:t>更生人家庭支持及援助家庭方案</a:t>
            </a:r>
            <a:endParaRPr lang="en-US" sz="4400" b="1" noProof="1">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29475470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523702" y="2237552"/>
            <a:ext cx="11139054" cy="4620448"/>
          </a:xfrm>
        </p:spPr>
        <p:txBody>
          <a:bodyPr>
            <a:noAutofit/>
          </a:bodyPr>
          <a:lstStyle/>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1</a:t>
            </a:r>
            <a:r>
              <a:rPr lang="en-US" altLang="zh-TW" dirty="0" smtClean="0">
                <a:latin typeface="微軟正黑體 Light" panose="020B0304030504040204" pitchFamily="34" charset="-120"/>
                <a:ea typeface="微軟正黑體 Light" panose="020B0304030504040204" pitchFamily="34" charset="-120"/>
              </a:rPr>
              <a:t>.</a:t>
            </a:r>
            <a:r>
              <a:rPr lang="zh-TW" altLang="en-US" dirty="0">
                <a:latin typeface="微軟正黑體 Light" panose="020B0304030504040204" pitchFamily="34" charset="-120"/>
                <a:ea typeface="微軟正黑體 Light" panose="020B0304030504040204" pitchFamily="34" charset="-120"/>
              </a:rPr>
              <a:t>與出監前六個月之</a:t>
            </a:r>
            <a:r>
              <a:rPr lang="zh-TW" altLang="zh-TW" dirty="0">
                <a:latin typeface="微軟正黑體 Light" panose="020B0304030504040204" pitchFamily="34" charset="-120"/>
                <a:ea typeface="微軟正黑體 Light" panose="020B0304030504040204" pitchFamily="34" charset="-120"/>
              </a:rPr>
              <a:t>毒品更生人</a:t>
            </a:r>
            <a:r>
              <a:rPr lang="zh-TW" altLang="en-US" dirty="0">
                <a:latin typeface="微軟正黑體 Light" panose="020B0304030504040204" pitchFamily="34" charset="-120"/>
                <a:ea typeface="微軟正黑體 Light" panose="020B0304030504040204" pitchFamily="34" charset="-120"/>
              </a:rPr>
              <a:t>進行入監輔導等出監轉銜</a:t>
            </a:r>
            <a:r>
              <a:rPr lang="zh-TW" altLang="en-US" dirty="0" smtClean="0">
                <a:latin typeface="微軟正黑體 Light" panose="020B0304030504040204" pitchFamily="34" charset="-120"/>
                <a:ea typeface="微軟正黑體 Light" panose="020B0304030504040204" pitchFamily="34" charset="-120"/>
              </a:rPr>
              <a:t>作業。</a:t>
            </a:r>
            <a:endParaRPr lang="zh-TW" altLang="en-US"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2</a:t>
            </a:r>
            <a:r>
              <a:rPr lang="en-US" altLang="zh-TW" dirty="0" smtClean="0">
                <a:latin typeface="微軟正黑體 Light" panose="020B0304030504040204" pitchFamily="34" charset="-120"/>
                <a:ea typeface="微軟正黑體 Light" panose="020B0304030504040204" pitchFamily="34" charset="-120"/>
              </a:rPr>
              <a:t>.</a:t>
            </a:r>
            <a:r>
              <a:rPr lang="zh-TW" altLang="en-US" dirty="0">
                <a:latin typeface="微軟正黑體 Light" panose="020B0304030504040204" pitchFamily="34" charset="-120"/>
                <a:ea typeface="微軟正黑體 Light" panose="020B0304030504040204" pitchFamily="34" charset="-120"/>
              </a:rPr>
              <a:t>鼓勵更生人穩定就業，若更生人穩定就業三個月，每月獎勵</a:t>
            </a:r>
            <a:r>
              <a:rPr lang="en-US" altLang="zh-TW" dirty="0">
                <a:latin typeface="微軟正黑體 Light" panose="020B0304030504040204" pitchFamily="34" charset="-120"/>
                <a:ea typeface="微軟正黑體 Light" panose="020B0304030504040204" pitchFamily="34" charset="-120"/>
              </a:rPr>
              <a:t>3000</a:t>
            </a:r>
            <a:r>
              <a:rPr lang="zh-TW" altLang="en-US" dirty="0">
                <a:latin typeface="微軟正黑體 Light" panose="020B0304030504040204" pitchFamily="34" charset="-120"/>
                <a:ea typeface="微軟正黑體 Light" panose="020B0304030504040204" pitchFamily="34" charset="-120"/>
              </a:rPr>
              <a:t>元，若穩定就業六個月，再每月獎勵</a:t>
            </a:r>
            <a:r>
              <a:rPr lang="en-US" altLang="zh-TW" dirty="0">
                <a:latin typeface="微軟正黑體 Light" panose="020B0304030504040204" pitchFamily="34" charset="-120"/>
                <a:ea typeface="微軟正黑體 Light" panose="020B0304030504040204" pitchFamily="34" charset="-120"/>
              </a:rPr>
              <a:t>3000</a:t>
            </a:r>
            <a:r>
              <a:rPr lang="zh-TW" altLang="en-US" dirty="0">
                <a:latin typeface="微軟正黑體 Light" panose="020B0304030504040204" pitchFamily="34" charset="-120"/>
                <a:ea typeface="微軟正黑體 Light" panose="020B0304030504040204" pitchFamily="34" charset="-120"/>
              </a:rPr>
              <a:t>元</a:t>
            </a:r>
            <a:r>
              <a:rPr lang="zh-TW" altLang="en-US" dirty="0" smtClean="0">
                <a:latin typeface="微軟正黑體 Light" panose="020B0304030504040204" pitchFamily="34" charset="-120"/>
                <a:ea typeface="微軟正黑體 Light" panose="020B0304030504040204" pitchFamily="34" charset="-120"/>
              </a:rPr>
              <a:t>。</a:t>
            </a:r>
            <a:endParaRPr lang="en-US" altLang="zh-TW" dirty="0" smtClean="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smtClean="0">
                <a:latin typeface="微軟正黑體 Light" panose="020B0304030504040204" pitchFamily="34" charset="-120"/>
                <a:ea typeface="微軟正黑體 Light" panose="020B0304030504040204" pitchFamily="34" charset="-120"/>
              </a:rPr>
              <a:t>3.</a:t>
            </a:r>
            <a:r>
              <a:rPr lang="zh-TW" altLang="zh-TW" dirty="0">
                <a:solidFill>
                  <a:srgbClr val="545454"/>
                </a:solidFill>
                <a:latin typeface="微軟正黑體 Light" panose="020B0304030504040204" pitchFamily="34" charset="-120"/>
                <a:ea typeface="微軟正黑體 Light" panose="020B0304030504040204" pitchFamily="34" charset="-120"/>
              </a:rPr>
              <a:t>針對有租屋需求之個案，提供短暫性</a:t>
            </a:r>
            <a:r>
              <a:rPr lang="zh-TW" altLang="en-US" dirty="0">
                <a:solidFill>
                  <a:srgbClr val="545454"/>
                </a:solidFill>
                <a:latin typeface="微軟正黑體 Light" panose="020B0304030504040204" pitchFamily="34" charset="-120"/>
                <a:ea typeface="微軟正黑體 Light" panose="020B0304030504040204" pitchFamily="34" charset="-120"/>
              </a:rPr>
              <a:t>押金及</a:t>
            </a:r>
            <a:r>
              <a:rPr lang="zh-TW" altLang="zh-TW" dirty="0">
                <a:solidFill>
                  <a:srgbClr val="545454"/>
                </a:solidFill>
                <a:latin typeface="微軟正黑體 Light" panose="020B0304030504040204" pitchFamily="34" charset="-120"/>
                <a:ea typeface="微軟正黑體 Light" panose="020B0304030504040204" pitchFamily="34" charset="-120"/>
              </a:rPr>
              <a:t>租金補助</a:t>
            </a:r>
            <a:r>
              <a:rPr lang="zh-TW" altLang="en-US" dirty="0">
                <a:solidFill>
                  <a:srgbClr val="545454"/>
                </a:solidFill>
                <a:latin typeface="微軟正黑體 Light" panose="020B0304030504040204" pitchFamily="34" charset="-120"/>
                <a:ea typeface="微軟正黑體 Light" panose="020B0304030504040204" pitchFamily="34" charset="-120"/>
              </a:rPr>
              <a:t>，最高補助六個月。</a:t>
            </a:r>
            <a:endParaRPr lang="en-US" altLang="zh-TW" dirty="0">
              <a:solidFill>
                <a:srgbClr val="545454"/>
              </a:solidFill>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smtClean="0">
                <a:latin typeface="微軟正黑體 Light" panose="020B0304030504040204" pitchFamily="34" charset="-120"/>
                <a:ea typeface="微軟正黑體 Light" panose="020B0304030504040204" pitchFamily="34" charset="-120"/>
              </a:rPr>
              <a:t>4.</a:t>
            </a:r>
            <a:r>
              <a:rPr lang="zh-TW" altLang="zh-TW" dirty="0">
                <a:solidFill>
                  <a:srgbClr val="545454"/>
                </a:solidFill>
                <a:latin typeface="微軟正黑體 Light" panose="020B0304030504040204" pitchFamily="34" charset="-120"/>
                <a:ea typeface="微軟正黑體 Light" panose="020B0304030504040204" pitchFamily="34" charset="-120"/>
              </a:rPr>
              <a:t>連結心理諮商專業人力資源，針對藥癮更生人進行需求評估，提供個別或團體</a:t>
            </a:r>
            <a:r>
              <a:rPr lang="en-US" altLang="zh-TW" dirty="0">
                <a:solidFill>
                  <a:srgbClr val="545454"/>
                </a:solidFill>
                <a:latin typeface="微軟正黑體 Light" panose="020B0304030504040204" pitchFamily="34" charset="-120"/>
                <a:ea typeface="微軟正黑體 Light" panose="020B0304030504040204" pitchFamily="34" charset="-120"/>
              </a:rPr>
              <a:t>(</a:t>
            </a:r>
            <a:r>
              <a:rPr lang="zh-TW" altLang="zh-TW" dirty="0">
                <a:solidFill>
                  <a:srgbClr val="545454"/>
                </a:solidFill>
                <a:latin typeface="微軟正黑體 Light" panose="020B0304030504040204" pitchFamily="34" charset="-120"/>
                <a:ea typeface="微軟正黑體 Light" panose="020B0304030504040204" pitchFamily="34" charset="-120"/>
              </a:rPr>
              <a:t>包含家族</a:t>
            </a:r>
            <a:r>
              <a:rPr lang="en-US" altLang="zh-TW" dirty="0">
                <a:solidFill>
                  <a:srgbClr val="545454"/>
                </a:solidFill>
                <a:latin typeface="微軟正黑體 Light" panose="020B0304030504040204" pitchFamily="34" charset="-120"/>
                <a:ea typeface="微軟正黑體 Light" panose="020B0304030504040204" pitchFamily="34" charset="-120"/>
              </a:rPr>
              <a:t>)</a:t>
            </a:r>
            <a:r>
              <a:rPr lang="zh-TW" altLang="zh-TW" dirty="0">
                <a:solidFill>
                  <a:srgbClr val="545454"/>
                </a:solidFill>
                <a:latin typeface="微軟正黑體 Light" panose="020B0304030504040204" pitchFamily="34" charset="-120"/>
                <a:ea typeface="微軟正黑體 Light" panose="020B0304030504040204" pitchFamily="34" charset="-120"/>
              </a:rPr>
              <a:t>心理諮商、心理輔導治療課程，並擬定社區處遇措施評估表，以利個案管理員強化家庭接納意願，促進家庭之穩定與和諧</a:t>
            </a:r>
            <a:r>
              <a:rPr lang="zh-TW" altLang="en-US" dirty="0">
                <a:solidFill>
                  <a:srgbClr val="616161"/>
                </a:solidFill>
                <a:latin typeface="微軟正黑體 Light" panose="020B0304030504040204" pitchFamily="34" charset="-120"/>
                <a:ea typeface="微軟正黑體 Light" panose="020B0304030504040204" pitchFamily="34" charset="-120"/>
                <a:cs typeface="Meiryo" panose="020B0604030504040204" pitchFamily="34" charset="-128"/>
              </a:rPr>
              <a:t>。</a:t>
            </a:r>
            <a:endParaRPr lang="en-US" altLang="zh-TW" dirty="0">
              <a:solidFill>
                <a:srgbClr val="545454"/>
              </a:solidFill>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endParaRPr lang="zh-TW" altLang="en-US" dirty="0">
              <a:latin typeface="微軟正黑體 Light" panose="020B0304030504040204" pitchFamily="34" charset="-120"/>
              <a:ea typeface="微軟正黑體 Light" panose="020B0304030504040204" pitchFamily="34" charset="-120"/>
            </a:endParaRP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200" y="675251"/>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間接保護</a:t>
            </a:r>
            <a:r>
              <a:rPr lang="en-US" altLang="zh-TW" sz="4400" b="1" noProof="1" smtClean="0">
                <a:solidFill>
                  <a:schemeClr val="accent5"/>
                </a:solidFill>
                <a:latin typeface="微軟正黑體 Light" panose="020B0304030504040204" pitchFamily="34" charset="-120"/>
                <a:ea typeface="微軟正黑體 Light" panose="020B0304030504040204" pitchFamily="34" charset="-120"/>
              </a:rPr>
              <a:t>-</a:t>
            </a:r>
            <a:r>
              <a:rPr lang="zh-TW" altLang="en-US" sz="4400" b="1" noProof="1">
                <a:solidFill>
                  <a:schemeClr val="accent5"/>
                </a:solidFill>
                <a:latin typeface="微軟正黑體 Light" panose="020B0304030504040204" pitchFamily="34" charset="-120"/>
                <a:ea typeface="微軟正黑體 Light" panose="020B0304030504040204" pitchFamily="34" charset="-120"/>
              </a:rPr>
              <a:t>生活</a:t>
            </a:r>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輔導</a:t>
            </a:r>
            <a:endParaRPr lang="en-US" altLang="zh-TW" sz="4400" b="1" noProof="1" smtClean="0">
              <a:solidFill>
                <a:schemeClr val="accent5"/>
              </a:solidFill>
              <a:latin typeface="微軟正黑體 Light" panose="020B0304030504040204" pitchFamily="34" charset="-120"/>
              <a:ea typeface="微軟正黑體 Light" panose="020B0304030504040204" pitchFamily="34" charset="-120"/>
            </a:endParaRPr>
          </a:p>
          <a:p>
            <a:r>
              <a:rPr lang="zh-TW" altLang="en-US" sz="4400" b="1" noProof="1">
                <a:solidFill>
                  <a:schemeClr val="accent5"/>
                </a:solidFill>
                <a:latin typeface="微軟正黑體 Light" panose="020B0304030504040204" pitchFamily="34" charset="-120"/>
                <a:ea typeface="微軟正黑體 Light" panose="020B0304030504040204" pitchFamily="34" charset="-120"/>
              </a:rPr>
              <a:t>強化毒品犯更生保護及社區處遇資源計畫</a:t>
            </a:r>
            <a:endParaRPr lang="en-US" sz="4400" b="1" noProof="1">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1209227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版面配置區 2"/>
          <p:cNvSpPr>
            <a:spLocks noGrp="1"/>
          </p:cNvSpPr>
          <p:nvPr>
            <p:ph type="body" sz="quarter" idx="4294967295"/>
          </p:nvPr>
        </p:nvSpPr>
        <p:spPr>
          <a:xfrm>
            <a:off x="5613009" y="2560328"/>
            <a:ext cx="5528603" cy="1969469"/>
          </a:xfrm>
          <a:prstGeom prst="rect">
            <a:avLst/>
          </a:prstGeom>
        </p:spPr>
        <p:txBody>
          <a:bodyPr>
            <a:noAutofit/>
          </a:bodyPr>
          <a:lstStyle/>
          <a:p>
            <a:pPr marL="0" indent="0">
              <a:spcBef>
                <a:spcPct val="0"/>
              </a:spcBef>
              <a:buNone/>
            </a:pPr>
            <a:r>
              <a:rPr lang="zh-TW" altLang="en-US" sz="4400" b="1" dirty="0">
                <a:latin typeface="微軟正黑體 Light" panose="020B0304030504040204" pitchFamily="34" charset="-120"/>
                <a:ea typeface="微軟正黑體 Light" panose="020B0304030504040204" pitchFamily="34" charset="-120"/>
              </a:rPr>
              <a:t>資助旅費</a:t>
            </a:r>
            <a:endParaRPr lang="en-US" altLang="zh-TW" sz="4400" b="1" dirty="0" smtClean="0">
              <a:latin typeface="微軟正黑體 Light" panose="020B0304030504040204" pitchFamily="34" charset="-120"/>
              <a:ea typeface="微軟正黑體 Light" panose="020B0304030504040204" pitchFamily="34" charset="-120"/>
            </a:endParaRPr>
          </a:p>
          <a:p>
            <a:pPr>
              <a:spcBef>
                <a:spcPct val="0"/>
              </a:spcBef>
            </a:pPr>
            <a:endParaRPr lang="en-US" altLang="zh-TW" sz="4400" b="1" dirty="0">
              <a:latin typeface="微軟正黑體 Light" panose="020B0304030504040204" pitchFamily="34" charset="-120"/>
              <a:ea typeface="微軟正黑體 Light" panose="020B0304030504040204" pitchFamily="34" charset="-120"/>
            </a:endParaRPr>
          </a:p>
          <a:p>
            <a:pPr marL="0" indent="0">
              <a:spcBef>
                <a:spcPct val="0"/>
              </a:spcBef>
              <a:buNone/>
            </a:pPr>
            <a:r>
              <a:rPr lang="zh-TW" altLang="en-US" sz="4400" b="1" dirty="0" smtClean="0">
                <a:latin typeface="微軟正黑體 Light" panose="020B0304030504040204" pitchFamily="34" charset="-120"/>
                <a:ea typeface="微軟正黑體 Light" panose="020B0304030504040204" pitchFamily="34" charset="-120"/>
              </a:rPr>
              <a:t>圓夢創業貸款</a:t>
            </a:r>
            <a:endParaRPr lang="en-US" altLang="zh-TW" sz="4400" b="1" dirty="0" smtClean="0">
              <a:latin typeface="微軟正黑體 Light" panose="020B0304030504040204" pitchFamily="34" charset="-120"/>
              <a:ea typeface="微軟正黑體 Light" panose="020B0304030504040204" pitchFamily="34" charset="-120"/>
            </a:endParaRPr>
          </a:p>
        </p:txBody>
      </p:sp>
      <p:sp>
        <p:nvSpPr>
          <p:cNvPr id="19" name="文字版面配置區 2"/>
          <p:cNvSpPr>
            <a:spLocks noGrp="1"/>
          </p:cNvSpPr>
          <p:nvPr>
            <p:ph type="body" sz="quarter" idx="4294967295"/>
          </p:nvPr>
        </p:nvSpPr>
        <p:spPr>
          <a:xfrm>
            <a:off x="1716258" y="3223530"/>
            <a:ext cx="3896751" cy="811869"/>
          </a:xfrm>
          <a:prstGeom prst="rect">
            <a:avLst/>
          </a:prstGeom>
        </p:spPr>
        <p:txBody>
          <a:bodyPr>
            <a:normAutofit/>
          </a:bodyPr>
          <a:lstStyle/>
          <a:p>
            <a:pPr marL="0" indent="0" algn="ctr">
              <a:spcBef>
                <a:spcPct val="0"/>
              </a:spcBef>
              <a:buNone/>
            </a:pPr>
            <a:r>
              <a:rPr lang="zh-TW" altLang="en-US" sz="4400" b="1" dirty="0" smtClean="0">
                <a:solidFill>
                  <a:schemeClr val="accent5"/>
                </a:solidFill>
                <a:latin typeface="微軟正黑體 Light" panose="020B0304030504040204" pitchFamily="34" charset="-120"/>
                <a:ea typeface="微軟正黑體 Light" panose="020B0304030504040204" pitchFamily="34" charset="-120"/>
              </a:rPr>
              <a:t>暫時保護</a:t>
            </a:r>
            <a:endParaRPr lang="en-US" altLang="zh-TW" sz="5400" b="1" dirty="0" smtClean="0">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277276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198" y="2124522"/>
            <a:ext cx="10950527" cy="4402887"/>
          </a:xfrm>
        </p:spPr>
        <p:txBody>
          <a:bodyPr>
            <a:noAutofit/>
          </a:bodyPr>
          <a:lstStyle/>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1.</a:t>
            </a:r>
            <a:r>
              <a:rPr lang="zh-TW" altLang="en-US" dirty="0">
                <a:latin typeface="微軟正黑體 Light" panose="020B0304030504040204" pitchFamily="34" charset="-120"/>
                <a:ea typeface="微軟正黑體 Light" panose="020B0304030504040204" pitchFamily="34" charset="-120"/>
              </a:rPr>
              <a:t>依據</a:t>
            </a:r>
            <a:r>
              <a:rPr lang="zh-TW" altLang="zh-TW" dirty="0">
                <a:latin typeface="微軟正黑體 Light" panose="020B0304030504040204" pitchFamily="34" charset="-120"/>
                <a:ea typeface="微軟正黑體 Light" panose="020B0304030504040204" pitchFamily="34" charset="-120"/>
              </a:rPr>
              <a:t>臺灣更生保護會資助應受保護人旅費、慰問金、技藝訓練費用標準</a:t>
            </a:r>
            <a:r>
              <a:rPr lang="zh-TW" altLang="en-US" dirty="0">
                <a:latin typeface="微軟正黑體 Light" panose="020B0304030504040204" pitchFamily="34" charset="-120"/>
                <a:ea typeface="微軟正黑體 Light" panose="020B0304030504040204" pitchFamily="34" charset="-120"/>
              </a:rPr>
              <a:t>辦法辦理。</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2.</a:t>
            </a:r>
            <a:r>
              <a:rPr lang="zh-TW" altLang="en-US" dirty="0">
                <a:latin typeface="微軟正黑體 Light" panose="020B0304030504040204" pitchFamily="34" charset="-120"/>
                <a:ea typeface="微軟正黑體 Light" panose="020B0304030504040204" pitchFamily="34" charset="-120"/>
              </a:rPr>
              <a:t>甫出獄欲返回家鄉之收容人於出監前，如無法自力購買返鄉車資，可向監所主管報告後，由監所審查後，代更保會資助收容人返回戶籍地車資，原則上資助標準為，鐵路局莒光號車資加上</a:t>
            </a:r>
            <a:r>
              <a:rPr lang="en-US" altLang="zh-TW" dirty="0">
                <a:latin typeface="微軟正黑體 Light" panose="020B0304030504040204" pitchFamily="34" charset="-120"/>
                <a:ea typeface="微軟正黑體 Light" panose="020B0304030504040204" pitchFamily="34" charset="-120"/>
              </a:rPr>
              <a:t>100</a:t>
            </a:r>
            <a:r>
              <a:rPr lang="zh-TW" altLang="en-US" dirty="0">
                <a:latin typeface="微軟正黑體 Light" panose="020B0304030504040204" pitchFamily="34" charset="-120"/>
                <a:ea typeface="微軟正黑體 Light" panose="020B0304030504040204" pitchFamily="34" charset="-120"/>
              </a:rPr>
              <a:t>元膳食費。</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3.</a:t>
            </a:r>
            <a:r>
              <a:rPr lang="zh-TW" altLang="en-US" dirty="0">
                <a:latin typeface="微軟正黑體 Light" panose="020B0304030504040204" pitchFamily="34" charset="-120"/>
                <a:ea typeface="微軟正黑體 Light" panose="020B0304030504040204" pitchFamily="34" charset="-120"/>
              </a:rPr>
              <a:t>更生人外出覓職，中途受困一時無法返鄉或前往目的地或觀護人轉介或自行至分會申請者，應填具申請書</a:t>
            </a:r>
            <a:r>
              <a:rPr lang="en-US" altLang="zh-TW" dirty="0">
                <a:latin typeface="微軟正黑體 Light" panose="020B0304030504040204" pitchFamily="34" charset="-120"/>
                <a:ea typeface="微軟正黑體 Light" panose="020B0304030504040204" pitchFamily="34" charset="-120"/>
              </a:rPr>
              <a:t>(</a:t>
            </a:r>
            <a:r>
              <a:rPr lang="zh-TW" altLang="en-US" dirty="0">
                <a:latin typeface="微軟正黑體 Light" panose="020B0304030504040204" pitchFamily="34" charset="-120"/>
                <a:ea typeface="微軟正黑體 Light" panose="020B0304030504040204" pitchFamily="34" charset="-120"/>
              </a:rPr>
              <a:t>向各地分會索取</a:t>
            </a:r>
            <a:r>
              <a:rPr lang="en-US" altLang="zh-TW" dirty="0">
                <a:latin typeface="微軟正黑體 Light" panose="020B0304030504040204" pitchFamily="34" charset="-120"/>
                <a:ea typeface="微軟正黑體 Light" panose="020B0304030504040204" pitchFamily="34" charset="-120"/>
              </a:rPr>
              <a:t>)</a:t>
            </a:r>
            <a:r>
              <a:rPr lang="zh-TW" altLang="en-US" dirty="0">
                <a:latin typeface="微軟正黑體 Light" panose="020B0304030504040204" pitchFamily="34" charset="-120"/>
                <a:ea typeface="微軟正黑體 Light" panose="020B0304030504040204" pitchFamily="34" charset="-120"/>
              </a:rPr>
              <a:t>並備妥身分證明文件→得向戶籍所在地之本會各分會申請。</a:t>
            </a: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200" y="478303"/>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暫時保護</a:t>
            </a:r>
            <a:endParaRPr lang="en-US" altLang="zh-TW" sz="4400" b="1" noProof="1" smtClean="0">
              <a:solidFill>
                <a:schemeClr val="accent5"/>
              </a:solidFill>
              <a:latin typeface="微軟正黑體 Light" panose="020B0304030504040204" pitchFamily="34" charset="-120"/>
              <a:ea typeface="微軟正黑體 Light" panose="020B0304030504040204" pitchFamily="34" charset="-120"/>
            </a:endParaRPr>
          </a:p>
          <a:p>
            <a:r>
              <a:rPr lang="zh-TW" altLang="en-US" sz="4400" b="1" noProof="1">
                <a:solidFill>
                  <a:schemeClr val="accent5"/>
                </a:solidFill>
                <a:latin typeface="微軟正黑體 Light" panose="020B0304030504040204" pitchFamily="34" charset="-120"/>
                <a:ea typeface="微軟正黑體 Light" panose="020B0304030504040204" pitchFamily="34" charset="-120"/>
              </a:rPr>
              <a:t>資助旅費</a:t>
            </a:r>
            <a:endParaRPr lang="en-US" sz="4400" b="1" noProof="1">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936676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198" y="1906624"/>
            <a:ext cx="10950527" cy="4733478"/>
          </a:xfrm>
        </p:spPr>
        <p:txBody>
          <a:bodyPr>
            <a:noAutofit/>
          </a:bodyPr>
          <a:lstStyle/>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1.</a:t>
            </a:r>
            <a:r>
              <a:rPr lang="zh-TW" altLang="en-US" dirty="0">
                <a:latin typeface="微軟正黑體 Light" panose="020B0304030504040204" pitchFamily="34" charset="-120"/>
                <a:ea typeface="微軟正黑體 Light" panose="020B0304030504040204" pitchFamily="34" charset="-120"/>
              </a:rPr>
              <a:t>財團法人臺灣更生保護會輔助受保護人創業小額貸款辦法辦理。</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2.</a:t>
            </a:r>
            <a:r>
              <a:rPr lang="zh-TW" altLang="en-US" dirty="0">
                <a:latin typeface="微軟正黑體 Light" panose="020B0304030504040204" pitchFamily="34" charset="-120"/>
                <a:ea typeface="微軟正黑體 Light" panose="020B0304030504040204" pitchFamily="34" charset="-120"/>
              </a:rPr>
              <a:t>更生人如有心悔改向上且適於創業而缺乏資金，可檢具相關文件向戶籍所在地之分會申請辦理。至多為新台幣</a:t>
            </a:r>
            <a:r>
              <a:rPr lang="en-US" altLang="zh-TW" dirty="0">
                <a:latin typeface="微軟正黑體 Light" panose="020B0304030504040204" pitchFamily="34" charset="-120"/>
                <a:ea typeface="微軟正黑體 Light" panose="020B0304030504040204" pitchFamily="34" charset="-120"/>
              </a:rPr>
              <a:t>80</a:t>
            </a:r>
            <a:r>
              <a:rPr lang="zh-TW" altLang="en-US" dirty="0">
                <a:latin typeface="微軟正黑體 Light" panose="020B0304030504040204" pitchFamily="34" charset="-120"/>
                <a:ea typeface="微軟正黑體 Light" panose="020B0304030504040204" pitchFamily="34" charset="-120"/>
              </a:rPr>
              <a:t>萬元，每人以</a:t>
            </a:r>
            <a:r>
              <a:rPr lang="en-US" altLang="zh-TW" dirty="0">
                <a:latin typeface="微軟正黑體 Light" panose="020B0304030504040204" pitchFamily="34" charset="-120"/>
                <a:ea typeface="微軟正黑體 Light" panose="020B0304030504040204" pitchFamily="34" charset="-120"/>
              </a:rPr>
              <a:t>1</a:t>
            </a:r>
            <a:r>
              <a:rPr lang="zh-TW" altLang="en-US" dirty="0">
                <a:latin typeface="微軟正黑體 Light" panose="020B0304030504040204" pitchFamily="34" charset="-120"/>
                <a:ea typeface="微軟正黑體 Light" panose="020B0304030504040204" pitchFamily="34" charset="-120"/>
              </a:rPr>
              <a:t>次為限。</a:t>
            </a:r>
            <a:endParaRPr lang="en-US" altLang="zh-TW"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3.</a:t>
            </a:r>
            <a:r>
              <a:rPr lang="zh-TW" altLang="zh-TW" dirty="0">
                <a:latin typeface="微軟正黑體 Light" panose="020B0304030504040204" pitchFamily="34" charset="-120"/>
                <a:ea typeface="微軟正黑體 Light" panose="020B0304030504040204" pitchFamily="34" charset="-120"/>
              </a:rPr>
              <a:t>分會受理申請後就各項文件切實審核查證，親自訪視貸款人及連帶保證人並製作談話紀錄；查看抵押品現值</a:t>
            </a:r>
            <a:r>
              <a:rPr lang="zh-TW" altLang="en-US" dirty="0">
                <a:latin typeface="微軟正黑體 Light" panose="020B0304030504040204" pitchFamily="34" charset="-120"/>
                <a:ea typeface="微軟正黑體 Light" panose="020B0304030504040204" pitchFamily="34" charset="-120"/>
              </a:rPr>
              <a:t>後</a:t>
            </a:r>
            <a:r>
              <a:rPr lang="zh-TW" altLang="zh-TW" dirty="0">
                <a:latin typeface="微軟正黑體 Light" panose="020B0304030504040204" pitchFamily="34" charset="-120"/>
                <a:ea typeface="微軟正黑體 Light" panose="020B0304030504040204" pitchFamily="34" charset="-120"/>
              </a:rPr>
              <a:t>提報審查小組審核。</a:t>
            </a: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4.</a:t>
            </a:r>
            <a:r>
              <a:rPr lang="zh-TW" altLang="zh-TW" dirty="0">
                <a:latin typeface="微軟正黑體 Light" panose="020B0304030504040204" pitchFamily="34" charset="-120"/>
                <a:ea typeface="微軟正黑體 Light" panose="020B0304030504040204" pitchFamily="34" charset="-120"/>
              </a:rPr>
              <a:t>由分會</a:t>
            </a:r>
            <a:r>
              <a:rPr lang="zh-TW" altLang="en-US" dirty="0">
                <a:latin typeface="微軟正黑體 Light" panose="020B0304030504040204" pitchFamily="34" charset="-120"/>
                <a:ea typeface="微軟正黑體 Light" panose="020B0304030504040204" pitchFamily="34" charset="-120"/>
              </a:rPr>
              <a:t>督導</a:t>
            </a:r>
            <a:r>
              <a:rPr lang="zh-TW" altLang="zh-TW" dirty="0">
                <a:latin typeface="微軟正黑體 Light" panose="020B0304030504040204" pitchFamily="34" charset="-120"/>
                <a:ea typeface="微軟正黑體 Light" panose="020B0304030504040204" pitchFamily="34" charset="-120"/>
              </a:rPr>
              <a:t>、</a:t>
            </a:r>
            <a:r>
              <a:rPr lang="zh-TW" altLang="en-US" dirty="0">
                <a:latin typeface="微軟正黑體 Light" panose="020B0304030504040204" pitchFamily="34" charset="-120"/>
                <a:ea typeface="微軟正黑體 Light" panose="020B0304030504040204" pitchFamily="34" charset="-120"/>
              </a:rPr>
              <a:t>主任委員</a:t>
            </a:r>
            <a:r>
              <a:rPr lang="zh-TW" altLang="zh-TW" dirty="0">
                <a:latin typeface="微軟正黑體 Light" panose="020B0304030504040204" pitchFamily="34" charset="-120"/>
                <a:ea typeface="微軟正黑體 Light" panose="020B0304030504040204" pitchFamily="34" charset="-120"/>
              </a:rPr>
              <a:t>等相關人員組成審查小組審核後，</a:t>
            </a:r>
            <a:r>
              <a:rPr lang="zh-TW" altLang="en-US" dirty="0">
                <a:latin typeface="微軟正黑體 Light" panose="020B0304030504040204" pitchFamily="34" charset="-120"/>
                <a:ea typeface="微軟正黑體 Light" panose="020B0304030504040204" pitchFamily="34" charset="-120"/>
              </a:rPr>
              <a:t>依程序</a:t>
            </a:r>
            <a:r>
              <a:rPr lang="zh-TW" altLang="zh-TW" dirty="0">
                <a:latin typeface="微軟正黑體 Light" panose="020B0304030504040204" pitchFamily="34" charset="-120"/>
                <a:ea typeface="微軟正黑體 Light" panose="020B0304030504040204" pitchFamily="34" charset="-120"/>
              </a:rPr>
              <a:t>核示</a:t>
            </a:r>
            <a:r>
              <a:rPr lang="zh-TW" altLang="en-US" dirty="0">
                <a:latin typeface="微軟正黑體 Light" panose="020B0304030504040204" pitchFamily="34" charset="-120"/>
                <a:ea typeface="微軟正黑體 Light" panose="020B0304030504040204" pitchFamily="34" charset="-120"/>
              </a:rPr>
              <a:t>後</a:t>
            </a:r>
            <a:r>
              <a:rPr lang="zh-TW" altLang="zh-TW" dirty="0">
                <a:latin typeface="微軟正黑體 Light" panose="020B0304030504040204" pitchFamily="34" charset="-120"/>
                <a:ea typeface="微軟正黑體 Light" panose="020B0304030504040204" pitchFamily="34" charset="-120"/>
              </a:rPr>
              <a:t>通知申請人</a:t>
            </a:r>
            <a:r>
              <a:rPr lang="zh-TW" altLang="en-US" dirty="0">
                <a:latin typeface="微軟正黑體 Light" panose="020B0304030504040204" pitchFamily="34" charset="-120"/>
                <a:ea typeface="微軟正黑體 Light" panose="020B0304030504040204" pitchFamily="34" charset="-120"/>
              </a:rPr>
              <a:t>審核結果</a:t>
            </a:r>
            <a:r>
              <a:rPr lang="zh-TW" altLang="zh-TW" dirty="0">
                <a:latin typeface="微軟正黑體 Light" panose="020B0304030504040204" pitchFamily="34" charset="-120"/>
                <a:ea typeface="微軟正黑體 Light" panose="020B0304030504040204" pitchFamily="34" charset="-120"/>
              </a:rPr>
              <a:t>。</a:t>
            </a: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200" y="478303"/>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暫時保護</a:t>
            </a:r>
            <a:endParaRPr lang="en-US" altLang="zh-TW" sz="4400" b="1" noProof="1" smtClean="0">
              <a:solidFill>
                <a:schemeClr val="accent5"/>
              </a:solidFill>
              <a:latin typeface="微軟正黑體 Light" panose="020B0304030504040204" pitchFamily="34" charset="-120"/>
              <a:ea typeface="微軟正黑體 Light" panose="020B0304030504040204" pitchFamily="34" charset="-120"/>
            </a:endParaRPr>
          </a:p>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圓夢創業貸款</a:t>
            </a:r>
            <a:endParaRPr lang="en-US" sz="4400" b="1" noProof="1">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2193929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200" y="2300218"/>
            <a:ext cx="10515600" cy="3917702"/>
          </a:xfrm>
        </p:spPr>
        <p:txBody>
          <a:bodyPr>
            <a:normAutofit/>
          </a:bodyPr>
          <a:lstStyle/>
          <a:p>
            <a:pPr marL="0" indent="0">
              <a:lnSpc>
                <a:spcPts val="3600"/>
              </a:lnSpc>
              <a:buNone/>
            </a:pPr>
            <a:r>
              <a:rPr lang="zh-TW" altLang="en-US" dirty="0">
                <a:latin typeface="微軟正黑體 Light" panose="020B0304030504040204" pitchFamily="34" charset="-120"/>
                <a:ea typeface="微軟正黑體 Light" panose="020B0304030504040204" pitchFamily="34" charset="-120"/>
              </a:rPr>
              <a:t>臺灣更生保護會前身是台灣省司法保護會，是由民間熱心公益人士所捐助成立在民國</a:t>
            </a:r>
            <a:r>
              <a:rPr lang="en-US" altLang="zh-TW" dirty="0">
                <a:latin typeface="微軟正黑體 Light" panose="020B0304030504040204" pitchFamily="34" charset="-120"/>
                <a:ea typeface="微軟正黑體 Light" panose="020B0304030504040204" pitchFamily="34" charset="-120"/>
                <a:cs typeface="Meiryo" pitchFamily="34" charset="-128"/>
              </a:rPr>
              <a:t>35</a:t>
            </a:r>
            <a:r>
              <a:rPr lang="zh-TW" altLang="en-US" dirty="0">
                <a:latin typeface="微軟正黑體 Light" panose="020B0304030504040204" pitchFamily="34" charset="-120"/>
                <a:ea typeface="微軟正黑體 Light" panose="020B0304030504040204" pitchFamily="34" charset="-120"/>
              </a:rPr>
              <a:t>年</a:t>
            </a:r>
            <a:r>
              <a:rPr lang="en-US" altLang="zh-TW" dirty="0">
                <a:latin typeface="微軟正黑體 Light" panose="020B0304030504040204" pitchFamily="34" charset="-120"/>
                <a:ea typeface="微軟正黑體 Light" panose="020B0304030504040204" pitchFamily="34" charset="-120"/>
                <a:cs typeface="A-OTF Gothic BBB Pro Medium"/>
              </a:rPr>
              <a:t>11</a:t>
            </a:r>
            <a:r>
              <a:rPr lang="zh-TW" altLang="en-US" dirty="0">
                <a:latin typeface="微軟正黑體 Light" panose="020B0304030504040204" pitchFamily="34" charset="-120"/>
                <a:ea typeface="微軟正黑體 Light" panose="020B0304030504040204" pitchFamily="34" charset="-120"/>
              </a:rPr>
              <a:t>月</a:t>
            </a:r>
            <a:r>
              <a:rPr lang="en-US" altLang="zh-TW" dirty="0">
                <a:latin typeface="微軟正黑體 Light" panose="020B0304030504040204" pitchFamily="34" charset="-120"/>
                <a:ea typeface="微軟正黑體 Light" panose="020B0304030504040204" pitchFamily="34" charset="-120"/>
                <a:cs typeface="A-OTF Gothic BBB Pro Medium"/>
              </a:rPr>
              <a:t>11</a:t>
            </a:r>
            <a:r>
              <a:rPr lang="zh-TW" altLang="en-US" dirty="0">
                <a:latin typeface="微軟正黑體 Light" panose="020B0304030504040204" pitchFamily="34" charset="-120"/>
                <a:ea typeface="微軟正黑體 Light" panose="020B0304030504040204" pitchFamily="34" charset="-120"/>
              </a:rPr>
              <a:t>日，</a:t>
            </a:r>
            <a:r>
              <a:rPr lang="en-US" altLang="zh-TW" dirty="0">
                <a:latin typeface="微軟正黑體 Light" panose="020B0304030504040204" pitchFamily="34" charset="-120"/>
                <a:ea typeface="微軟正黑體 Light" panose="020B0304030504040204" pitchFamily="34" charset="-120"/>
                <a:cs typeface="A-OTF Gothic BBB Pro Medium"/>
              </a:rPr>
              <a:t>56</a:t>
            </a:r>
            <a:r>
              <a:rPr lang="zh-TW" altLang="en-US" dirty="0">
                <a:latin typeface="微軟正黑體 Light" panose="020B0304030504040204" pitchFamily="34" charset="-120"/>
                <a:ea typeface="微軟正黑體 Light" panose="020B0304030504040204" pitchFamily="34" charset="-120"/>
              </a:rPr>
              <a:t>年</a:t>
            </a:r>
            <a:r>
              <a:rPr lang="en-US" altLang="zh-TW" dirty="0">
                <a:latin typeface="微軟正黑體 Light" panose="020B0304030504040204" pitchFamily="34" charset="-120"/>
                <a:ea typeface="微軟正黑體 Light" panose="020B0304030504040204" pitchFamily="34" charset="-120"/>
                <a:cs typeface="A-OTF Gothic BBB Pro Medium"/>
              </a:rPr>
              <a:t>7</a:t>
            </a:r>
            <a:r>
              <a:rPr lang="zh-TW" altLang="en-US" dirty="0">
                <a:latin typeface="微軟正黑體 Light" panose="020B0304030504040204" pitchFamily="34" charset="-120"/>
                <a:ea typeface="微軟正黑體 Light" panose="020B0304030504040204" pitchFamily="34" charset="-120"/>
              </a:rPr>
              <a:t>月更名為</a:t>
            </a:r>
            <a:r>
              <a:rPr lang="en-US" altLang="zh-TW" dirty="0">
                <a:latin typeface="微軟正黑體 Light" panose="020B0304030504040204" pitchFamily="34" charset="-120"/>
                <a:ea typeface="微軟正黑體 Light" panose="020B0304030504040204" pitchFamily="34" charset="-120"/>
                <a:cs typeface="A-OTF Gothic BBB Pro Medium"/>
              </a:rPr>
              <a:t>『</a:t>
            </a:r>
            <a:r>
              <a:rPr lang="zh-TW" altLang="en-US" dirty="0">
                <a:latin typeface="微軟正黑體 Light" panose="020B0304030504040204" pitchFamily="34" charset="-120"/>
                <a:ea typeface="微軟正黑體 Light" panose="020B0304030504040204" pitchFamily="34" charset="-120"/>
              </a:rPr>
              <a:t>臺灣更生保護會</a:t>
            </a:r>
            <a:r>
              <a:rPr lang="en-US" altLang="zh-TW" dirty="0">
                <a:latin typeface="微軟正黑體 Light" panose="020B0304030504040204" pitchFamily="34" charset="-120"/>
                <a:ea typeface="微軟正黑體 Light" panose="020B0304030504040204" pitchFamily="34" charset="-120"/>
                <a:cs typeface="A-OTF Gothic BBB Pro Medium"/>
              </a:rPr>
              <a:t>』</a:t>
            </a:r>
            <a:r>
              <a:rPr lang="zh-TW" altLang="en-US" dirty="0">
                <a:latin typeface="微軟正黑體 Light" panose="020B0304030504040204" pitchFamily="34" charset="-120"/>
                <a:ea typeface="微軟正黑體 Light" panose="020B0304030504040204" pitchFamily="34" charset="-120"/>
              </a:rPr>
              <a:t>，辦理更生人保護工作。</a:t>
            </a:r>
            <a:endParaRPr lang="en-US" altLang="zh-TW" dirty="0">
              <a:latin typeface="微軟正黑體 Light" panose="020B0304030504040204" pitchFamily="34" charset="-120"/>
              <a:ea typeface="微軟正黑體 Light" panose="020B0304030504040204" pitchFamily="34" charset="-120"/>
              <a:cs typeface="A-OTF Gothic BBB Pro Medium"/>
            </a:endParaRPr>
          </a:p>
          <a:p>
            <a:pPr marL="0" indent="0">
              <a:lnSpc>
                <a:spcPts val="3600"/>
              </a:lnSpc>
              <a:buNone/>
            </a:pPr>
            <a:r>
              <a:rPr lang="zh-TW" altLang="en-US" dirty="0">
                <a:latin typeface="微軟正黑體 Light" panose="020B0304030504040204" pitchFamily="34" charset="-120"/>
                <a:ea typeface="微軟正黑體 Light" panose="020B0304030504040204" pitchFamily="34" charset="-120"/>
              </a:rPr>
              <a:t>由於政府重視此項工作，特頒訂更生保護法於</a:t>
            </a:r>
            <a:r>
              <a:rPr lang="en-US" altLang="zh-TW" dirty="0">
                <a:latin typeface="微軟正黑體 Light" panose="020B0304030504040204" pitchFamily="34" charset="-120"/>
                <a:ea typeface="微軟正黑體 Light" panose="020B0304030504040204" pitchFamily="34" charset="-120"/>
                <a:cs typeface="A-OTF Gothic BBB Pro Medium"/>
              </a:rPr>
              <a:t>65</a:t>
            </a:r>
            <a:r>
              <a:rPr lang="zh-TW" altLang="en-US" dirty="0">
                <a:latin typeface="微軟正黑體 Light" panose="020B0304030504040204" pitchFamily="34" charset="-120"/>
                <a:ea typeface="微軟正黑體 Light" panose="020B0304030504040204" pitchFamily="34" charset="-120"/>
              </a:rPr>
              <a:t>年</a:t>
            </a:r>
            <a:r>
              <a:rPr lang="en-US" altLang="zh-TW" dirty="0">
                <a:latin typeface="微軟正黑體 Light" panose="020B0304030504040204" pitchFamily="34" charset="-120"/>
                <a:ea typeface="微軟正黑體 Light" panose="020B0304030504040204" pitchFamily="34" charset="-120"/>
                <a:cs typeface="A-OTF Gothic BBB Pro Medium"/>
              </a:rPr>
              <a:t>4</a:t>
            </a:r>
            <a:r>
              <a:rPr lang="zh-TW" altLang="en-US" dirty="0">
                <a:latin typeface="微軟正黑體 Light" panose="020B0304030504040204" pitchFamily="34" charset="-120"/>
                <a:ea typeface="微軟正黑體 Light" panose="020B0304030504040204" pitchFamily="34" charset="-120"/>
              </a:rPr>
              <a:t>月</a:t>
            </a:r>
            <a:r>
              <a:rPr lang="en-US" altLang="zh-TW" dirty="0">
                <a:latin typeface="微軟正黑體 Light" panose="020B0304030504040204" pitchFamily="34" charset="-120"/>
                <a:ea typeface="微軟正黑體 Light" panose="020B0304030504040204" pitchFamily="34" charset="-120"/>
                <a:cs typeface="A-OTF Gothic BBB Pro Medium"/>
              </a:rPr>
              <a:t>8</a:t>
            </a:r>
            <a:r>
              <a:rPr lang="zh-TW" altLang="en-US" dirty="0">
                <a:latin typeface="微軟正黑體 Light" panose="020B0304030504040204" pitchFamily="34" charset="-120"/>
                <a:ea typeface="微軟正黑體 Light" panose="020B0304030504040204" pitchFamily="34" charset="-120"/>
              </a:rPr>
              <a:t>日公布實施，本會依法受法務部指揮監督，辦理更生保護事業。總會位於台北，在全國各地設有</a:t>
            </a:r>
            <a:r>
              <a:rPr lang="en-US" altLang="zh-TW" dirty="0">
                <a:latin typeface="微軟正黑體 Light" panose="020B0304030504040204" pitchFamily="34" charset="-120"/>
                <a:ea typeface="微軟正黑體 Light" panose="020B0304030504040204" pitchFamily="34" charset="-120"/>
              </a:rPr>
              <a:t>21</a:t>
            </a:r>
            <a:r>
              <a:rPr lang="zh-TW" altLang="en-US" dirty="0">
                <a:latin typeface="微軟正黑體 Light" panose="020B0304030504040204" pitchFamily="34" charset="-120"/>
                <a:ea typeface="微軟正黑體 Light" panose="020B0304030504040204" pitchFamily="34" charset="-120"/>
              </a:rPr>
              <a:t>個分會，多年來扮演導引及陪伴者的角色，輔導、協助出獄的更生朋友自力更生，重新返回社會生活。</a:t>
            </a: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200" y="886265"/>
            <a:ext cx="10515599" cy="1055077"/>
          </a:xfrm>
        </p:spPr>
        <p:txBody>
          <a:bodyPr>
            <a:normAutofit lnSpcReduction="10000"/>
          </a:bodyPr>
          <a:lstStyle/>
          <a:p>
            <a:r>
              <a:rPr lang="zh-TW" altLang="en-US" sz="3600" b="1" dirty="0">
                <a:solidFill>
                  <a:schemeClr val="accent5"/>
                </a:solidFill>
                <a:latin typeface="Meiryo" pitchFamily="34" charset="-128"/>
                <a:ea typeface="Meiryo" pitchFamily="34" charset="-128"/>
              </a:rPr>
              <a:t>關於更生保護會一二事</a:t>
            </a:r>
            <a:r>
              <a:rPr lang="en-US" altLang="zh-TW" sz="3600" b="1" dirty="0">
                <a:solidFill>
                  <a:schemeClr val="accent5"/>
                </a:solidFill>
                <a:ea typeface="A-OTF Gothic BBB Pro Medium"/>
                <a:cs typeface="A-OTF Gothic BBB Pro Medium"/>
              </a:rPr>
              <a:t/>
            </a:r>
            <a:br>
              <a:rPr lang="en-US" altLang="zh-TW" sz="3600" b="1" dirty="0">
                <a:solidFill>
                  <a:schemeClr val="accent5"/>
                </a:solidFill>
                <a:ea typeface="A-OTF Gothic BBB Pro Medium"/>
                <a:cs typeface="A-OTF Gothic BBB Pro Medium"/>
              </a:rPr>
            </a:br>
            <a:r>
              <a:rPr lang="en-US" altLang="zh-TW" sz="3600" b="1" dirty="0">
                <a:solidFill>
                  <a:schemeClr val="accent5"/>
                </a:solidFill>
              </a:rPr>
              <a:t>About US</a:t>
            </a:r>
            <a:endParaRPr lang="en-US" sz="3600" b="1" noProof="1">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1308016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198" y="1604320"/>
            <a:ext cx="10950527" cy="5148172"/>
          </a:xfrm>
        </p:spPr>
        <p:txBody>
          <a:bodyPr>
            <a:noAutofit/>
          </a:bodyPr>
          <a:lstStyle/>
          <a:p>
            <a:pPr marL="0" indent="0">
              <a:lnSpc>
                <a:spcPct val="150000"/>
              </a:lnSpc>
              <a:spcBef>
                <a:spcPct val="0"/>
              </a:spcBef>
              <a:buNone/>
            </a:pPr>
            <a:r>
              <a:rPr lang="en-US" altLang="zh-TW" sz="2000" dirty="0">
                <a:latin typeface="微軟正黑體 Light" panose="020B0304030504040204" pitchFamily="34" charset="-120"/>
                <a:ea typeface="微軟正黑體 Light" panose="020B0304030504040204" pitchFamily="34" charset="-120"/>
              </a:rPr>
              <a:t>5.</a:t>
            </a:r>
            <a:r>
              <a:rPr lang="zh-TW" altLang="zh-TW" sz="2000" dirty="0">
                <a:latin typeface="微軟正黑體 Light" panose="020B0304030504040204" pitchFamily="34" charset="-120"/>
                <a:ea typeface="微軟正黑體 Light" panose="020B0304030504040204" pitchFamily="34" charset="-120"/>
              </a:rPr>
              <a:t>與連帶保證人當面進行對保、蓋章並</a:t>
            </a:r>
            <a:r>
              <a:rPr lang="zh-TW" altLang="en-US" sz="2000" dirty="0">
                <a:latin typeface="微軟正黑體 Light" panose="020B0304030504040204" pitchFamily="34" charset="-120"/>
                <a:ea typeface="微軟正黑體 Light" panose="020B0304030504040204" pitchFamily="34" charset="-120"/>
              </a:rPr>
              <a:t>當面</a:t>
            </a:r>
            <a:r>
              <a:rPr lang="zh-TW" altLang="zh-TW" sz="2000" dirty="0">
                <a:latin typeface="微軟正黑體 Light" panose="020B0304030504040204" pitchFamily="34" charset="-120"/>
                <a:ea typeface="微軟正黑體 Light" panose="020B0304030504040204" pitchFamily="34" charset="-120"/>
              </a:rPr>
              <a:t>告知連帶保證人應負之法律責任及辦理抵押物設定等事宜，於</a:t>
            </a:r>
            <a:r>
              <a:rPr lang="zh-TW" altLang="en-US" sz="2000" dirty="0">
                <a:latin typeface="微軟正黑體 Light" panose="020B0304030504040204" pitchFamily="34" charset="-120"/>
                <a:ea typeface="微軟正黑體 Light" panose="020B0304030504040204" pitchFamily="34" charset="-120"/>
              </a:rPr>
              <a:t>程序</a:t>
            </a:r>
            <a:r>
              <a:rPr lang="zh-TW" altLang="zh-TW" sz="2000" dirty="0">
                <a:latin typeface="微軟正黑體 Light" panose="020B0304030504040204" pitchFamily="34" charset="-120"/>
                <a:ea typeface="微軟正黑體 Light" panose="020B0304030504040204" pitchFamily="34" charset="-120"/>
              </a:rPr>
              <a:t>辦理完畢後簽</a:t>
            </a:r>
            <a:r>
              <a:rPr lang="zh-TW" altLang="en-US" sz="2000" dirty="0">
                <a:latin typeface="微軟正黑體 Light" panose="020B0304030504040204" pitchFamily="34" charset="-120"/>
                <a:ea typeface="微軟正黑體 Light" panose="020B0304030504040204" pitchFamily="34" charset="-120"/>
              </a:rPr>
              <a:t>報核貸</a:t>
            </a:r>
            <a:r>
              <a:rPr lang="zh-TW" altLang="zh-TW" sz="2000" dirty="0">
                <a:latin typeface="微軟正黑體 Light" panose="020B0304030504040204" pitchFamily="34" charset="-120"/>
                <a:ea typeface="微軟正黑體 Light" panose="020B0304030504040204" pitchFamily="34" charset="-120"/>
              </a:rPr>
              <a:t>。</a:t>
            </a:r>
            <a:endParaRPr lang="en-US" altLang="zh-TW" sz="2000"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en-US" altLang="zh-TW" sz="2000" dirty="0">
                <a:latin typeface="微軟正黑體 Light" panose="020B0304030504040204" pitchFamily="34" charset="-120"/>
                <a:ea typeface="微軟正黑體 Light" panose="020B0304030504040204" pitchFamily="34" charset="-120"/>
              </a:rPr>
              <a:t>6.</a:t>
            </a:r>
            <a:r>
              <a:rPr lang="zh-TW" altLang="en-US" sz="2000" dirty="0">
                <a:latin typeface="微軟正黑體 Light" panose="020B0304030504040204" pitchFamily="34" charset="-120"/>
                <a:ea typeface="微軟正黑體 Light" panose="020B0304030504040204" pitchFamily="34" charset="-120"/>
              </a:rPr>
              <a:t>申請時應附文件</a:t>
            </a:r>
            <a:endParaRPr lang="en-US" altLang="zh-TW" sz="2000" dirty="0">
              <a:latin typeface="微軟正黑體 Light" panose="020B0304030504040204" pitchFamily="34" charset="-120"/>
              <a:ea typeface="微軟正黑體 Light" panose="020B0304030504040204" pitchFamily="34" charset="-120"/>
            </a:endParaRPr>
          </a:p>
          <a:p>
            <a:pPr marL="0" indent="0">
              <a:lnSpc>
                <a:spcPct val="150000"/>
              </a:lnSpc>
              <a:spcBef>
                <a:spcPct val="0"/>
              </a:spcBef>
              <a:buNone/>
            </a:pPr>
            <a:r>
              <a:rPr lang="zh-TW" altLang="en-US" sz="2000" dirty="0">
                <a:latin typeface="微軟正黑體 Light" panose="020B0304030504040204" pitchFamily="34" charset="-120"/>
                <a:ea typeface="微軟正黑體 Light" panose="020B0304030504040204" pitchFamily="34" charset="-120"/>
              </a:rPr>
              <a:t>     </a:t>
            </a:r>
            <a:r>
              <a:rPr lang="en-US" altLang="zh-TW" sz="2000" dirty="0">
                <a:latin typeface="微軟正黑體 Light" panose="020B0304030504040204" pitchFamily="34" charset="-120"/>
                <a:ea typeface="微軟正黑體 Light" panose="020B0304030504040204" pitchFamily="34" charset="-120"/>
              </a:rPr>
              <a:t>(1)</a:t>
            </a:r>
            <a:r>
              <a:rPr lang="zh-TW" altLang="en-US" sz="2000" dirty="0">
                <a:latin typeface="微軟正黑體 Light" panose="020B0304030504040204" pitchFamily="34" charset="-120"/>
                <a:ea typeface="微軟正黑體 Light" panose="020B0304030504040204" pitchFamily="34" charset="-120"/>
              </a:rPr>
              <a:t>申請書</a:t>
            </a:r>
          </a:p>
          <a:p>
            <a:pPr marL="0" indent="0">
              <a:lnSpc>
                <a:spcPct val="150000"/>
              </a:lnSpc>
              <a:spcBef>
                <a:spcPct val="0"/>
              </a:spcBef>
              <a:buNone/>
            </a:pPr>
            <a:r>
              <a:rPr lang="zh-TW" altLang="en-US" sz="2000" dirty="0">
                <a:latin typeface="微軟正黑體 Light" panose="020B0304030504040204" pitchFamily="34" charset="-120"/>
                <a:ea typeface="微軟正黑體 Light" panose="020B0304030504040204" pitchFamily="34" charset="-120"/>
              </a:rPr>
              <a:t>     </a:t>
            </a:r>
            <a:r>
              <a:rPr lang="en-US" altLang="zh-TW" sz="2000" dirty="0">
                <a:latin typeface="微軟正黑體 Light" panose="020B0304030504040204" pitchFamily="34" charset="-120"/>
                <a:ea typeface="微軟正黑體 Light" panose="020B0304030504040204" pitchFamily="34" charset="-120"/>
              </a:rPr>
              <a:t>(2)</a:t>
            </a:r>
            <a:r>
              <a:rPr lang="zh-TW" altLang="en-US" sz="2000" dirty="0">
                <a:latin typeface="微軟正黑體 Light" panose="020B0304030504040204" pitchFamily="34" charset="-120"/>
                <a:ea typeface="微軟正黑體 Light" panose="020B0304030504040204" pitchFamily="34" charset="-120"/>
              </a:rPr>
              <a:t>戶籍謄本或戶口名簿影本</a:t>
            </a:r>
          </a:p>
          <a:p>
            <a:pPr marL="0" indent="0">
              <a:lnSpc>
                <a:spcPct val="150000"/>
              </a:lnSpc>
              <a:spcBef>
                <a:spcPct val="0"/>
              </a:spcBef>
              <a:buNone/>
            </a:pPr>
            <a:r>
              <a:rPr lang="zh-TW" altLang="en-US" sz="2000" dirty="0">
                <a:latin typeface="微軟正黑體 Light" panose="020B0304030504040204" pitchFamily="34" charset="-120"/>
                <a:ea typeface="微軟正黑體 Light" panose="020B0304030504040204" pitchFamily="34" charset="-120"/>
              </a:rPr>
              <a:t>     </a:t>
            </a:r>
            <a:r>
              <a:rPr lang="en-US" altLang="zh-TW" sz="2000" dirty="0">
                <a:latin typeface="微軟正黑體 Light" panose="020B0304030504040204" pitchFamily="34" charset="-120"/>
                <a:ea typeface="微軟正黑體 Light" panose="020B0304030504040204" pitchFamily="34" charset="-120"/>
              </a:rPr>
              <a:t>(3)</a:t>
            </a:r>
            <a:r>
              <a:rPr lang="zh-TW" altLang="en-US" sz="2000" dirty="0">
                <a:latin typeface="微軟正黑體 Light" panose="020B0304030504040204" pitchFamily="34" charset="-120"/>
                <a:ea typeface="微軟正黑體 Light" panose="020B0304030504040204" pitchFamily="34" charset="-120"/>
              </a:rPr>
              <a:t>受保護人身分證明文件</a:t>
            </a:r>
          </a:p>
          <a:p>
            <a:pPr marL="0" indent="0">
              <a:lnSpc>
                <a:spcPct val="150000"/>
              </a:lnSpc>
              <a:spcBef>
                <a:spcPct val="0"/>
              </a:spcBef>
              <a:buNone/>
            </a:pPr>
            <a:r>
              <a:rPr lang="zh-TW" altLang="en-US" sz="2000" dirty="0">
                <a:latin typeface="微軟正黑體 Light" panose="020B0304030504040204" pitchFamily="34" charset="-120"/>
                <a:ea typeface="微軟正黑體 Light" panose="020B0304030504040204" pitchFamily="34" charset="-120"/>
              </a:rPr>
              <a:t>     </a:t>
            </a:r>
            <a:r>
              <a:rPr lang="en-US" altLang="zh-TW" sz="2000" dirty="0">
                <a:latin typeface="微軟正黑體 Light" panose="020B0304030504040204" pitchFamily="34" charset="-120"/>
                <a:ea typeface="微軟正黑體 Light" panose="020B0304030504040204" pitchFamily="34" charset="-120"/>
              </a:rPr>
              <a:t>(4)</a:t>
            </a:r>
            <a:r>
              <a:rPr lang="zh-TW" altLang="en-US" sz="2000" dirty="0">
                <a:latin typeface="微軟正黑體 Light" panose="020B0304030504040204" pitchFamily="34" charset="-120"/>
                <a:ea typeface="微軟正黑體 Light" panose="020B0304030504040204" pitchFamily="34" charset="-120"/>
              </a:rPr>
              <a:t>營業計畫書</a:t>
            </a:r>
          </a:p>
          <a:p>
            <a:pPr marL="0" indent="0">
              <a:lnSpc>
                <a:spcPct val="150000"/>
              </a:lnSpc>
              <a:spcBef>
                <a:spcPct val="0"/>
              </a:spcBef>
              <a:buNone/>
            </a:pPr>
            <a:r>
              <a:rPr lang="zh-TW" altLang="en-US" sz="2000" dirty="0">
                <a:latin typeface="微軟正黑體 Light" panose="020B0304030504040204" pitchFamily="34" charset="-120"/>
                <a:ea typeface="微軟正黑體 Light" panose="020B0304030504040204" pitchFamily="34" charset="-120"/>
              </a:rPr>
              <a:t>     </a:t>
            </a:r>
            <a:r>
              <a:rPr lang="en-US" altLang="zh-TW" sz="2000" dirty="0">
                <a:latin typeface="微軟正黑體 Light" panose="020B0304030504040204" pitchFamily="34" charset="-120"/>
                <a:ea typeface="微軟正黑體 Light" panose="020B0304030504040204" pitchFamily="34" charset="-120"/>
              </a:rPr>
              <a:t>(5)</a:t>
            </a:r>
            <a:r>
              <a:rPr lang="zh-TW" altLang="en-US" sz="2000" dirty="0">
                <a:latin typeface="微軟正黑體 Light" panose="020B0304030504040204" pitchFamily="34" charset="-120"/>
                <a:ea typeface="微軟正黑體 Light" panose="020B0304030504040204" pitchFamily="34" charset="-120"/>
              </a:rPr>
              <a:t>保證書</a:t>
            </a: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198" y="169417"/>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暫時保護</a:t>
            </a:r>
            <a:endParaRPr lang="en-US" altLang="zh-TW" sz="4400" b="1" noProof="1" smtClean="0">
              <a:solidFill>
                <a:schemeClr val="accent5"/>
              </a:solidFill>
              <a:latin typeface="微軟正黑體 Light" panose="020B0304030504040204" pitchFamily="34" charset="-120"/>
              <a:ea typeface="微軟正黑體 Light" panose="020B0304030504040204" pitchFamily="34" charset="-120"/>
            </a:endParaRPr>
          </a:p>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圓夢創業貸款</a:t>
            </a:r>
            <a:endParaRPr lang="en-US" sz="4400" b="1" noProof="1">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740776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198" y="2272384"/>
            <a:ext cx="10950527" cy="3847062"/>
          </a:xfrm>
        </p:spPr>
        <p:txBody>
          <a:bodyPr>
            <a:noAutofit/>
          </a:bodyPr>
          <a:lstStyle/>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7.</a:t>
            </a:r>
            <a:r>
              <a:rPr lang="zh-TW" altLang="zh-TW" dirty="0">
                <a:latin typeface="微軟正黑體 Light" panose="020B0304030504040204" pitchFamily="34" charset="-120"/>
                <a:ea typeface="微軟正黑體 Light" panose="020B0304030504040204" pitchFamily="34" charset="-120"/>
              </a:rPr>
              <a:t>應附文件之保證書</a:t>
            </a:r>
            <a:r>
              <a:rPr lang="zh-TW" altLang="en-US" dirty="0">
                <a:latin typeface="微軟正黑體 Light" panose="020B0304030504040204" pitchFamily="34" charset="-120"/>
                <a:ea typeface="微軟正黑體 Light" panose="020B0304030504040204" pitchFamily="34" charset="-120"/>
              </a:rPr>
              <a:t>，需由</a:t>
            </a:r>
            <a:r>
              <a:rPr lang="zh-TW" altLang="zh-TW" dirty="0">
                <a:latin typeface="微軟正黑體 Light" panose="020B0304030504040204" pitchFamily="34" charset="-120"/>
                <a:ea typeface="微軟正黑體 Light" panose="020B0304030504040204" pitchFamily="34" charset="-120"/>
              </a:rPr>
              <a:t>具有資力或殷實之人二人為連帶保證人，</a:t>
            </a:r>
            <a:r>
              <a:rPr lang="zh-TW" altLang="en-US" dirty="0">
                <a:latin typeface="微軟正黑體 Light" panose="020B0304030504040204" pitchFamily="34" charset="-120"/>
                <a:ea typeface="微軟正黑體 Light" panose="020B0304030504040204" pitchFamily="34" charset="-120"/>
              </a:rPr>
              <a:t>由更生人本人或保證人或</a:t>
            </a:r>
            <a:r>
              <a:rPr lang="zh-TW" altLang="zh-TW" dirty="0">
                <a:latin typeface="微軟正黑體 Light" panose="020B0304030504040204" pitchFamily="34" charset="-120"/>
                <a:ea typeface="微軟正黑體 Light" panose="020B0304030504040204" pitchFamily="34" charset="-120"/>
              </a:rPr>
              <a:t>第三人提供價值相當之不動產供本會設定抵押權者。</a:t>
            </a:r>
          </a:p>
          <a:p>
            <a:pPr marL="0" indent="0">
              <a:lnSpc>
                <a:spcPct val="150000"/>
              </a:lnSpc>
              <a:spcBef>
                <a:spcPct val="0"/>
              </a:spcBef>
              <a:buNone/>
            </a:pPr>
            <a:r>
              <a:rPr lang="en-US" altLang="zh-TW" dirty="0">
                <a:latin typeface="微軟正黑體 Light" panose="020B0304030504040204" pitchFamily="34" charset="-120"/>
                <a:ea typeface="微軟正黑體 Light" panose="020B0304030504040204" pitchFamily="34" charset="-120"/>
              </a:rPr>
              <a:t>8.</a:t>
            </a:r>
            <a:r>
              <a:rPr lang="zh-TW" altLang="zh-TW" dirty="0">
                <a:latin typeface="微軟正黑體 Light" panose="020B0304030504040204" pitchFamily="34" charset="-120"/>
                <a:ea typeface="微軟正黑體 Light" panose="020B0304030504040204" pitchFamily="34" charset="-120"/>
              </a:rPr>
              <a:t>申請貸款之最高額為新台幣</a:t>
            </a:r>
            <a:r>
              <a:rPr lang="en-US" altLang="zh-TW" dirty="0">
                <a:latin typeface="微軟正黑體 Light" panose="020B0304030504040204" pitchFamily="34" charset="-120"/>
                <a:ea typeface="微軟正黑體 Light" panose="020B0304030504040204" pitchFamily="34" charset="-120"/>
              </a:rPr>
              <a:t>80</a:t>
            </a:r>
            <a:r>
              <a:rPr lang="zh-TW" altLang="zh-TW" dirty="0">
                <a:latin typeface="微軟正黑體 Light" panose="020B0304030504040204" pitchFamily="34" charset="-120"/>
                <a:ea typeface="微軟正黑體 Light" panose="020B0304030504040204" pitchFamily="34" charset="-120"/>
              </a:rPr>
              <a:t>萬元，但</a:t>
            </a:r>
            <a:r>
              <a:rPr lang="zh-TW" altLang="en-US" dirty="0">
                <a:latin typeface="微軟正黑體 Light" panose="020B0304030504040204" pitchFamily="34" charset="-120"/>
                <a:ea typeface="微軟正黑體 Light" panose="020B0304030504040204" pitchFamily="34" charset="-120"/>
              </a:rPr>
              <a:t>符合相關分類行業組織（服務業、食品或其他製造業、農林漁牧業）並依相關法令取得證照或設立許可者，得檢附相關文件資料向分會申請超過新臺幣</a:t>
            </a:r>
            <a:r>
              <a:rPr lang="en-US" altLang="zh-TW" dirty="0">
                <a:latin typeface="微軟正黑體 Light" panose="020B0304030504040204" pitchFamily="34" charset="-120"/>
                <a:ea typeface="微軟正黑體 Light" panose="020B0304030504040204" pitchFamily="34" charset="-120"/>
              </a:rPr>
              <a:t>80</a:t>
            </a:r>
            <a:r>
              <a:rPr lang="zh-TW" altLang="en-US" dirty="0">
                <a:latin typeface="微軟正黑體 Light" panose="020B0304030504040204" pitchFamily="34" charset="-120"/>
                <a:ea typeface="微軟正黑體 Light" panose="020B0304030504040204" pitchFamily="34" charset="-120"/>
              </a:rPr>
              <a:t>萬元之貸款</a:t>
            </a:r>
            <a:r>
              <a:rPr lang="zh-TW" altLang="zh-TW" dirty="0">
                <a:latin typeface="微軟正黑體 Light" panose="020B0304030504040204" pitchFamily="34" charset="-120"/>
                <a:ea typeface="微軟正黑體 Light" panose="020B0304030504040204" pitchFamily="34" charset="-120"/>
              </a:rPr>
              <a:t>，得申請貸款最高額為新台幣</a:t>
            </a:r>
            <a:r>
              <a:rPr lang="en-US" altLang="zh-TW" dirty="0">
                <a:latin typeface="微軟正黑體 Light" panose="020B0304030504040204" pitchFamily="34" charset="-120"/>
                <a:ea typeface="微軟正黑體 Light" panose="020B0304030504040204" pitchFamily="34" charset="-120"/>
              </a:rPr>
              <a:t>160</a:t>
            </a:r>
            <a:r>
              <a:rPr lang="zh-TW" altLang="zh-TW" dirty="0">
                <a:latin typeface="微軟正黑體 Light" panose="020B0304030504040204" pitchFamily="34" charset="-120"/>
                <a:ea typeface="微軟正黑體 Light" panose="020B0304030504040204" pitchFamily="34" charset="-120"/>
              </a:rPr>
              <a:t>萬元；實際貸與金額，由分會視申請人營業計畫內容</a:t>
            </a:r>
            <a:r>
              <a:rPr lang="zh-TW" altLang="en-US" dirty="0">
                <a:latin typeface="微軟正黑體 Light" panose="020B0304030504040204" pitchFamily="34" charset="-120"/>
                <a:ea typeface="微軟正黑體 Light" panose="020B0304030504040204" pitchFamily="34" charset="-120"/>
              </a:rPr>
              <a:t>評估</a:t>
            </a:r>
            <a:r>
              <a:rPr lang="zh-TW" altLang="zh-TW" dirty="0">
                <a:latin typeface="微軟正黑體 Light" panose="020B0304030504040204" pitchFamily="34" charset="-120"/>
                <a:ea typeface="微軟正黑體 Light" panose="020B0304030504040204" pitchFamily="34" charset="-120"/>
              </a:rPr>
              <a:t>核定之。</a:t>
            </a: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200" y="478303"/>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暫時保護</a:t>
            </a:r>
            <a:endParaRPr lang="en-US" altLang="zh-TW" sz="4400" b="1" noProof="1" smtClean="0">
              <a:solidFill>
                <a:schemeClr val="accent5"/>
              </a:solidFill>
              <a:latin typeface="微軟正黑體 Light" panose="020B0304030504040204" pitchFamily="34" charset="-120"/>
              <a:ea typeface="微軟正黑體 Light" panose="020B0304030504040204" pitchFamily="34" charset="-120"/>
            </a:endParaRPr>
          </a:p>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圓夢創業貸款</a:t>
            </a:r>
            <a:endParaRPr lang="en-US" sz="4400" b="1" noProof="1">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27903024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198" y="3271190"/>
            <a:ext cx="10950527" cy="1160133"/>
          </a:xfrm>
        </p:spPr>
        <p:txBody>
          <a:bodyPr>
            <a:noAutofit/>
          </a:bodyPr>
          <a:lstStyle/>
          <a:p>
            <a:pPr marL="0" indent="0">
              <a:spcBef>
                <a:spcPct val="0"/>
              </a:spcBef>
              <a:buNone/>
            </a:pPr>
            <a:r>
              <a:rPr lang="en-US" altLang="zh-TW" dirty="0">
                <a:latin typeface="微軟正黑體 Light" panose="020B0304030504040204" pitchFamily="34" charset="-120"/>
                <a:ea typeface="微軟正黑體 Light" panose="020B0304030504040204" pitchFamily="34" charset="-120"/>
              </a:rPr>
              <a:t>9.</a:t>
            </a:r>
            <a:r>
              <a:rPr lang="zh-TW" altLang="zh-TW" dirty="0">
                <a:latin typeface="微軟正黑體 Light" panose="020B0304030504040204" pitchFamily="34" charset="-120"/>
                <a:ea typeface="微軟正黑體 Light" panose="020B0304030504040204" pitchFamily="34" charset="-120"/>
              </a:rPr>
              <a:t>貸款人</a:t>
            </a:r>
            <a:r>
              <a:rPr lang="zh-TW" altLang="en-US" dirty="0">
                <a:latin typeface="微軟正黑體 Light" panose="020B0304030504040204" pitchFamily="34" charset="-120"/>
                <a:ea typeface="微軟正黑體 Light" panose="020B0304030504040204" pitchFamily="34" charset="-120"/>
              </a:rPr>
              <a:t>如未依營業計畫如期營業、從事違背法令或善良風俗營業、未依規定按期還款，經</a:t>
            </a:r>
            <a:r>
              <a:rPr lang="zh-TW" altLang="zh-TW" dirty="0">
                <a:latin typeface="微軟正黑體 Light" panose="020B0304030504040204" pitchFamily="34" charset="-120"/>
                <a:ea typeface="微軟正黑體 Light" panose="020B0304030504040204" pitchFamily="34" charset="-120"/>
              </a:rPr>
              <a:t>查明屬實，應責令限期改善，逾期仍未完成改善者，</a:t>
            </a:r>
            <a:r>
              <a:rPr lang="zh-TW" altLang="en-US" dirty="0">
                <a:latin typeface="微軟正黑體 Light" panose="020B0304030504040204" pitchFamily="34" charset="-120"/>
                <a:ea typeface="微軟正黑體 Light" panose="020B0304030504040204" pitchFamily="34" charset="-120"/>
              </a:rPr>
              <a:t>分會將</a:t>
            </a:r>
            <a:r>
              <a:rPr lang="zh-TW" altLang="zh-TW" dirty="0">
                <a:latin typeface="微軟正黑體 Light" panose="020B0304030504040204" pitchFamily="34" charset="-120"/>
                <a:ea typeface="微軟正黑體 Light" panose="020B0304030504040204" pitchFamily="34" charset="-120"/>
              </a:rPr>
              <a:t>收回其貸款</a:t>
            </a:r>
            <a:r>
              <a:rPr lang="zh-TW" altLang="en-US" dirty="0">
                <a:latin typeface="微軟正黑體 Light" panose="020B0304030504040204" pitchFamily="34" charset="-120"/>
                <a:ea typeface="微軟正黑體 Light" panose="020B0304030504040204" pitchFamily="34" charset="-120"/>
              </a:rPr>
              <a:t>，並追算利息同時配合司法機關究責。</a:t>
            </a:r>
            <a:endParaRPr lang="en-US" altLang="zh-TW" dirty="0">
              <a:latin typeface="微軟正黑體 Light" panose="020B0304030504040204" pitchFamily="34" charset="-120"/>
              <a:ea typeface="微軟正黑體 Light" panose="020B0304030504040204" pitchFamily="34" charset="-120"/>
            </a:endParaRPr>
          </a:p>
        </p:txBody>
      </p:sp>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198" y="1491177"/>
            <a:ext cx="10515599" cy="1399885"/>
          </a:xfrm>
        </p:spPr>
        <p:txBody>
          <a:bodyPr>
            <a:noAutofit/>
          </a:bodyPr>
          <a:lstStyle/>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暫時保護</a:t>
            </a:r>
            <a:endParaRPr lang="en-US" altLang="zh-TW" sz="4400" b="1" noProof="1" smtClean="0">
              <a:solidFill>
                <a:schemeClr val="accent5"/>
              </a:solidFill>
              <a:latin typeface="微軟正黑體 Light" panose="020B0304030504040204" pitchFamily="34" charset="-120"/>
              <a:ea typeface="微軟正黑體 Light" panose="020B0304030504040204" pitchFamily="34" charset="-120"/>
            </a:endParaRPr>
          </a:p>
          <a:p>
            <a:r>
              <a:rPr lang="zh-TW" altLang="en-US" sz="4400" b="1" noProof="1" smtClean="0">
                <a:solidFill>
                  <a:schemeClr val="accent5"/>
                </a:solidFill>
                <a:latin typeface="微軟正黑體 Light" panose="020B0304030504040204" pitchFamily="34" charset="-120"/>
                <a:ea typeface="微軟正黑體 Light" panose="020B0304030504040204" pitchFamily="34" charset="-120"/>
              </a:rPr>
              <a:t>圓夢創業貸款</a:t>
            </a:r>
            <a:endParaRPr lang="en-US" sz="4400" b="1" noProof="1">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7012416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198" y="3024857"/>
            <a:ext cx="10515599" cy="710268"/>
          </a:xfrm>
        </p:spPr>
        <p:txBody>
          <a:bodyPr>
            <a:noAutofit/>
          </a:bodyPr>
          <a:lstStyle/>
          <a:p>
            <a:pPr algn="ctr"/>
            <a:r>
              <a:rPr lang="zh-TW" altLang="en-US" sz="4400" b="1" dirty="0">
                <a:solidFill>
                  <a:schemeClr val="accent5"/>
                </a:solidFill>
                <a:latin typeface="微軟正黑體 Light" panose="020B0304030504040204" pitchFamily="34" charset="-120"/>
                <a:ea typeface="微軟正黑體 Light" panose="020B0304030504040204" pitchFamily="34" charset="-120"/>
              </a:rPr>
              <a:t>預防再犯與社會福利是一體兩面</a:t>
            </a:r>
            <a:endParaRPr lang="en-US" sz="4400" b="1" noProof="1">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2964413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F8F61B4-D398-C643-9C5A-F2E0DE9B3090}"/>
              </a:ext>
            </a:extLst>
          </p:cNvPr>
          <p:cNvSpPr>
            <a:spLocks noGrp="1"/>
          </p:cNvSpPr>
          <p:nvPr>
            <p:ph type="body" sz="quarter" idx="13"/>
          </p:nvPr>
        </p:nvSpPr>
        <p:spPr>
          <a:xfrm>
            <a:off x="838198" y="3024857"/>
            <a:ext cx="10515599" cy="710268"/>
          </a:xfrm>
        </p:spPr>
        <p:txBody>
          <a:bodyPr>
            <a:noAutofit/>
          </a:bodyPr>
          <a:lstStyle/>
          <a:p>
            <a:pPr algn="ctr"/>
            <a:r>
              <a:rPr lang="zh-TW" altLang="en-US" sz="4400" b="1" dirty="0">
                <a:solidFill>
                  <a:schemeClr val="accent5"/>
                </a:solidFill>
                <a:latin typeface="微軟正黑體 Light" panose="020B0304030504040204" pitchFamily="34" charset="-120"/>
                <a:ea typeface="微軟正黑體 Light" panose="020B0304030504040204" pitchFamily="34" charset="-120"/>
              </a:rPr>
              <a:t>所以我們還能再做到什麼？</a:t>
            </a:r>
            <a:endParaRPr lang="en-US" sz="4400" b="1" noProof="1">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21803969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p:cNvSpPr>
            <a:spLocks noGrp="1"/>
          </p:cNvSpPr>
          <p:nvPr>
            <p:ph type="title"/>
          </p:nvPr>
        </p:nvSpPr>
        <p:spPr>
          <a:xfrm>
            <a:off x="486506" y="3170245"/>
            <a:ext cx="5126502" cy="840230"/>
          </a:xfrm>
        </p:spPr>
        <p:txBody>
          <a:bodyPr/>
          <a:lstStyle/>
          <a:p>
            <a:pPr algn="ctr"/>
            <a:r>
              <a:rPr lang="zh-TW" altLang="en-US" b="1" dirty="0">
                <a:solidFill>
                  <a:schemeClr val="accent5"/>
                </a:solidFill>
                <a:latin typeface="微軟正黑體 Light" panose="020B0304030504040204" pitchFamily="34" charset="-120"/>
                <a:ea typeface="微軟正黑體 Light" panose="020B0304030504040204" pitchFamily="34" charset="-120"/>
              </a:rPr>
              <a:t>連結社會資源</a:t>
            </a:r>
          </a:p>
        </p:txBody>
      </p:sp>
      <p:pic>
        <p:nvPicPr>
          <p:cNvPr id="11" name="圖片版面配置區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9" y="1554798"/>
            <a:ext cx="5462237" cy="4186237"/>
          </a:xfrm>
        </p:spPr>
      </p:pic>
    </p:spTree>
    <p:extLst>
      <p:ext uri="{BB962C8B-B14F-4D97-AF65-F5344CB8AC3E}">
        <p14:creationId xmlns:p14="http://schemas.microsoft.com/office/powerpoint/2010/main" val="525840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p:cNvSpPr>
            <a:spLocks noGrp="1"/>
          </p:cNvSpPr>
          <p:nvPr>
            <p:ph type="title"/>
          </p:nvPr>
        </p:nvSpPr>
        <p:spPr>
          <a:xfrm>
            <a:off x="211014" y="2968282"/>
            <a:ext cx="6194474" cy="971851"/>
          </a:xfrm>
        </p:spPr>
        <p:txBody>
          <a:bodyPr/>
          <a:lstStyle/>
          <a:p>
            <a:pPr algn="ctr"/>
            <a:r>
              <a:rPr lang="zh-TW" altLang="en-US" b="1" dirty="0">
                <a:solidFill>
                  <a:schemeClr val="accent5"/>
                </a:solidFill>
                <a:latin typeface="微軟正黑體 Light" panose="020B0304030504040204" pitchFamily="34" charset="-120"/>
                <a:ea typeface="微軟正黑體 Light" panose="020B0304030504040204" pitchFamily="34" charset="-120"/>
              </a:rPr>
              <a:t>站穩腳跟  回饋社會</a:t>
            </a:r>
          </a:p>
        </p:txBody>
      </p:sp>
      <p:pic>
        <p:nvPicPr>
          <p:cNvPr id="11" name="圖片版面配置區 10"/>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05488" y="1474987"/>
            <a:ext cx="5462237" cy="4186800"/>
          </a:xfrm>
        </p:spPr>
      </p:pic>
    </p:spTree>
    <p:extLst>
      <p:ext uri="{BB962C8B-B14F-4D97-AF65-F5344CB8AC3E}">
        <p14:creationId xmlns:p14="http://schemas.microsoft.com/office/powerpoint/2010/main" val="4230431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標題 17"/>
          <p:cNvSpPr>
            <a:spLocks noGrp="1"/>
          </p:cNvSpPr>
          <p:nvPr>
            <p:ph type="title"/>
          </p:nvPr>
        </p:nvSpPr>
        <p:spPr>
          <a:xfrm>
            <a:off x="112540" y="2593859"/>
            <a:ext cx="6194474" cy="1588127"/>
          </a:xfrm>
        </p:spPr>
        <p:txBody>
          <a:bodyPr/>
          <a:lstStyle/>
          <a:p>
            <a:pPr algn="ctr"/>
            <a:r>
              <a:rPr lang="zh-TW" altLang="en-US" b="1" dirty="0">
                <a:solidFill>
                  <a:schemeClr val="accent5"/>
                </a:solidFill>
                <a:latin typeface="微軟正黑體 Light" panose="020B0304030504040204" pitchFamily="34" charset="-120"/>
                <a:ea typeface="微軟正黑體 Light" panose="020B0304030504040204" pitchFamily="34" charset="-120"/>
              </a:rPr>
              <a:t>也許只要默默地陪伴</a:t>
            </a:r>
            <a:br>
              <a:rPr lang="zh-TW" altLang="en-US" b="1" dirty="0">
                <a:solidFill>
                  <a:schemeClr val="accent5"/>
                </a:solidFill>
                <a:latin typeface="微軟正黑體 Light" panose="020B0304030504040204" pitchFamily="34" charset="-120"/>
                <a:ea typeface="微軟正黑體 Light" panose="020B0304030504040204" pitchFamily="34" charset="-120"/>
              </a:rPr>
            </a:br>
            <a:r>
              <a:rPr lang="zh-TW" altLang="en-US" b="1" dirty="0">
                <a:solidFill>
                  <a:schemeClr val="accent5"/>
                </a:solidFill>
                <a:latin typeface="微軟正黑體 Light" panose="020B0304030504040204" pitchFamily="34" charset="-120"/>
                <a:ea typeface="微軟正黑體 Light" panose="020B0304030504040204" pitchFamily="34" charset="-120"/>
              </a:rPr>
              <a:t>就是支持的力量</a:t>
            </a:r>
          </a:p>
        </p:txBody>
      </p:sp>
      <p:pic>
        <p:nvPicPr>
          <p:cNvPr id="11" name="圖片版面配置區 10"/>
          <p:cNvPicPr preferRelativeResize="0">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05488" y="1517646"/>
            <a:ext cx="5462237" cy="4101482"/>
          </a:xfrm>
        </p:spPr>
      </p:pic>
    </p:spTree>
    <p:extLst>
      <p:ext uri="{BB962C8B-B14F-4D97-AF65-F5344CB8AC3E}">
        <p14:creationId xmlns:p14="http://schemas.microsoft.com/office/powerpoint/2010/main" val="3145801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p:cNvSpPr>
            <a:spLocks noGrp="1"/>
          </p:cNvSpPr>
          <p:nvPr>
            <p:ph type="title"/>
          </p:nvPr>
        </p:nvSpPr>
        <p:spPr>
          <a:xfrm>
            <a:off x="0" y="1437737"/>
            <a:ext cx="12242800" cy="923330"/>
          </a:xfrm>
        </p:spPr>
        <p:txBody>
          <a:bodyPr/>
          <a:lstStyle/>
          <a:p>
            <a:pPr algn="ctr" eaLnBrk="1" hangingPunct="1"/>
            <a:r>
              <a:rPr lang="en-US" altLang="ja-JP" sz="6000" dirty="0" smtClean="0"/>
              <a:t>Thank you for watching!</a:t>
            </a:r>
            <a:endParaRPr lang="ja-JP" altLang="en-US" sz="6000" dirty="0" smtClean="0"/>
          </a:p>
        </p:txBody>
      </p:sp>
      <p:sp>
        <p:nvSpPr>
          <p:cNvPr id="4" name="Text Placeholder 7"/>
          <p:cNvSpPr>
            <a:spLocks noGrp="1"/>
          </p:cNvSpPr>
          <p:nvPr>
            <p:ph type="body" sz="quarter" idx="12"/>
          </p:nvPr>
        </p:nvSpPr>
        <p:spPr>
          <a:xfrm>
            <a:off x="0" y="2641884"/>
            <a:ext cx="12242800" cy="896937"/>
          </a:xfrm>
        </p:spPr>
        <p:txBody>
          <a:bodyPr/>
          <a:lstStyle/>
          <a:p>
            <a:pPr algn="ctr" eaLnBrk="1" hangingPunct="1">
              <a:spcBef>
                <a:spcPct val="0"/>
              </a:spcBef>
            </a:pPr>
            <a:r>
              <a:rPr lang="en-US" altLang="ja-JP" sz="3200" dirty="0" smtClean="0"/>
              <a:t>Any questions?</a:t>
            </a:r>
            <a:endParaRPr lang="ja-JP" altLang="en-US" sz="3200" dirty="0" smtClean="0"/>
          </a:p>
        </p:txBody>
      </p:sp>
      <p:sp>
        <p:nvSpPr>
          <p:cNvPr id="5" name="文字版面配置區 1"/>
          <p:cNvSpPr>
            <a:spLocks noGrp="1"/>
          </p:cNvSpPr>
          <p:nvPr>
            <p:ph type="body" sz="quarter" idx="13"/>
          </p:nvPr>
        </p:nvSpPr>
        <p:spPr>
          <a:xfrm>
            <a:off x="0" y="3538820"/>
            <a:ext cx="12242800" cy="2496219"/>
          </a:xfrm>
        </p:spPr>
        <p:txBody>
          <a:bodyPr rtlCol="0">
            <a:normAutofit/>
          </a:bodyPr>
          <a:lstStyle/>
          <a:p>
            <a:pPr algn="ctr" defTabSz="1371417" eaLnBrk="1" fontAlgn="auto" hangingPunct="1">
              <a:spcAft>
                <a:spcPts val="0"/>
              </a:spcAft>
              <a:defRPr/>
            </a:pPr>
            <a:endParaRPr lang="en-US" altLang="zh-TW" sz="2800" dirty="0">
              <a:solidFill>
                <a:srgbClr val="FF6600"/>
              </a:solidFill>
              <a:cs typeface="+mn-cs"/>
            </a:endParaRPr>
          </a:p>
          <a:p>
            <a:pPr algn="ctr" defTabSz="1371417" eaLnBrk="1" fontAlgn="auto" hangingPunct="1">
              <a:spcAft>
                <a:spcPts val="0"/>
              </a:spcAft>
              <a:defRPr/>
            </a:pPr>
            <a:r>
              <a:rPr lang="zh-TW" altLang="en-US" sz="2800" dirty="0">
                <a:solidFill>
                  <a:schemeClr val="accent5"/>
                </a:solidFill>
                <a:latin typeface="Meiryo" panose="020B0604030504040204" pitchFamily="34" charset="-128"/>
                <a:ea typeface="Meiryo" panose="020B0604030504040204" pitchFamily="34" charset="-128"/>
                <a:cs typeface="Meiryo" panose="020B0604030504040204" pitchFamily="34" charset="-128"/>
              </a:rPr>
              <a:t>財團法人臺灣更生保護會臺東分會</a:t>
            </a:r>
            <a:endParaRPr lang="en-US" altLang="zh-TW" sz="2800" dirty="0">
              <a:solidFill>
                <a:schemeClr val="accent5"/>
              </a:solidFill>
              <a:latin typeface="Meiryo" panose="020B0604030504040204" pitchFamily="34" charset="-128"/>
              <a:ea typeface="Meiryo" panose="020B0604030504040204" pitchFamily="34" charset="-128"/>
              <a:cs typeface="Meiryo" panose="020B0604030504040204" pitchFamily="34" charset="-128"/>
            </a:endParaRPr>
          </a:p>
          <a:p>
            <a:pPr algn="ctr" defTabSz="1371417" eaLnBrk="1" fontAlgn="auto" hangingPunct="1">
              <a:spcAft>
                <a:spcPts val="0"/>
              </a:spcAft>
              <a:defRPr/>
            </a:pPr>
            <a:r>
              <a:rPr lang="zh-TW" altLang="en-US" sz="2800" smtClean="0">
                <a:solidFill>
                  <a:schemeClr val="accent5"/>
                </a:solidFill>
                <a:latin typeface="Meiryo" panose="020B0604030504040204" pitchFamily="34" charset="-128"/>
                <a:ea typeface="Meiryo" panose="020B0604030504040204" pitchFamily="34" charset="-128"/>
                <a:cs typeface="Meiryo" panose="020B0604030504040204" pitchFamily="34" charset="-128"/>
              </a:rPr>
              <a:t>連絡電話 </a:t>
            </a:r>
            <a:r>
              <a:rPr lang="en-US" altLang="zh-TW" sz="2800" dirty="0" smtClean="0">
                <a:solidFill>
                  <a:schemeClr val="accent5"/>
                </a:solidFill>
                <a:ea typeface="Meiryo" panose="020B0604030504040204" pitchFamily="34" charset="-128"/>
                <a:cs typeface="Meiryo" panose="020B0604030504040204" pitchFamily="34" charset="-128"/>
              </a:rPr>
              <a:t>089-310675</a:t>
            </a:r>
          </a:p>
          <a:p>
            <a:pPr algn="ctr" defTabSz="1371417">
              <a:defRPr/>
            </a:pPr>
            <a:r>
              <a:rPr lang="zh-TW" altLang="en-US" sz="2800" dirty="0" smtClean="0">
                <a:solidFill>
                  <a:schemeClr val="accent5"/>
                </a:solidFill>
                <a:latin typeface="Meiryo" panose="020B0604030504040204" pitchFamily="34" charset="-128"/>
                <a:ea typeface="Meiryo" panose="020B0604030504040204" pitchFamily="34" charset="-128"/>
                <a:cs typeface="Meiryo" panose="020B0604030504040204" pitchFamily="34" charset="-128"/>
              </a:rPr>
              <a:t>地址 臺東市浙江路</a:t>
            </a:r>
            <a:r>
              <a:rPr lang="en-US" altLang="zh-TW" sz="2800" dirty="0" smtClean="0">
                <a:solidFill>
                  <a:schemeClr val="accent5"/>
                </a:solidFill>
                <a:latin typeface="Meiryo" panose="020B0604030504040204" pitchFamily="34" charset="-128"/>
                <a:ea typeface="Meiryo" panose="020B0604030504040204" pitchFamily="34" charset="-128"/>
                <a:cs typeface="Meiryo" panose="020B0604030504040204" pitchFamily="34" charset="-128"/>
              </a:rPr>
              <a:t>310</a:t>
            </a:r>
            <a:r>
              <a:rPr lang="zh-TW" altLang="en-US" sz="2800" dirty="0" smtClean="0">
                <a:solidFill>
                  <a:schemeClr val="accent5"/>
                </a:solidFill>
                <a:latin typeface="Meiryo" panose="020B0604030504040204" pitchFamily="34" charset="-128"/>
                <a:ea typeface="Meiryo" panose="020B0604030504040204" pitchFamily="34" charset="-128"/>
                <a:cs typeface="Meiryo" panose="020B0604030504040204" pitchFamily="34" charset="-128"/>
              </a:rPr>
              <a:t>號</a:t>
            </a:r>
            <a:endParaRPr lang="en-US" altLang="zh-TW" sz="2800" dirty="0">
              <a:solidFill>
                <a:schemeClr val="accent5"/>
              </a:solidFill>
              <a:latin typeface="Meiryo" panose="020B0604030504040204" pitchFamily="34" charset="-128"/>
              <a:ea typeface="Meiryo" panose="020B0604030504040204" pitchFamily="34" charset="-128"/>
              <a:cs typeface="Meiryo" panose="020B0604030504040204" pitchFamily="34" charset="-128"/>
            </a:endParaRPr>
          </a:p>
          <a:p>
            <a:pPr defTabSz="1371417" eaLnBrk="1" fontAlgn="auto" hangingPunct="1">
              <a:spcAft>
                <a:spcPts val="0"/>
              </a:spcAft>
              <a:defRPr/>
            </a:pPr>
            <a:endParaRPr lang="zh-TW" altLang="en-US" dirty="0">
              <a:cs typeface="+mn-cs"/>
            </a:endParaRPr>
          </a:p>
        </p:txBody>
      </p:sp>
    </p:spTree>
    <p:extLst>
      <p:ext uri="{BB962C8B-B14F-4D97-AF65-F5344CB8AC3E}">
        <p14:creationId xmlns:p14="http://schemas.microsoft.com/office/powerpoint/2010/main" val="39601252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1"/>
          <p:cNvSpPr>
            <a:spLocks noGrp="1"/>
          </p:cNvSpPr>
          <p:nvPr>
            <p:ph type="title"/>
          </p:nvPr>
        </p:nvSpPr>
        <p:spPr>
          <a:xfrm>
            <a:off x="411502" y="1631568"/>
            <a:ext cx="4723206" cy="1920526"/>
          </a:xfrm>
        </p:spPr>
        <p:txBody>
          <a:bodyPr/>
          <a:lstStyle/>
          <a:p>
            <a:pPr algn="ctr"/>
            <a:r>
              <a:rPr lang="zh-TW" altLang="en-US" sz="4400" b="1" dirty="0" smtClean="0">
                <a:solidFill>
                  <a:schemeClr val="accent5"/>
                </a:solidFill>
                <a:latin typeface="微軟正黑體 Light" panose="020B0304030504040204" pitchFamily="34" charset="-120"/>
                <a:ea typeface="微軟正黑體 Light" panose="020B0304030504040204" pitchFamily="34" charset="-120"/>
              </a:rPr>
              <a:t>刑法的作用</a:t>
            </a:r>
            <a:r>
              <a:rPr lang="en-US" altLang="zh-TW" sz="4400" b="1" dirty="0" smtClean="0">
                <a:solidFill>
                  <a:schemeClr val="accent5"/>
                </a:solidFill>
                <a:latin typeface="微軟正黑體 Light" panose="020B0304030504040204" pitchFamily="34" charset="-120"/>
                <a:ea typeface="微軟正黑體 Light" panose="020B0304030504040204" pitchFamily="34" charset="-120"/>
              </a:rPr>
              <a:t/>
            </a:r>
            <a:br>
              <a:rPr lang="en-US" altLang="zh-TW" sz="4400" b="1" dirty="0" smtClean="0">
                <a:solidFill>
                  <a:schemeClr val="accent5"/>
                </a:solidFill>
                <a:latin typeface="微軟正黑體 Light" panose="020B0304030504040204" pitchFamily="34" charset="-120"/>
                <a:ea typeface="微軟正黑體 Light" panose="020B0304030504040204" pitchFamily="34" charset="-120"/>
              </a:rPr>
            </a:br>
            <a:r>
              <a:rPr lang="zh-TW" altLang="zh-TW" sz="4400" b="1" dirty="0" smtClean="0">
                <a:solidFill>
                  <a:schemeClr val="accent5"/>
                </a:solidFill>
                <a:latin typeface="微軟正黑體 Light" panose="020B0304030504040204" pitchFamily="34" charset="-120"/>
                <a:ea typeface="微軟正黑體 Light" panose="020B0304030504040204" pitchFamily="34" charset="-120"/>
              </a:rPr>
              <a:t>（</a:t>
            </a:r>
            <a:r>
              <a:rPr lang="zh-TW" altLang="en-US" sz="4400" b="1" dirty="0" smtClean="0">
                <a:solidFill>
                  <a:schemeClr val="accent5"/>
                </a:solidFill>
                <a:latin typeface="微軟正黑體 Light" panose="020B0304030504040204" pitchFamily="34" charset="-120"/>
                <a:ea typeface="微軟正黑體 Light" panose="020B0304030504040204" pitchFamily="34" charset="-120"/>
              </a:rPr>
              <a:t>刑事政策的目標）</a:t>
            </a:r>
          </a:p>
        </p:txBody>
      </p:sp>
      <p:sp>
        <p:nvSpPr>
          <p:cNvPr id="9" name="文字版面配置區 12"/>
          <p:cNvSpPr>
            <a:spLocks noGrp="1"/>
          </p:cNvSpPr>
          <p:nvPr>
            <p:ph type="body" sz="quarter" idx="12"/>
          </p:nvPr>
        </p:nvSpPr>
        <p:spPr>
          <a:xfrm>
            <a:off x="4833257" y="1022171"/>
            <a:ext cx="6121400" cy="724662"/>
          </a:xfrm>
        </p:spPr>
        <p:txBody>
          <a:bodyPr/>
          <a:lstStyle/>
          <a:p>
            <a:pPr algn="ctr">
              <a:spcBef>
                <a:spcPct val="0"/>
              </a:spcBef>
            </a:pPr>
            <a:r>
              <a:rPr lang="zh-TW" altLang="en-US" sz="2800" b="1" dirty="0" smtClean="0">
                <a:solidFill>
                  <a:schemeClr val="tx1"/>
                </a:solidFill>
                <a:latin typeface="微軟正黑體 Light" panose="020B0304030504040204" pitchFamily="34" charset="-120"/>
                <a:ea typeface="微軟正黑體 Light" panose="020B0304030504040204" pitchFamily="34" charset="-120"/>
              </a:rPr>
              <a:t>預防理論</a:t>
            </a:r>
          </a:p>
        </p:txBody>
      </p:sp>
      <p:sp>
        <p:nvSpPr>
          <p:cNvPr id="10" name="文字版面配置區 14"/>
          <p:cNvSpPr>
            <a:spLocks noGrp="1"/>
          </p:cNvSpPr>
          <p:nvPr>
            <p:ph type="body" sz="quarter" idx="4294967295"/>
          </p:nvPr>
        </p:nvSpPr>
        <p:spPr>
          <a:xfrm>
            <a:off x="3637870" y="4706758"/>
            <a:ext cx="3551237" cy="724661"/>
          </a:xfrm>
          <a:prstGeom prst="rect">
            <a:avLst/>
          </a:prstGeom>
        </p:spPr>
        <p:txBody>
          <a:bodyPr/>
          <a:lstStyle/>
          <a:p>
            <a:pPr marL="0" indent="0" algn="ctr">
              <a:spcBef>
                <a:spcPct val="0"/>
              </a:spcBef>
              <a:buNone/>
            </a:pPr>
            <a:r>
              <a:rPr lang="zh-TW" altLang="en-US" b="1" dirty="0" smtClean="0">
                <a:latin typeface="微軟正黑體 Light" panose="020B0304030504040204" pitchFamily="34" charset="-120"/>
                <a:ea typeface="微軟正黑體 Light" panose="020B0304030504040204" pitchFamily="34" charset="-120"/>
              </a:rPr>
              <a:t>一般預防理論</a:t>
            </a:r>
          </a:p>
        </p:txBody>
      </p:sp>
      <p:sp>
        <p:nvSpPr>
          <p:cNvPr id="11" name="文字版面配置區 16"/>
          <p:cNvSpPr>
            <a:spLocks noGrp="1"/>
          </p:cNvSpPr>
          <p:nvPr>
            <p:ph type="body" sz="quarter" idx="4294967295"/>
          </p:nvPr>
        </p:nvSpPr>
        <p:spPr>
          <a:xfrm>
            <a:off x="8719457" y="4716283"/>
            <a:ext cx="3675063" cy="1178081"/>
          </a:xfrm>
          <a:prstGeom prst="rect">
            <a:avLst/>
          </a:prstGeom>
        </p:spPr>
        <p:txBody>
          <a:bodyPr/>
          <a:lstStyle/>
          <a:p>
            <a:pPr marL="0" indent="0" algn="ctr">
              <a:spcBef>
                <a:spcPct val="0"/>
              </a:spcBef>
              <a:buNone/>
            </a:pPr>
            <a:r>
              <a:rPr lang="zh-TW" altLang="en-US" b="1" dirty="0" smtClean="0">
                <a:latin typeface="微軟正黑體 Light" panose="020B0304030504040204" pitchFamily="34" charset="-120"/>
                <a:ea typeface="微軟正黑體 Light" panose="020B0304030504040204" pitchFamily="34" charset="-120"/>
              </a:rPr>
              <a:t>特別預防理論</a:t>
            </a:r>
          </a:p>
        </p:txBody>
      </p:sp>
      <p:cxnSp>
        <p:nvCxnSpPr>
          <p:cNvPr id="12" name="直線單箭頭接點 11"/>
          <p:cNvCxnSpPr>
            <a:stCxn id="9" idx="2"/>
            <a:endCxn id="10" idx="0"/>
          </p:cNvCxnSpPr>
          <p:nvPr/>
        </p:nvCxnSpPr>
        <p:spPr>
          <a:xfrm flipH="1">
            <a:off x="5413489" y="1746833"/>
            <a:ext cx="2480468" cy="2959925"/>
          </a:xfrm>
          <a:prstGeom prst="straightConnector1">
            <a:avLst/>
          </a:prstGeom>
          <a:ln w="127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2"/>
            <a:endCxn id="11" idx="0"/>
          </p:cNvCxnSpPr>
          <p:nvPr/>
        </p:nvCxnSpPr>
        <p:spPr>
          <a:xfrm>
            <a:off x="7893957" y="1746833"/>
            <a:ext cx="2663032" cy="2969450"/>
          </a:xfrm>
          <a:prstGeom prst="straightConnector1">
            <a:avLst/>
          </a:prstGeom>
          <a:ln w="127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398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16BF64-ED26-154D-ADF8-26408C9DBB33}"/>
              </a:ext>
            </a:extLst>
          </p:cNvPr>
          <p:cNvSpPr>
            <a:spLocks noGrp="1"/>
          </p:cNvSpPr>
          <p:nvPr>
            <p:ph type="title"/>
          </p:nvPr>
        </p:nvSpPr>
        <p:spPr>
          <a:xfrm>
            <a:off x="2152651" y="194745"/>
            <a:ext cx="7886700" cy="840230"/>
          </a:xfrm>
        </p:spPr>
        <p:txBody>
          <a:bodyPr/>
          <a:lstStyle/>
          <a:p>
            <a:pPr algn="ctr"/>
            <a:r>
              <a:rPr lang="zh-TW" altLang="en-US" dirty="0">
                <a:solidFill>
                  <a:schemeClr val="accent5"/>
                </a:solidFill>
                <a:latin typeface="Meiryo" pitchFamily="34" charset="-128"/>
                <a:ea typeface="Meiryo" pitchFamily="34" charset="-128"/>
              </a:rPr>
              <a:t>更生保護</a:t>
            </a:r>
            <a:r>
              <a:rPr lang="zh-TW" altLang="en-US" dirty="0" smtClean="0">
                <a:solidFill>
                  <a:schemeClr val="accent5"/>
                </a:solidFill>
                <a:latin typeface="Meiryo" pitchFamily="34" charset="-128"/>
                <a:ea typeface="Meiryo" pitchFamily="34" charset="-128"/>
              </a:rPr>
              <a:t>會服務</a:t>
            </a:r>
            <a:r>
              <a:rPr lang="zh-TW" altLang="en-US" dirty="0">
                <a:solidFill>
                  <a:schemeClr val="accent5"/>
                </a:solidFill>
                <a:latin typeface="Meiryo" pitchFamily="34" charset="-128"/>
                <a:ea typeface="Meiryo" pitchFamily="34" charset="-128"/>
              </a:rPr>
              <a:t>對象</a:t>
            </a:r>
            <a:endParaRPr lang="en-GB" dirty="0">
              <a:solidFill>
                <a:schemeClr val="accent5"/>
              </a:solidFill>
              <a:latin typeface="微軟正黑體 Light" panose="020B0304030504040204" pitchFamily="34" charset="-120"/>
              <a:ea typeface="微軟正黑體 Light" panose="020B0304030504040204" pitchFamily="34" charset="-120"/>
            </a:endParaRPr>
          </a:p>
        </p:txBody>
      </p:sp>
      <p:sp>
        <p:nvSpPr>
          <p:cNvPr id="5" name="Content Placeholder 4">
            <a:extLst>
              <a:ext uri="{FF2B5EF4-FFF2-40B4-BE49-F238E27FC236}">
                <a16:creationId xmlns:a16="http://schemas.microsoft.com/office/drawing/2014/main" id="{66284247-0C5E-B84E-A18E-CF78E2B81BE0}"/>
              </a:ext>
            </a:extLst>
          </p:cNvPr>
          <p:cNvSpPr>
            <a:spLocks noGrp="1"/>
          </p:cNvSpPr>
          <p:nvPr>
            <p:ph idx="1"/>
          </p:nvPr>
        </p:nvSpPr>
        <p:spPr>
          <a:xfrm>
            <a:off x="838200" y="1034974"/>
            <a:ext cx="10515600" cy="5823025"/>
          </a:xfrm>
        </p:spPr>
        <p:txBody>
          <a:bodyPr>
            <a:noAutofit/>
          </a:bodyPr>
          <a:lstStyle/>
          <a:p>
            <a:pPr marL="0" indent="0">
              <a:lnSpc>
                <a:spcPct val="110000"/>
              </a:lnSpc>
              <a:spcBef>
                <a:spcPct val="0"/>
              </a:spcBef>
              <a:buNone/>
            </a:pPr>
            <a:r>
              <a:rPr lang="zh-TW" altLang="en-US" sz="1800" dirty="0">
                <a:latin typeface="微軟正黑體 Light" panose="020B0304030504040204" pitchFamily="34" charset="-120"/>
                <a:ea typeface="微軟正黑體 Light" panose="020B0304030504040204" pitchFamily="34" charset="-120"/>
              </a:rPr>
              <a:t>本會保護的對象依更生保護法第二條規定如下： </a:t>
            </a:r>
          </a:p>
          <a:p>
            <a:pPr marL="0" indent="0">
              <a:lnSpc>
                <a:spcPct val="110000"/>
              </a:lnSpc>
              <a:spcBef>
                <a:spcPct val="0"/>
              </a:spcBef>
              <a:buNone/>
            </a:pPr>
            <a:r>
              <a:rPr lang="en-US" altLang="zh-TW" sz="1800" dirty="0">
                <a:latin typeface="微軟正黑體 Light" panose="020B0304030504040204" pitchFamily="34" charset="-120"/>
                <a:ea typeface="微軟正黑體 Light" panose="020B0304030504040204" pitchFamily="34" charset="-120"/>
              </a:rPr>
              <a:t>1.</a:t>
            </a:r>
            <a:r>
              <a:rPr lang="zh-TW" altLang="en-US" sz="1800" dirty="0">
                <a:latin typeface="微軟正黑體 Light" panose="020B0304030504040204" pitchFamily="34" charset="-120"/>
                <a:ea typeface="微軟正黑體 Light" panose="020B0304030504040204" pitchFamily="34" charset="-120"/>
              </a:rPr>
              <a:t>執行期滿或赦免出獄者。</a:t>
            </a:r>
          </a:p>
          <a:p>
            <a:pPr marL="0" indent="0">
              <a:lnSpc>
                <a:spcPct val="110000"/>
              </a:lnSpc>
              <a:spcBef>
                <a:spcPct val="0"/>
              </a:spcBef>
              <a:buNone/>
            </a:pPr>
            <a:r>
              <a:rPr lang="en-US" altLang="zh-TW" sz="1800" dirty="0">
                <a:latin typeface="微軟正黑體 Light" panose="020B0304030504040204" pitchFamily="34" charset="-120"/>
                <a:ea typeface="微軟正黑體 Light" panose="020B0304030504040204" pitchFamily="34" charset="-120"/>
              </a:rPr>
              <a:t>2.</a:t>
            </a:r>
            <a:r>
              <a:rPr lang="zh-TW" altLang="en-US" sz="1800" dirty="0">
                <a:latin typeface="微軟正黑體 Light" panose="020B0304030504040204" pitchFamily="34" charset="-120"/>
                <a:ea typeface="微軟正黑體 Light" panose="020B0304030504040204" pitchFamily="34" charset="-120"/>
              </a:rPr>
              <a:t>假釋、保釋出獄或保外醫治者。</a:t>
            </a:r>
          </a:p>
          <a:p>
            <a:pPr marL="0" indent="0">
              <a:lnSpc>
                <a:spcPct val="110000"/>
              </a:lnSpc>
              <a:spcBef>
                <a:spcPct val="0"/>
              </a:spcBef>
              <a:buNone/>
            </a:pPr>
            <a:r>
              <a:rPr lang="en-US" altLang="zh-TW" sz="1800" dirty="0">
                <a:latin typeface="微軟正黑體 Light" panose="020B0304030504040204" pitchFamily="34" charset="-120"/>
                <a:ea typeface="微軟正黑體 Light" panose="020B0304030504040204" pitchFamily="34" charset="-120"/>
              </a:rPr>
              <a:t>3.</a:t>
            </a:r>
            <a:r>
              <a:rPr lang="zh-TW" altLang="en-US" sz="1800" dirty="0">
                <a:latin typeface="微軟正黑體 Light" panose="020B0304030504040204" pitchFamily="34" charset="-120"/>
                <a:ea typeface="微軟正黑體 Light" panose="020B0304030504040204" pitchFamily="34" charset="-120"/>
              </a:rPr>
              <a:t>保安處分執行完畢或免其處分之執行者。</a:t>
            </a:r>
          </a:p>
          <a:p>
            <a:pPr marL="0" indent="0">
              <a:lnSpc>
                <a:spcPct val="110000"/>
              </a:lnSpc>
              <a:spcBef>
                <a:spcPct val="0"/>
              </a:spcBef>
              <a:buNone/>
            </a:pPr>
            <a:r>
              <a:rPr lang="en-US" altLang="zh-TW" sz="1800" dirty="0">
                <a:latin typeface="微軟正黑體 Light" panose="020B0304030504040204" pitchFamily="34" charset="-120"/>
                <a:ea typeface="微軟正黑體 Light" panose="020B0304030504040204" pitchFamily="34" charset="-120"/>
              </a:rPr>
              <a:t>4.</a:t>
            </a:r>
            <a:r>
              <a:rPr lang="zh-TW" altLang="en-US" sz="1800" dirty="0">
                <a:latin typeface="微軟正黑體 Light" panose="020B0304030504040204" pitchFamily="34" charset="-120"/>
                <a:ea typeface="微軟正黑體 Light" panose="020B0304030504040204" pitchFamily="34" charset="-120"/>
              </a:rPr>
              <a:t>受少年管訓處分執行完畢者。</a:t>
            </a:r>
          </a:p>
          <a:p>
            <a:pPr marL="0" indent="0">
              <a:lnSpc>
                <a:spcPct val="110000"/>
              </a:lnSpc>
              <a:spcBef>
                <a:spcPct val="0"/>
              </a:spcBef>
              <a:buNone/>
            </a:pPr>
            <a:r>
              <a:rPr lang="en-US" altLang="zh-TW" sz="1800" dirty="0">
                <a:latin typeface="微軟正黑體 Light" panose="020B0304030504040204" pitchFamily="34" charset="-120"/>
                <a:ea typeface="微軟正黑體 Light" panose="020B0304030504040204" pitchFamily="34" charset="-120"/>
              </a:rPr>
              <a:t>5.</a:t>
            </a:r>
            <a:r>
              <a:rPr lang="zh-TW" altLang="en-US" sz="1800" dirty="0">
                <a:latin typeface="微軟正黑體 Light" panose="020B0304030504040204" pitchFamily="34" charset="-120"/>
                <a:ea typeface="微軟正黑體 Light" panose="020B0304030504040204" pitchFamily="34" charset="-120"/>
              </a:rPr>
              <a:t>依刑事訴訟法第二百五十三條或軍事審判法第一百四十七條，以不起訴為適當，而予以不起訴之處分者。</a:t>
            </a:r>
          </a:p>
          <a:p>
            <a:pPr marL="0" indent="0">
              <a:lnSpc>
                <a:spcPct val="110000"/>
              </a:lnSpc>
              <a:spcBef>
                <a:spcPct val="0"/>
              </a:spcBef>
              <a:buNone/>
            </a:pPr>
            <a:r>
              <a:rPr lang="en-US" altLang="zh-TW" sz="1800" dirty="0">
                <a:latin typeface="微軟正黑體 Light" panose="020B0304030504040204" pitchFamily="34" charset="-120"/>
                <a:ea typeface="微軟正黑體 Light" panose="020B0304030504040204" pitchFamily="34" charset="-120"/>
              </a:rPr>
              <a:t>6.</a:t>
            </a:r>
            <a:r>
              <a:rPr lang="zh-TW" altLang="en-US" sz="1800" dirty="0">
                <a:latin typeface="微軟正黑體 Light" panose="020B0304030504040204" pitchFamily="34" charset="-120"/>
                <a:ea typeface="微軟正黑體 Light" panose="020B0304030504040204" pitchFamily="34" charset="-120"/>
              </a:rPr>
              <a:t>受免除其刑之宣告或免其刑之執行者。 </a:t>
            </a:r>
          </a:p>
          <a:p>
            <a:pPr marL="0" indent="0">
              <a:lnSpc>
                <a:spcPct val="110000"/>
              </a:lnSpc>
              <a:spcBef>
                <a:spcPct val="0"/>
              </a:spcBef>
              <a:buNone/>
            </a:pPr>
            <a:r>
              <a:rPr lang="en-US" altLang="zh-TW" sz="1800" dirty="0">
                <a:latin typeface="微軟正黑體 Light" panose="020B0304030504040204" pitchFamily="34" charset="-120"/>
                <a:ea typeface="微軟正黑體 Light" panose="020B0304030504040204" pitchFamily="34" charset="-120"/>
              </a:rPr>
              <a:t>7.</a:t>
            </a:r>
            <a:r>
              <a:rPr lang="zh-TW" altLang="en-US" sz="1800" dirty="0">
                <a:latin typeface="微軟正黑體 Light" panose="020B0304030504040204" pitchFamily="34" charset="-120"/>
                <a:ea typeface="微軟正黑體 Light" panose="020B0304030504040204" pitchFamily="34" charset="-120"/>
              </a:rPr>
              <a:t>受緩刑之宣告者。 </a:t>
            </a:r>
          </a:p>
          <a:p>
            <a:pPr marL="0" indent="0">
              <a:lnSpc>
                <a:spcPct val="110000"/>
              </a:lnSpc>
              <a:spcBef>
                <a:spcPct val="0"/>
              </a:spcBef>
              <a:buNone/>
            </a:pPr>
            <a:r>
              <a:rPr lang="en-US" altLang="zh-TW" sz="1800" dirty="0">
                <a:latin typeface="微軟正黑體 Light" panose="020B0304030504040204" pitchFamily="34" charset="-120"/>
                <a:ea typeface="微軟正黑體 Light" panose="020B0304030504040204" pitchFamily="34" charset="-120"/>
              </a:rPr>
              <a:t>8.</a:t>
            </a:r>
            <a:r>
              <a:rPr lang="zh-TW" altLang="en-US" sz="1800" dirty="0">
                <a:latin typeface="微軟正黑體 Light" panose="020B0304030504040204" pitchFamily="34" charset="-120"/>
                <a:ea typeface="微軟正黑體 Light" panose="020B0304030504040204" pitchFamily="34" charset="-120"/>
              </a:rPr>
              <a:t>受徒刑或拘役之宣告，在停止執行中或經拒絕收監者。 </a:t>
            </a:r>
          </a:p>
          <a:p>
            <a:pPr marL="0" indent="0">
              <a:lnSpc>
                <a:spcPct val="110000"/>
              </a:lnSpc>
              <a:spcBef>
                <a:spcPct val="0"/>
              </a:spcBef>
              <a:buNone/>
            </a:pPr>
            <a:r>
              <a:rPr lang="en-US" altLang="zh-TW" sz="1800" dirty="0">
                <a:latin typeface="微軟正黑體 Light" panose="020B0304030504040204" pitchFamily="34" charset="-120"/>
                <a:ea typeface="微軟正黑體 Light" panose="020B0304030504040204" pitchFamily="34" charset="-120"/>
              </a:rPr>
              <a:t>9.</a:t>
            </a:r>
            <a:r>
              <a:rPr lang="zh-TW" altLang="en-US" sz="1800" dirty="0">
                <a:latin typeface="微軟正黑體 Light" panose="020B0304030504040204" pitchFamily="34" charset="-120"/>
                <a:ea typeface="微軟正黑體 Light" panose="020B0304030504040204" pitchFamily="34" charset="-120"/>
              </a:rPr>
              <a:t>在觀護人觀護中之少年。 </a:t>
            </a:r>
          </a:p>
          <a:p>
            <a:pPr marL="0" indent="0">
              <a:lnSpc>
                <a:spcPct val="110000"/>
              </a:lnSpc>
              <a:spcBef>
                <a:spcPct val="0"/>
              </a:spcBef>
              <a:buNone/>
            </a:pPr>
            <a:r>
              <a:rPr lang="en-US" altLang="zh-TW" sz="1800" dirty="0">
                <a:latin typeface="微軟正黑體 Light" panose="020B0304030504040204" pitchFamily="34" charset="-120"/>
                <a:ea typeface="微軟正黑體 Light" panose="020B0304030504040204" pitchFamily="34" charset="-120"/>
              </a:rPr>
              <a:t>10.</a:t>
            </a:r>
            <a:r>
              <a:rPr lang="zh-TW" altLang="en-US" sz="1800" dirty="0">
                <a:latin typeface="微軟正黑體 Light" panose="020B0304030504040204" pitchFamily="34" charset="-120"/>
                <a:ea typeface="微軟正黑體 Light" panose="020B0304030504040204" pitchFamily="34" charset="-120"/>
              </a:rPr>
              <a:t>在保護管束執行中者。</a:t>
            </a:r>
          </a:p>
        </p:txBody>
      </p:sp>
    </p:spTree>
    <p:extLst>
      <p:ext uri="{BB962C8B-B14F-4D97-AF65-F5344CB8AC3E}">
        <p14:creationId xmlns:p14="http://schemas.microsoft.com/office/powerpoint/2010/main" val="1967448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版面配置區 2"/>
          <p:cNvSpPr>
            <a:spLocks noGrp="1"/>
          </p:cNvSpPr>
          <p:nvPr>
            <p:ph type="body" sz="quarter" idx="4294967295"/>
          </p:nvPr>
        </p:nvSpPr>
        <p:spPr>
          <a:xfrm>
            <a:off x="4926855" y="2263705"/>
            <a:ext cx="3107586" cy="1234178"/>
          </a:xfrm>
          <a:prstGeom prst="rect">
            <a:avLst/>
          </a:prstGeom>
        </p:spPr>
        <p:txBody>
          <a:bodyPr/>
          <a:lstStyle/>
          <a:p>
            <a:pPr marL="0" indent="0" eaLnBrk="1" hangingPunct="1">
              <a:spcBef>
                <a:spcPct val="0"/>
              </a:spcBef>
              <a:buNone/>
            </a:pPr>
            <a:r>
              <a:rPr lang="zh-TW" altLang="en-US" sz="4400" dirty="0" smtClean="0">
                <a:latin typeface="Meiryo" pitchFamily="34" charset="-128"/>
                <a:ea typeface="Meiryo" pitchFamily="34" charset="-128"/>
              </a:rPr>
              <a:t>                      </a:t>
            </a:r>
            <a:r>
              <a:rPr lang="zh-TW" altLang="en-US" sz="3600" b="1" dirty="0" smtClean="0">
                <a:latin typeface="微軟正黑體 Light" panose="020B0304030504040204" pitchFamily="34" charset="-120"/>
                <a:ea typeface="微軟正黑體 Light" panose="020B0304030504040204" pitchFamily="34" charset="-120"/>
              </a:rPr>
              <a:t>更生保護會</a:t>
            </a:r>
            <a:endParaRPr lang="en-US" altLang="zh-TW" sz="3600" b="1" dirty="0" smtClean="0">
              <a:latin typeface="微軟正黑體 Light" panose="020B0304030504040204" pitchFamily="34" charset="-120"/>
              <a:ea typeface="微軟正黑體 Light" panose="020B0304030504040204" pitchFamily="34" charset="-120"/>
            </a:endParaRPr>
          </a:p>
        </p:txBody>
      </p:sp>
      <p:cxnSp>
        <p:nvCxnSpPr>
          <p:cNvPr id="15" name="直線單箭頭接點 14"/>
          <p:cNvCxnSpPr/>
          <p:nvPr/>
        </p:nvCxnSpPr>
        <p:spPr>
          <a:xfrm flipH="1">
            <a:off x="7499503" y="2207434"/>
            <a:ext cx="1266825" cy="984250"/>
          </a:xfrm>
          <a:prstGeom prst="straightConnector1">
            <a:avLst/>
          </a:prstGeom>
          <a:ln w="127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H="1" flipV="1">
            <a:off x="7515359" y="3213717"/>
            <a:ext cx="1266825" cy="1073150"/>
          </a:xfrm>
          <a:prstGeom prst="straightConnector1">
            <a:avLst/>
          </a:prstGeom>
          <a:ln w="127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字版面配置區 2"/>
          <p:cNvSpPr>
            <a:spLocks noGrp="1"/>
          </p:cNvSpPr>
          <p:nvPr>
            <p:ph type="body" sz="quarter" idx="4294967295"/>
          </p:nvPr>
        </p:nvSpPr>
        <p:spPr>
          <a:xfrm>
            <a:off x="8891600" y="1329113"/>
            <a:ext cx="3107586" cy="1234178"/>
          </a:xfrm>
          <a:prstGeom prst="rect">
            <a:avLst/>
          </a:prstGeom>
        </p:spPr>
        <p:txBody>
          <a:bodyPr/>
          <a:lstStyle/>
          <a:p>
            <a:pPr marL="0" indent="0" eaLnBrk="1" hangingPunct="1">
              <a:spcBef>
                <a:spcPct val="0"/>
              </a:spcBef>
              <a:buNone/>
            </a:pPr>
            <a:r>
              <a:rPr lang="zh-TW" altLang="en-US" sz="4400" dirty="0" smtClean="0">
                <a:latin typeface="Meiryo" pitchFamily="34" charset="-128"/>
                <a:ea typeface="Meiryo" pitchFamily="34" charset="-128"/>
              </a:rPr>
              <a:t>                      </a:t>
            </a:r>
            <a:r>
              <a:rPr lang="zh-TW" altLang="en-US" sz="3600" b="1" dirty="0">
                <a:latin typeface="微軟正黑體 Light" panose="020B0304030504040204" pitchFamily="34" charset="-120"/>
                <a:ea typeface="微軟正黑體 Light" panose="020B0304030504040204" pitchFamily="34" charset="-120"/>
              </a:rPr>
              <a:t>通知保護</a:t>
            </a:r>
            <a:endParaRPr lang="en-US" altLang="zh-TW" sz="3600" b="1" dirty="0" smtClean="0">
              <a:latin typeface="微軟正黑體 Light" panose="020B0304030504040204" pitchFamily="34" charset="-120"/>
              <a:ea typeface="微軟正黑體 Light" panose="020B0304030504040204" pitchFamily="34" charset="-120"/>
            </a:endParaRPr>
          </a:p>
        </p:txBody>
      </p:sp>
      <p:sp>
        <p:nvSpPr>
          <p:cNvPr id="18" name="文字版面配置區 2"/>
          <p:cNvSpPr>
            <a:spLocks noGrp="1"/>
          </p:cNvSpPr>
          <p:nvPr>
            <p:ph type="body" sz="quarter" idx="4294967295"/>
          </p:nvPr>
        </p:nvSpPr>
        <p:spPr>
          <a:xfrm>
            <a:off x="8891600" y="3399409"/>
            <a:ext cx="3107586" cy="1234178"/>
          </a:xfrm>
          <a:prstGeom prst="rect">
            <a:avLst/>
          </a:prstGeom>
        </p:spPr>
        <p:txBody>
          <a:bodyPr>
            <a:normAutofit/>
          </a:bodyPr>
          <a:lstStyle/>
          <a:p>
            <a:pPr marL="0" indent="0" eaLnBrk="1" hangingPunct="1">
              <a:spcBef>
                <a:spcPct val="0"/>
              </a:spcBef>
              <a:buNone/>
            </a:pPr>
            <a:r>
              <a:rPr lang="zh-TW" altLang="en-US" sz="4400" dirty="0" smtClean="0">
                <a:latin typeface="Meiryo" pitchFamily="34" charset="-128"/>
                <a:ea typeface="Meiryo" pitchFamily="34" charset="-128"/>
              </a:rPr>
              <a:t>                      </a:t>
            </a:r>
            <a:r>
              <a:rPr lang="zh-TW" altLang="en-US" sz="3600" b="1" dirty="0" smtClean="0">
                <a:latin typeface="微軟正黑體 Light" panose="020B0304030504040204" pitchFamily="34" charset="-120"/>
                <a:ea typeface="微軟正黑體 Light" panose="020B0304030504040204" pitchFamily="34" charset="-120"/>
              </a:rPr>
              <a:t>自請保護</a:t>
            </a:r>
            <a:endParaRPr lang="en-US" altLang="zh-TW" sz="3600" b="1" dirty="0" smtClean="0">
              <a:latin typeface="微軟正黑體 Light" panose="020B0304030504040204" pitchFamily="34" charset="-120"/>
              <a:ea typeface="微軟正黑體 Light" panose="020B0304030504040204" pitchFamily="34" charset="-120"/>
            </a:endParaRPr>
          </a:p>
        </p:txBody>
      </p:sp>
      <p:sp>
        <p:nvSpPr>
          <p:cNvPr id="19" name="文字版面配置區 2"/>
          <p:cNvSpPr>
            <a:spLocks noGrp="1"/>
          </p:cNvSpPr>
          <p:nvPr>
            <p:ph type="body" sz="quarter" idx="4294967295"/>
          </p:nvPr>
        </p:nvSpPr>
        <p:spPr>
          <a:xfrm>
            <a:off x="1393521" y="2135901"/>
            <a:ext cx="3107586" cy="1823828"/>
          </a:xfrm>
          <a:prstGeom prst="rect">
            <a:avLst/>
          </a:prstGeom>
        </p:spPr>
        <p:txBody>
          <a:bodyPr>
            <a:normAutofit/>
          </a:bodyPr>
          <a:lstStyle/>
          <a:p>
            <a:pPr marL="0" indent="0" eaLnBrk="1" hangingPunct="1">
              <a:spcBef>
                <a:spcPct val="0"/>
              </a:spcBef>
              <a:buNone/>
            </a:pPr>
            <a:r>
              <a:rPr lang="zh-TW" altLang="en-US" sz="4400" dirty="0" smtClean="0">
                <a:latin typeface="Meiryo" pitchFamily="34" charset="-128"/>
                <a:ea typeface="Meiryo" pitchFamily="34" charset="-128"/>
              </a:rPr>
              <a:t>              </a:t>
            </a:r>
            <a:r>
              <a:rPr lang="zh-TW" altLang="en-US" sz="5400" b="1" dirty="0" smtClean="0">
                <a:solidFill>
                  <a:schemeClr val="accent5"/>
                </a:solidFill>
                <a:latin typeface="微軟正黑體 Light" panose="020B0304030504040204" pitchFamily="34" charset="-120"/>
                <a:ea typeface="微軟正黑體 Light" panose="020B0304030504040204" pitchFamily="34" charset="-120"/>
              </a:rPr>
              <a:t>受案管道</a:t>
            </a:r>
            <a:endParaRPr lang="en-US" altLang="zh-TW" sz="5400" b="1" dirty="0" smtClean="0">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561918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版面配置區 2"/>
          <p:cNvSpPr>
            <a:spLocks noGrp="1"/>
          </p:cNvSpPr>
          <p:nvPr>
            <p:ph type="body" sz="quarter" idx="4294967295"/>
          </p:nvPr>
        </p:nvSpPr>
        <p:spPr>
          <a:xfrm>
            <a:off x="6832341" y="1631856"/>
            <a:ext cx="3107586" cy="3207430"/>
          </a:xfrm>
          <a:prstGeom prst="rect">
            <a:avLst/>
          </a:prstGeom>
        </p:spPr>
        <p:txBody>
          <a:bodyPr>
            <a:normAutofit/>
          </a:bodyPr>
          <a:lstStyle/>
          <a:p>
            <a:pPr marL="0" indent="0">
              <a:spcBef>
                <a:spcPct val="0"/>
              </a:spcBef>
              <a:buNone/>
            </a:pPr>
            <a:r>
              <a:rPr lang="zh-TW" altLang="en-US" sz="4400" b="1" dirty="0">
                <a:latin typeface="微軟正黑體 Light" panose="020B0304030504040204" pitchFamily="34" charset="-120"/>
                <a:ea typeface="微軟正黑體 Light" panose="020B0304030504040204" pitchFamily="34" charset="-120"/>
              </a:rPr>
              <a:t>直接</a:t>
            </a:r>
            <a:r>
              <a:rPr lang="zh-TW" altLang="en-US" sz="4400" b="1" dirty="0" smtClean="0">
                <a:latin typeface="微軟正黑體 Light" panose="020B0304030504040204" pitchFamily="34" charset="-120"/>
                <a:ea typeface="微軟正黑體 Light" panose="020B0304030504040204" pitchFamily="34" charset="-120"/>
              </a:rPr>
              <a:t>保護</a:t>
            </a:r>
            <a:endParaRPr lang="en-US" altLang="zh-TW" sz="4400" b="1" dirty="0" smtClean="0">
              <a:latin typeface="微軟正黑體 Light" panose="020B0304030504040204" pitchFamily="34" charset="-120"/>
              <a:ea typeface="微軟正黑體 Light" panose="020B0304030504040204" pitchFamily="34" charset="-120"/>
            </a:endParaRPr>
          </a:p>
          <a:p>
            <a:pPr>
              <a:spcBef>
                <a:spcPct val="0"/>
              </a:spcBef>
            </a:pPr>
            <a:endParaRPr lang="en-US" altLang="zh-TW" sz="4400" b="1" dirty="0">
              <a:latin typeface="微軟正黑體 Light" panose="020B0304030504040204" pitchFamily="34" charset="-120"/>
              <a:ea typeface="微軟正黑體 Light" panose="020B0304030504040204" pitchFamily="34" charset="-120"/>
            </a:endParaRPr>
          </a:p>
          <a:p>
            <a:pPr marL="0" indent="0">
              <a:spcBef>
                <a:spcPct val="0"/>
              </a:spcBef>
              <a:buNone/>
            </a:pPr>
            <a:r>
              <a:rPr lang="zh-TW" altLang="en-US" sz="4400" b="1" dirty="0">
                <a:latin typeface="微軟正黑體 Light" panose="020B0304030504040204" pitchFamily="34" charset="-120"/>
                <a:ea typeface="微軟正黑體 Light" panose="020B0304030504040204" pitchFamily="34" charset="-120"/>
              </a:rPr>
              <a:t>間接</a:t>
            </a:r>
            <a:r>
              <a:rPr lang="zh-TW" altLang="en-US" sz="4400" b="1" dirty="0" smtClean="0">
                <a:latin typeface="微軟正黑體 Light" panose="020B0304030504040204" pitchFamily="34" charset="-120"/>
                <a:ea typeface="微軟正黑體 Light" panose="020B0304030504040204" pitchFamily="34" charset="-120"/>
              </a:rPr>
              <a:t>保護</a:t>
            </a:r>
            <a:endParaRPr lang="en-US" altLang="zh-TW" sz="4400" b="1" dirty="0" smtClean="0">
              <a:latin typeface="微軟正黑體 Light" panose="020B0304030504040204" pitchFamily="34" charset="-120"/>
              <a:ea typeface="微軟正黑體 Light" panose="020B0304030504040204" pitchFamily="34" charset="-120"/>
            </a:endParaRPr>
          </a:p>
          <a:p>
            <a:pPr>
              <a:spcBef>
                <a:spcPct val="0"/>
              </a:spcBef>
            </a:pPr>
            <a:endParaRPr lang="en-US" altLang="zh-TW" sz="4400" b="1" dirty="0">
              <a:latin typeface="微軟正黑體 Light" panose="020B0304030504040204" pitchFamily="34" charset="-120"/>
              <a:ea typeface="微軟正黑體 Light" panose="020B0304030504040204" pitchFamily="34" charset="-120"/>
            </a:endParaRPr>
          </a:p>
          <a:p>
            <a:pPr marL="0" indent="0">
              <a:spcBef>
                <a:spcPct val="0"/>
              </a:spcBef>
              <a:buNone/>
            </a:pPr>
            <a:r>
              <a:rPr lang="zh-TW" altLang="en-US" sz="4400" b="1" dirty="0">
                <a:latin typeface="微軟正黑體 Light" panose="020B0304030504040204" pitchFamily="34" charset="-120"/>
                <a:ea typeface="微軟正黑體 Light" panose="020B0304030504040204" pitchFamily="34" charset="-120"/>
              </a:rPr>
              <a:t>暫時保護</a:t>
            </a:r>
          </a:p>
        </p:txBody>
      </p:sp>
      <p:sp>
        <p:nvSpPr>
          <p:cNvPr id="19" name="文字版面配置區 2"/>
          <p:cNvSpPr>
            <a:spLocks noGrp="1"/>
          </p:cNvSpPr>
          <p:nvPr>
            <p:ph type="body" sz="quarter" idx="4294967295"/>
          </p:nvPr>
        </p:nvSpPr>
        <p:spPr>
          <a:xfrm>
            <a:off x="1716258" y="2466361"/>
            <a:ext cx="3896751" cy="1331916"/>
          </a:xfrm>
          <a:prstGeom prst="rect">
            <a:avLst/>
          </a:prstGeom>
        </p:spPr>
        <p:txBody>
          <a:bodyPr>
            <a:normAutofit/>
          </a:bodyPr>
          <a:lstStyle/>
          <a:p>
            <a:pPr marL="0" indent="0" algn="ctr">
              <a:spcBef>
                <a:spcPct val="0"/>
              </a:spcBef>
              <a:buNone/>
            </a:pPr>
            <a:r>
              <a:rPr lang="zh-TW" altLang="en-US" sz="4400" b="1" dirty="0">
                <a:solidFill>
                  <a:schemeClr val="accent5"/>
                </a:solidFill>
                <a:latin typeface="微軟正黑體 Light" panose="020B0304030504040204" pitchFamily="34" charset="-120"/>
                <a:ea typeface="微軟正黑體 Light" panose="020B0304030504040204" pitchFamily="34" charset="-120"/>
              </a:rPr>
              <a:t>更生保護提供</a:t>
            </a:r>
            <a:r>
              <a:rPr lang="en-US" altLang="zh-TW" sz="4400" b="1" dirty="0">
                <a:solidFill>
                  <a:schemeClr val="accent5"/>
                </a:solidFill>
                <a:latin typeface="微軟正黑體 Light" panose="020B0304030504040204" pitchFamily="34" charset="-120"/>
                <a:ea typeface="微軟正黑體 Light" panose="020B0304030504040204" pitchFamily="34" charset="-120"/>
              </a:rPr>
              <a:t/>
            </a:r>
            <a:br>
              <a:rPr lang="en-US" altLang="zh-TW" sz="4400" b="1" dirty="0">
                <a:solidFill>
                  <a:schemeClr val="accent5"/>
                </a:solidFill>
                <a:latin typeface="微軟正黑體 Light" panose="020B0304030504040204" pitchFamily="34" charset="-120"/>
                <a:ea typeface="微軟正黑體 Light" panose="020B0304030504040204" pitchFamily="34" charset="-120"/>
              </a:rPr>
            </a:br>
            <a:r>
              <a:rPr lang="zh-TW" altLang="en-US" sz="4400" b="1" dirty="0">
                <a:solidFill>
                  <a:schemeClr val="accent5"/>
                </a:solidFill>
                <a:latin typeface="微軟正黑體 Light" panose="020B0304030504040204" pitchFamily="34" charset="-120"/>
                <a:ea typeface="微軟正黑體 Light" panose="020B0304030504040204" pitchFamily="34" charset="-120"/>
              </a:rPr>
              <a:t>三項服務</a:t>
            </a:r>
            <a:endParaRPr lang="en-US" altLang="zh-TW" sz="5400" b="1" dirty="0" smtClean="0">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2614737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版面配置區 2"/>
          <p:cNvSpPr>
            <a:spLocks noGrp="1"/>
          </p:cNvSpPr>
          <p:nvPr>
            <p:ph type="body" sz="quarter" idx="4294967295"/>
          </p:nvPr>
        </p:nvSpPr>
        <p:spPr>
          <a:xfrm>
            <a:off x="6832341" y="2377444"/>
            <a:ext cx="3107586" cy="1981512"/>
          </a:xfrm>
          <a:prstGeom prst="rect">
            <a:avLst/>
          </a:prstGeom>
        </p:spPr>
        <p:txBody>
          <a:bodyPr>
            <a:normAutofit/>
          </a:bodyPr>
          <a:lstStyle/>
          <a:p>
            <a:pPr marL="0" indent="0">
              <a:spcBef>
                <a:spcPct val="0"/>
              </a:spcBef>
              <a:buNone/>
            </a:pPr>
            <a:r>
              <a:rPr lang="zh-TW" altLang="en-US" sz="4400" b="1" dirty="0">
                <a:latin typeface="微軟正黑體 Light" panose="020B0304030504040204" pitchFamily="34" charset="-120"/>
                <a:ea typeface="微軟正黑體 Light" panose="020B0304030504040204" pitchFamily="34" charset="-120"/>
              </a:rPr>
              <a:t>安置收容</a:t>
            </a:r>
            <a:endParaRPr lang="en-US" altLang="zh-TW" sz="4400" b="1" dirty="0" smtClean="0">
              <a:latin typeface="微軟正黑體 Light" panose="020B0304030504040204" pitchFamily="34" charset="-120"/>
              <a:ea typeface="微軟正黑體 Light" panose="020B0304030504040204" pitchFamily="34" charset="-120"/>
            </a:endParaRPr>
          </a:p>
          <a:p>
            <a:pPr>
              <a:spcBef>
                <a:spcPct val="0"/>
              </a:spcBef>
            </a:pPr>
            <a:endParaRPr lang="en-US" altLang="zh-TW" sz="4400" b="1" dirty="0">
              <a:latin typeface="微軟正黑體 Light" panose="020B0304030504040204" pitchFamily="34" charset="-120"/>
              <a:ea typeface="微軟正黑體 Light" panose="020B0304030504040204" pitchFamily="34" charset="-120"/>
            </a:endParaRPr>
          </a:p>
          <a:p>
            <a:pPr marL="0" indent="0">
              <a:spcBef>
                <a:spcPct val="0"/>
              </a:spcBef>
              <a:buNone/>
            </a:pPr>
            <a:r>
              <a:rPr lang="zh-TW" altLang="en-US" sz="4400" b="1" dirty="0">
                <a:latin typeface="微軟正黑體 Light" panose="020B0304030504040204" pitchFamily="34" charset="-120"/>
                <a:ea typeface="微軟正黑體 Light" panose="020B0304030504040204" pitchFamily="34" charset="-120"/>
              </a:rPr>
              <a:t>技藝訓練</a:t>
            </a:r>
            <a:endParaRPr lang="en-US" altLang="zh-TW" sz="4400" b="1" dirty="0" smtClean="0">
              <a:latin typeface="微軟正黑體 Light" panose="020B0304030504040204" pitchFamily="34" charset="-120"/>
              <a:ea typeface="微軟正黑體 Light" panose="020B0304030504040204" pitchFamily="34" charset="-120"/>
            </a:endParaRPr>
          </a:p>
        </p:txBody>
      </p:sp>
      <p:sp>
        <p:nvSpPr>
          <p:cNvPr id="19" name="文字版面配置區 2"/>
          <p:cNvSpPr>
            <a:spLocks noGrp="1"/>
          </p:cNvSpPr>
          <p:nvPr>
            <p:ph type="body" sz="quarter" idx="4294967295"/>
          </p:nvPr>
        </p:nvSpPr>
        <p:spPr>
          <a:xfrm>
            <a:off x="1716258" y="3094892"/>
            <a:ext cx="3896751" cy="811869"/>
          </a:xfrm>
          <a:prstGeom prst="rect">
            <a:avLst/>
          </a:prstGeom>
        </p:spPr>
        <p:txBody>
          <a:bodyPr>
            <a:normAutofit/>
          </a:bodyPr>
          <a:lstStyle/>
          <a:p>
            <a:pPr marL="0" indent="0" algn="ctr">
              <a:spcBef>
                <a:spcPct val="0"/>
              </a:spcBef>
              <a:buNone/>
            </a:pPr>
            <a:r>
              <a:rPr lang="zh-TW" altLang="en-US" sz="4400" b="1" dirty="0" smtClean="0">
                <a:solidFill>
                  <a:schemeClr val="accent5"/>
                </a:solidFill>
                <a:latin typeface="微軟正黑體 Light" panose="020B0304030504040204" pitchFamily="34" charset="-120"/>
                <a:ea typeface="微軟正黑體 Light" panose="020B0304030504040204" pitchFamily="34" charset="-120"/>
              </a:rPr>
              <a:t>直接保護</a:t>
            </a:r>
            <a:endParaRPr lang="en-US" altLang="zh-TW" sz="5400" b="1" dirty="0" smtClean="0">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3730998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版面配置區 2"/>
          <p:cNvSpPr>
            <a:spLocks noGrp="1"/>
          </p:cNvSpPr>
          <p:nvPr>
            <p:ph type="body" sz="quarter" idx="4294967295"/>
          </p:nvPr>
        </p:nvSpPr>
        <p:spPr>
          <a:xfrm>
            <a:off x="4290647" y="1139482"/>
            <a:ext cx="7680960" cy="4642339"/>
          </a:xfrm>
          <a:prstGeom prst="rect">
            <a:avLst/>
          </a:prstGeom>
        </p:spPr>
        <p:txBody>
          <a:bodyPr>
            <a:normAutofit/>
          </a:bodyPr>
          <a:lstStyle/>
          <a:p>
            <a:pPr marL="0" indent="0">
              <a:lnSpc>
                <a:spcPct val="160000"/>
              </a:lnSpc>
              <a:spcBef>
                <a:spcPct val="0"/>
              </a:spcBef>
              <a:buNone/>
            </a:pPr>
            <a:r>
              <a:rPr lang="zh-TW" altLang="en-US" sz="4400" b="1" dirty="0">
                <a:latin typeface="微軟正黑體 Light" panose="020B0304030504040204" pitchFamily="34" charset="-120"/>
                <a:ea typeface="微軟正黑體 Light" panose="020B0304030504040204" pitchFamily="34" charset="-120"/>
              </a:rPr>
              <a:t>安置收容</a:t>
            </a:r>
            <a:endParaRPr lang="en-US" altLang="zh-TW" sz="4400" b="1" dirty="0" smtClean="0">
              <a:latin typeface="微軟正黑體 Light" panose="020B0304030504040204" pitchFamily="34" charset="-120"/>
              <a:ea typeface="微軟正黑體 Light" panose="020B0304030504040204" pitchFamily="34" charset="-120"/>
            </a:endParaRPr>
          </a:p>
          <a:p>
            <a:pPr marL="0" indent="0">
              <a:lnSpc>
                <a:spcPct val="160000"/>
              </a:lnSpc>
              <a:spcBef>
                <a:spcPct val="0"/>
              </a:spcBef>
              <a:buNone/>
            </a:pPr>
            <a:r>
              <a:rPr lang="zh-TW" altLang="en-US" sz="2400" dirty="0">
                <a:latin typeface="微軟正黑體 Light" panose="020B0304030504040204" pitchFamily="34" charset="-120"/>
                <a:ea typeface="微軟正黑體 Light" panose="020B0304030504040204" pitchFamily="34" charset="-120"/>
              </a:rPr>
              <a:t>針對出監後無家可歸之更生人，協助尋覓合適安置處所。</a:t>
            </a:r>
            <a:endParaRPr lang="en-US" altLang="zh-TW" sz="2400" dirty="0">
              <a:latin typeface="微軟正黑體 Light" panose="020B0304030504040204" pitchFamily="34" charset="-120"/>
              <a:ea typeface="微軟正黑體 Light" panose="020B0304030504040204" pitchFamily="34" charset="-120"/>
            </a:endParaRPr>
          </a:p>
          <a:p>
            <a:pPr>
              <a:lnSpc>
                <a:spcPct val="160000"/>
              </a:lnSpc>
              <a:spcBef>
                <a:spcPct val="0"/>
              </a:spcBef>
            </a:pPr>
            <a:endParaRPr lang="en-US" altLang="zh-TW" sz="4400" b="1" dirty="0">
              <a:latin typeface="Meiryo" pitchFamily="34" charset="-128"/>
              <a:ea typeface="Meiryo" pitchFamily="34" charset="-128"/>
            </a:endParaRPr>
          </a:p>
          <a:p>
            <a:pPr marL="0" indent="0">
              <a:lnSpc>
                <a:spcPct val="160000"/>
              </a:lnSpc>
              <a:spcBef>
                <a:spcPct val="0"/>
              </a:spcBef>
              <a:buNone/>
            </a:pPr>
            <a:r>
              <a:rPr lang="zh-TW" altLang="en-US" sz="4400" b="1" dirty="0">
                <a:latin typeface="微軟正黑體 Light" panose="020B0304030504040204" pitchFamily="34" charset="-120"/>
                <a:ea typeface="微軟正黑體 Light" panose="020B0304030504040204" pitchFamily="34" charset="-120"/>
              </a:rPr>
              <a:t>技藝</a:t>
            </a:r>
            <a:r>
              <a:rPr lang="zh-TW" altLang="en-US" sz="4400" b="1" dirty="0" smtClean="0">
                <a:latin typeface="微軟正黑體 Light" panose="020B0304030504040204" pitchFamily="34" charset="-120"/>
                <a:ea typeface="微軟正黑體 Light" panose="020B0304030504040204" pitchFamily="34" charset="-120"/>
              </a:rPr>
              <a:t>訓練</a:t>
            </a:r>
            <a:endParaRPr lang="en-US" altLang="zh-TW" sz="4400" b="1" dirty="0" smtClean="0">
              <a:latin typeface="微軟正黑體 Light" panose="020B0304030504040204" pitchFamily="34" charset="-120"/>
              <a:ea typeface="微軟正黑體 Light" panose="020B0304030504040204" pitchFamily="34" charset="-120"/>
            </a:endParaRPr>
          </a:p>
          <a:p>
            <a:pPr marL="0" indent="0">
              <a:lnSpc>
                <a:spcPct val="160000"/>
              </a:lnSpc>
              <a:spcBef>
                <a:spcPct val="0"/>
              </a:spcBef>
              <a:buNone/>
            </a:pPr>
            <a:r>
              <a:rPr lang="zh-TW" altLang="en-US" sz="2400" dirty="0">
                <a:latin typeface="微軟正黑體 Light" panose="020B0304030504040204" pitchFamily="34" charset="-120"/>
                <a:ea typeface="微軟正黑體 Light" panose="020B0304030504040204" pitchFamily="34" charset="-120"/>
              </a:rPr>
              <a:t>轉介更生人前往東區職訓中心</a:t>
            </a:r>
            <a:r>
              <a:rPr lang="zh-TW" altLang="en-US" sz="2400" dirty="0" smtClean="0">
                <a:latin typeface="微軟正黑體 Light" panose="020B0304030504040204" pitchFamily="34" charset="-120"/>
                <a:ea typeface="微軟正黑體 Light" panose="020B0304030504040204" pitchFamily="34" charset="-120"/>
              </a:rPr>
              <a:t>或</a:t>
            </a:r>
            <a:r>
              <a:rPr lang="zh-TW" altLang="en-US" sz="2400" dirty="0">
                <a:latin typeface="微軟正黑體 Light" panose="020B0304030504040204" pitchFamily="34" charset="-120"/>
                <a:ea typeface="微軟正黑體 Light" panose="020B0304030504040204" pitchFamily="34" charset="-120"/>
              </a:rPr>
              <a:t>訓練</a:t>
            </a:r>
            <a:r>
              <a:rPr lang="zh-TW" altLang="en-US" sz="2400" dirty="0" smtClean="0">
                <a:latin typeface="微軟正黑體 Light" panose="020B0304030504040204" pitchFamily="34" charset="-120"/>
                <a:ea typeface="微軟正黑體 Light" panose="020B0304030504040204" pitchFamily="34" charset="-120"/>
              </a:rPr>
              <a:t>單位</a:t>
            </a:r>
            <a:r>
              <a:rPr lang="zh-TW" altLang="en-US" sz="2400" dirty="0">
                <a:latin typeface="微軟正黑體 Light" panose="020B0304030504040204" pitchFamily="34" charset="-120"/>
                <a:ea typeface="微軟正黑體 Light" panose="020B0304030504040204" pitchFamily="34" charset="-120"/>
              </a:rPr>
              <a:t>學習一技之長</a:t>
            </a:r>
            <a:r>
              <a:rPr lang="zh-TW" altLang="en-US" sz="2400" dirty="0" smtClean="0">
                <a:latin typeface="微軟正黑體 Light" panose="020B0304030504040204" pitchFamily="34" charset="-120"/>
                <a:ea typeface="微軟正黑體 Light" panose="020B0304030504040204" pitchFamily="34" charset="-120"/>
              </a:rPr>
              <a:t>。</a:t>
            </a:r>
            <a:endParaRPr lang="zh-TW" altLang="en-US" sz="2400" dirty="0">
              <a:latin typeface="微軟正黑體 Light" panose="020B0304030504040204" pitchFamily="34" charset="-120"/>
              <a:ea typeface="微軟正黑體 Light" panose="020B0304030504040204" pitchFamily="34" charset="-120"/>
            </a:endParaRPr>
          </a:p>
        </p:txBody>
      </p:sp>
      <p:sp>
        <p:nvSpPr>
          <p:cNvPr id="19" name="文字版面配置區 2"/>
          <p:cNvSpPr>
            <a:spLocks noGrp="1"/>
          </p:cNvSpPr>
          <p:nvPr>
            <p:ph type="body" sz="quarter" idx="4294967295"/>
          </p:nvPr>
        </p:nvSpPr>
        <p:spPr>
          <a:xfrm>
            <a:off x="844061" y="3098947"/>
            <a:ext cx="3896751" cy="811869"/>
          </a:xfrm>
          <a:prstGeom prst="rect">
            <a:avLst/>
          </a:prstGeom>
        </p:spPr>
        <p:txBody>
          <a:bodyPr>
            <a:normAutofit/>
          </a:bodyPr>
          <a:lstStyle/>
          <a:p>
            <a:pPr marL="0" indent="0" algn="ctr">
              <a:spcBef>
                <a:spcPct val="0"/>
              </a:spcBef>
              <a:buNone/>
            </a:pPr>
            <a:r>
              <a:rPr lang="zh-TW" altLang="en-US" sz="4400" b="1" dirty="0" smtClean="0">
                <a:solidFill>
                  <a:schemeClr val="accent5"/>
                </a:solidFill>
                <a:latin typeface="微軟正黑體 Light" panose="020B0304030504040204" pitchFamily="34" charset="-120"/>
                <a:ea typeface="微軟正黑體 Light" panose="020B0304030504040204" pitchFamily="34" charset="-120"/>
              </a:rPr>
              <a:t>直接保護</a:t>
            </a:r>
            <a:endParaRPr lang="en-US" altLang="zh-TW" sz="5400" b="1" dirty="0" smtClean="0">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2235364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字版面配置區 2"/>
          <p:cNvSpPr>
            <a:spLocks noGrp="1"/>
          </p:cNvSpPr>
          <p:nvPr>
            <p:ph type="body" sz="quarter" idx="4294967295"/>
          </p:nvPr>
        </p:nvSpPr>
        <p:spPr>
          <a:xfrm>
            <a:off x="6719799" y="661189"/>
            <a:ext cx="3107586" cy="5486396"/>
          </a:xfrm>
          <a:prstGeom prst="rect">
            <a:avLst/>
          </a:prstGeom>
        </p:spPr>
        <p:txBody>
          <a:bodyPr>
            <a:noAutofit/>
          </a:bodyPr>
          <a:lstStyle/>
          <a:p>
            <a:pPr marL="0" indent="0">
              <a:spcBef>
                <a:spcPct val="0"/>
              </a:spcBef>
              <a:buNone/>
            </a:pPr>
            <a:r>
              <a:rPr lang="zh-TW" altLang="en-US" sz="4400" b="1" dirty="0">
                <a:latin typeface="微軟正黑體 Light" panose="020B0304030504040204" pitchFamily="34" charset="-120"/>
                <a:ea typeface="微軟正黑體 Light" panose="020B0304030504040204" pitchFamily="34" charset="-120"/>
              </a:rPr>
              <a:t>輔導就業</a:t>
            </a:r>
            <a:endParaRPr lang="en-US" altLang="zh-TW" sz="4400" b="1" dirty="0" smtClean="0">
              <a:latin typeface="微軟正黑體 Light" panose="020B0304030504040204" pitchFamily="34" charset="-120"/>
              <a:ea typeface="微軟正黑體 Light" panose="020B0304030504040204" pitchFamily="34" charset="-120"/>
            </a:endParaRPr>
          </a:p>
          <a:p>
            <a:pPr>
              <a:spcBef>
                <a:spcPct val="0"/>
              </a:spcBef>
            </a:pPr>
            <a:endParaRPr lang="en-US" altLang="zh-TW" sz="4400" b="1" dirty="0">
              <a:latin typeface="微軟正黑體 Light" panose="020B0304030504040204" pitchFamily="34" charset="-120"/>
              <a:ea typeface="微軟正黑體 Light" panose="020B0304030504040204" pitchFamily="34" charset="-120"/>
            </a:endParaRPr>
          </a:p>
          <a:p>
            <a:pPr marL="0" indent="0">
              <a:spcBef>
                <a:spcPct val="0"/>
              </a:spcBef>
              <a:buNone/>
            </a:pPr>
            <a:r>
              <a:rPr lang="zh-TW" altLang="en-US" sz="4400" b="1" dirty="0">
                <a:latin typeface="微軟正黑體 Light" panose="020B0304030504040204" pitchFamily="34" charset="-120"/>
                <a:ea typeface="微軟正黑體 Light" panose="020B0304030504040204" pitchFamily="34" charset="-120"/>
              </a:rPr>
              <a:t>輔導</a:t>
            </a:r>
            <a:r>
              <a:rPr lang="zh-TW" altLang="en-US" sz="4400" b="1" dirty="0" smtClean="0">
                <a:latin typeface="微軟正黑體 Light" panose="020B0304030504040204" pitchFamily="34" charset="-120"/>
                <a:ea typeface="微軟正黑體 Light" panose="020B0304030504040204" pitchFamily="34" charset="-120"/>
              </a:rPr>
              <a:t>就學</a:t>
            </a:r>
            <a:endParaRPr lang="en-US" altLang="zh-TW" sz="4400" b="1" dirty="0" smtClean="0">
              <a:latin typeface="微軟正黑體 Light" panose="020B0304030504040204" pitchFamily="34" charset="-120"/>
              <a:ea typeface="微軟正黑體 Light" panose="020B0304030504040204" pitchFamily="34" charset="-120"/>
            </a:endParaRPr>
          </a:p>
          <a:p>
            <a:pPr marL="0" indent="0">
              <a:spcBef>
                <a:spcPct val="0"/>
              </a:spcBef>
              <a:buNone/>
            </a:pPr>
            <a:endParaRPr lang="en-US" altLang="zh-TW" sz="4400" b="1" dirty="0">
              <a:latin typeface="微軟正黑體 Light" panose="020B0304030504040204" pitchFamily="34" charset="-120"/>
              <a:ea typeface="微軟正黑體 Light" panose="020B0304030504040204" pitchFamily="34" charset="-120"/>
            </a:endParaRPr>
          </a:p>
          <a:p>
            <a:pPr marL="0" indent="0">
              <a:spcBef>
                <a:spcPct val="0"/>
              </a:spcBef>
              <a:buNone/>
            </a:pPr>
            <a:r>
              <a:rPr lang="zh-TW" altLang="en-US" sz="4400" b="1" dirty="0" smtClean="0">
                <a:latin typeface="微軟正黑體 Light" panose="020B0304030504040204" pitchFamily="34" charset="-120"/>
                <a:ea typeface="微軟正黑體 Light" panose="020B0304030504040204" pitchFamily="34" charset="-120"/>
              </a:rPr>
              <a:t>輔導就醫</a:t>
            </a:r>
            <a:endParaRPr lang="en-US" altLang="zh-TW" sz="4400" b="1" dirty="0" smtClean="0">
              <a:latin typeface="微軟正黑體 Light" panose="020B0304030504040204" pitchFamily="34" charset="-120"/>
              <a:ea typeface="微軟正黑體 Light" panose="020B0304030504040204" pitchFamily="34" charset="-120"/>
            </a:endParaRPr>
          </a:p>
          <a:p>
            <a:pPr marL="0" indent="0">
              <a:spcBef>
                <a:spcPct val="0"/>
              </a:spcBef>
              <a:buNone/>
            </a:pPr>
            <a:endParaRPr lang="en-US" altLang="zh-TW" sz="4400" b="1" dirty="0">
              <a:latin typeface="微軟正黑體 Light" panose="020B0304030504040204" pitchFamily="34" charset="-120"/>
              <a:ea typeface="微軟正黑體 Light" panose="020B0304030504040204" pitchFamily="34" charset="-120"/>
            </a:endParaRPr>
          </a:p>
          <a:p>
            <a:pPr marL="0" indent="0">
              <a:spcBef>
                <a:spcPct val="0"/>
              </a:spcBef>
              <a:buNone/>
            </a:pPr>
            <a:r>
              <a:rPr lang="zh-TW" altLang="en-US" sz="4400" b="1" dirty="0" smtClean="0">
                <a:latin typeface="微軟正黑體 Light" panose="020B0304030504040204" pitchFamily="34" charset="-120"/>
                <a:ea typeface="微軟正黑體 Light" panose="020B0304030504040204" pitchFamily="34" charset="-120"/>
              </a:rPr>
              <a:t>急難救助</a:t>
            </a:r>
            <a:endParaRPr lang="en-US" altLang="zh-TW" sz="4400" b="1" dirty="0" smtClean="0">
              <a:latin typeface="微軟正黑體 Light" panose="020B0304030504040204" pitchFamily="34" charset="-120"/>
              <a:ea typeface="微軟正黑體 Light" panose="020B0304030504040204" pitchFamily="34" charset="-120"/>
            </a:endParaRPr>
          </a:p>
          <a:p>
            <a:pPr marL="0" indent="0">
              <a:spcBef>
                <a:spcPct val="0"/>
              </a:spcBef>
              <a:buNone/>
            </a:pPr>
            <a:endParaRPr lang="en-US" altLang="zh-TW" sz="4400" b="1" dirty="0">
              <a:latin typeface="微軟正黑體 Light" panose="020B0304030504040204" pitchFamily="34" charset="-120"/>
              <a:ea typeface="微軟正黑體 Light" panose="020B0304030504040204" pitchFamily="34" charset="-120"/>
            </a:endParaRPr>
          </a:p>
          <a:p>
            <a:pPr marL="0" indent="0">
              <a:spcBef>
                <a:spcPct val="0"/>
              </a:spcBef>
              <a:buNone/>
            </a:pPr>
            <a:r>
              <a:rPr lang="zh-TW" altLang="en-US" sz="4400" b="1" dirty="0" smtClean="0">
                <a:latin typeface="微軟正黑體 Light" panose="020B0304030504040204" pitchFamily="34" charset="-120"/>
                <a:ea typeface="微軟正黑體 Light" panose="020B0304030504040204" pitchFamily="34" charset="-120"/>
              </a:rPr>
              <a:t>生活輔導</a:t>
            </a:r>
            <a:endParaRPr lang="en-US" altLang="zh-TW" sz="4400" b="1" dirty="0" smtClean="0">
              <a:latin typeface="微軟正黑體 Light" panose="020B0304030504040204" pitchFamily="34" charset="-120"/>
              <a:ea typeface="微軟正黑體 Light" panose="020B0304030504040204" pitchFamily="34" charset="-120"/>
            </a:endParaRPr>
          </a:p>
        </p:txBody>
      </p:sp>
      <p:sp>
        <p:nvSpPr>
          <p:cNvPr id="19" name="文字版面配置區 2"/>
          <p:cNvSpPr>
            <a:spLocks noGrp="1"/>
          </p:cNvSpPr>
          <p:nvPr>
            <p:ph type="body" sz="quarter" idx="4294967295"/>
          </p:nvPr>
        </p:nvSpPr>
        <p:spPr>
          <a:xfrm>
            <a:off x="1716258" y="2970311"/>
            <a:ext cx="3896751" cy="811869"/>
          </a:xfrm>
          <a:prstGeom prst="rect">
            <a:avLst/>
          </a:prstGeom>
        </p:spPr>
        <p:txBody>
          <a:bodyPr>
            <a:normAutofit/>
          </a:bodyPr>
          <a:lstStyle/>
          <a:p>
            <a:pPr marL="0" indent="0" algn="ctr">
              <a:spcBef>
                <a:spcPct val="0"/>
              </a:spcBef>
              <a:buNone/>
            </a:pPr>
            <a:r>
              <a:rPr lang="zh-TW" altLang="en-US" sz="4400" b="1" dirty="0" smtClean="0">
                <a:solidFill>
                  <a:schemeClr val="accent5"/>
                </a:solidFill>
                <a:latin typeface="微軟正黑體 Light" panose="020B0304030504040204" pitchFamily="34" charset="-120"/>
                <a:ea typeface="微軟正黑體 Light" panose="020B0304030504040204" pitchFamily="34" charset="-120"/>
              </a:rPr>
              <a:t>間接保護</a:t>
            </a:r>
            <a:endParaRPr lang="en-US" altLang="zh-TW" sz="5400" b="1" dirty="0" smtClean="0">
              <a:solidFill>
                <a:schemeClr val="accent5"/>
              </a:solidFill>
              <a:latin typeface="微軟正黑體 Light" panose="020B0304030504040204" pitchFamily="34" charset="-120"/>
              <a:ea typeface="微軟正黑體 Light" panose="020B0304030504040204" pitchFamily="34" charset="-120"/>
            </a:endParaRPr>
          </a:p>
        </p:txBody>
      </p:sp>
    </p:spTree>
    <p:extLst>
      <p:ext uri="{BB962C8B-B14F-4D97-AF65-F5344CB8AC3E}">
        <p14:creationId xmlns:p14="http://schemas.microsoft.com/office/powerpoint/2010/main" val="1114609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Yellow">
  <a:themeElements>
    <a:clrScheme name="SHO - LUNA - 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een">
  <a:themeElements>
    <a:clrScheme name="SHO - LUNA - 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Yellow">
  <a:themeElements>
    <a:clrScheme name="SHO - LUNA - Blu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Yellow">
  <a:themeElements>
    <a:clrScheme name="SHO - LUNA - Oran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SHO - LUNA - Orange">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howeet theme">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howeet">
  <a:themeElements>
    <a:clrScheme name="Showeet">
      <a:dk1>
        <a:srgbClr val="95A5A6"/>
      </a:dk1>
      <a:lt1>
        <a:sysClr val="window" lastClr="FFFFFF"/>
      </a:lt1>
      <a:dk2>
        <a:srgbClr val="2C3E50"/>
      </a:dk2>
      <a:lt2>
        <a:srgbClr val="F2F2F2"/>
      </a:lt2>
      <a:accent1>
        <a:srgbClr val="2980B9"/>
      </a:accent1>
      <a:accent2>
        <a:srgbClr val="16A085"/>
      </a:accent2>
      <a:accent3>
        <a:srgbClr val="9BBB59"/>
      </a:accent3>
      <a:accent4>
        <a:srgbClr val="F39C12"/>
      </a:accent4>
      <a:accent5>
        <a:srgbClr val="C0392B"/>
      </a:accent5>
      <a:accent6>
        <a:srgbClr val="4B2C50"/>
      </a:accent6>
      <a:hlink>
        <a:srgbClr val="16A085"/>
      </a:hlink>
      <a:folHlink>
        <a:srgbClr val="10786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3463</TotalTime>
  <Words>2014</Words>
  <Application>Microsoft Office PowerPoint</Application>
  <PresentationFormat>寬螢幕</PresentationFormat>
  <Paragraphs>183</Paragraphs>
  <Slides>28</Slides>
  <Notes>25</Notes>
  <HiddenSlides>0</HiddenSlides>
  <MMClips>0</MMClips>
  <ScaleCrop>false</ScaleCrop>
  <HeadingPairs>
    <vt:vector size="6" baseType="variant">
      <vt:variant>
        <vt:lpstr>使用字型</vt:lpstr>
      </vt:variant>
      <vt:variant>
        <vt:i4>10</vt:i4>
      </vt:variant>
      <vt:variant>
        <vt:lpstr>佈景主題</vt:lpstr>
      </vt:variant>
      <vt:variant>
        <vt:i4>7</vt:i4>
      </vt:variant>
      <vt:variant>
        <vt:lpstr>投影片標題</vt:lpstr>
      </vt:variant>
      <vt:variant>
        <vt:i4>28</vt:i4>
      </vt:variant>
    </vt:vector>
  </HeadingPairs>
  <TitlesOfParts>
    <vt:vector size="45" baseType="lpstr">
      <vt:lpstr>A-OTF Gothic BBB Pro Medium</vt:lpstr>
      <vt:lpstr>Meiryo</vt:lpstr>
      <vt:lpstr>Open Sans</vt:lpstr>
      <vt:lpstr>游ゴシック</vt:lpstr>
      <vt:lpstr>游ゴシック Light</vt:lpstr>
      <vt:lpstr>微軟正黑體 Light</vt:lpstr>
      <vt:lpstr>新細明體</vt:lpstr>
      <vt:lpstr>Arial</vt:lpstr>
      <vt:lpstr>Calibri</vt:lpstr>
      <vt:lpstr>Calibri Light</vt:lpstr>
      <vt:lpstr>Yellow</vt:lpstr>
      <vt:lpstr>Green</vt:lpstr>
      <vt:lpstr>1_Yellow</vt:lpstr>
      <vt:lpstr>2_Yellow</vt:lpstr>
      <vt:lpstr>1_Office Theme</vt:lpstr>
      <vt:lpstr>Showeet theme</vt:lpstr>
      <vt:lpstr>showeet</vt:lpstr>
      <vt:lpstr>財團法人 臺灣更生保護會臺東分會 業務簡報  </vt:lpstr>
      <vt:lpstr>PowerPoint 簡報</vt:lpstr>
      <vt:lpstr>刑法的作用 （刑事政策的目標）</vt:lpstr>
      <vt:lpstr>更生保護會服務對象</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連結社會資源</vt:lpstr>
      <vt:lpstr>站穩腳跟  回饋社會</vt:lpstr>
      <vt:lpstr>也許只要默默地陪伴 就是支持的力量</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 - Multipurpose Template</dc:title>
  <dc:creator>showeet.com</dc:creator>
  <dc:description>© Copyright Showeet.com</dc:description>
  <cp:lastModifiedBy>user</cp:lastModifiedBy>
  <cp:revision>96</cp:revision>
  <dcterms:created xsi:type="dcterms:W3CDTF">2019-03-08T01:17:39Z</dcterms:created>
  <dcterms:modified xsi:type="dcterms:W3CDTF">2025-03-25T05:46:51Z</dcterms:modified>
  <cp:category>Templates</cp:category>
</cp:coreProperties>
</file>