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276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F56C46A0-098F-411B-91F4-0E5B45905511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51519F-C80E-452F-BCE9-022595E6964F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C46A0-098F-411B-91F4-0E5B45905511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519F-C80E-452F-BCE9-022595E6964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F56C46A0-098F-411B-91F4-0E5B45905511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5751519F-C80E-452F-BCE9-022595E6964F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C46A0-098F-411B-91F4-0E5B45905511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751519F-C80E-452F-BCE9-022595E6964F}" type="slidenum">
              <a:rPr lang="ru-RU" smtClean="0"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C46A0-098F-411B-91F4-0E5B45905511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5751519F-C80E-452F-BCE9-022595E6964F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56C46A0-098F-411B-91F4-0E5B45905511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751519F-C80E-452F-BCE9-022595E6964F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56C46A0-098F-411B-91F4-0E5B45905511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751519F-C80E-452F-BCE9-022595E6964F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C46A0-098F-411B-91F4-0E5B45905511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751519F-C80E-452F-BCE9-022595E6964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C46A0-098F-411B-91F4-0E5B45905511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51519F-C80E-452F-BCE9-022595E6964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C46A0-098F-411B-91F4-0E5B45905511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751519F-C80E-452F-BCE9-022595E6964F}" type="slidenum">
              <a:rPr lang="ru-RU" smtClean="0"/>
              <a:t>‹#›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F56C46A0-098F-411B-91F4-0E5B45905511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5751519F-C80E-452F-BCE9-022595E6964F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56C46A0-098F-411B-91F4-0E5B45905511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751519F-C80E-452F-BCE9-022595E6964F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Игра для </a:t>
            </a:r>
            <a:r>
              <a:rPr lang="en-US" dirty="0" err="1" smtClean="0"/>
              <a:t>PyGame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43438" y="6072206"/>
            <a:ext cx="4357718" cy="642942"/>
          </a:xfrm>
        </p:spPr>
        <p:txBody>
          <a:bodyPr/>
          <a:lstStyle/>
          <a:p>
            <a:r>
              <a:rPr lang="ru-RU" dirty="0" err="1" smtClean="0"/>
              <a:t>Кискина</a:t>
            </a:r>
            <a:r>
              <a:rPr lang="ru-RU" dirty="0" smtClean="0"/>
              <a:t> Арина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28596" y="214290"/>
            <a:ext cx="8229600" cy="1828800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Игра сделана на подобие игры </a:t>
            </a:r>
            <a:r>
              <a:rPr lang="en-US" dirty="0" smtClean="0"/>
              <a:t>Good pizza, Great pizza. </a:t>
            </a:r>
            <a:r>
              <a:rPr lang="ru-RU" dirty="0" smtClean="0"/>
              <a:t>Компьютерная игра в жанре симулятора</a:t>
            </a:r>
            <a:endParaRPr lang="ru-RU" dirty="0"/>
          </a:p>
        </p:txBody>
      </p:sp>
      <p:sp>
        <p:nvSpPr>
          <p:cNvPr id="1026" name="AutoShape 2" descr="Good Pizza, Great Pizza - IG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28" name="AutoShape 4" descr="Good Pizza, Great Pizza - IG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0" name="Picture 6" descr="Good Pizza, Great Pizza - IG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786058"/>
            <a:ext cx="3600000" cy="3600000"/>
          </a:xfrm>
          <a:prstGeom prst="rect">
            <a:avLst/>
          </a:prstGeom>
          <a:noFill/>
        </p:spPr>
      </p:pic>
      <p:pic>
        <p:nvPicPr>
          <p:cNvPr id="1032" name="Picture 8" descr="Good Pizza, Great Pizza Mod Menu v3.8.1 | Modd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28" y="2714620"/>
            <a:ext cx="3599999" cy="360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ru-RU" dirty="0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643050"/>
            <a:ext cx="7632700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бычная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Обычная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Обычная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16</TotalTime>
  <Words>21</Words>
  <Application>Microsoft Office PowerPoint</Application>
  <PresentationFormat>Экран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Обычная</vt:lpstr>
      <vt:lpstr>Игра для PyGame</vt:lpstr>
      <vt:lpstr>Слайд 2</vt:lpstr>
      <vt:lpstr>Слайд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для PyGame</dc:title>
  <dc:creator>ae.kiskina@gmail.com</dc:creator>
  <cp:lastModifiedBy>ae.kiskina@gmail.com</cp:lastModifiedBy>
  <cp:revision>2</cp:revision>
  <dcterms:created xsi:type="dcterms:W3CDTF">2024-01-19T13:43:22Z</dcterms:created>
  <dcterms:modified xsi:type="dcterms:W3CDTF">2024-01-19T13:59:52Z</dcterms:modified>
</cp:coreProperties>
</file>