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E08C-D09D-7F96-C29D-51D4D8BCA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A96B4-D748-79E3-11EB-9D06EBE4C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1F1FA-2F08-75CB-C301-82E0CA69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ABDB-0EFF-4537-9304-974FB34C1C36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CA4F4-DD22-3C78-3413-13598AA9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A1C18-4807-0849-0F41-D8175F57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D8CE-3075-4BB2-A3BF-20B375333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92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7CA6-C68A-C363-66F3-E85779A6F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A8D3B-A4C3-A916-8D3C-700C0D7BF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036E1-B473-1F8F-9C5C-E3CEF2572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ABDB-0EFF-4537-9304-974FB34C1C36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16CAE-7F66-1F14-3672-76BE5B1A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F0B87-2C69-6F94-3F8E-6DD5D2EE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D8CE-3075-4BB2-A3BF-20B375333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95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A8559-3A7B-84DF-B332-AEFD63442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3EE93-14AA-4E15-87C8-D762DB408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66436-643C-CEF4-7763-C940663C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ABDB-0EFF-4537-9304-974FB34C1C36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E4714-DE7C-E977-6D9D-8E628F53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10F84-9377-C101-994A-C45D8811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D8CE-3075-4BB2-A3BF-20B375333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05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A9EB-B980-52B9-BBFB-7FABFCB4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BF601-B300-F40F-0046-5194033B5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ADBFE-86AF-C360-C49B-CE56903C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ABDB-0EFF-4537-9304-974FB34C1C36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98169-F63A-5F67-C7F8-C9A4AE3DD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CA6CE-C828-758E-1CAC-B4B24CE2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D8CE-3075-4BB2-A3BF-20B375333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99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6242-44D2-9E0D-E5FB-6ACE92932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54FCA-B758-B3DD-73BA-85B4D1E49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120AA-00CF-BD1D-8221-5F73B5A3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ABDB-0EFF-4537-9304-974FB34C1C36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BCFF0-8F0B-9082-D1FE-5EB50F7AC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FA64B-C101-9614-193A-FBD345BA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D8CE-3075-4BB2-A3BF-20B375333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56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4B3D-F175-921D-140C-5D5E25AD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BE446-4304-49A5-7D5A-EFB38C325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EEC51-D34B-32D4-20F5-ECC660A6C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23D50-518A-CA88-3341-4C608440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ABDB-0EFF-4537-9304-974FB34C1C36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C8183-7688-CA59-E415-5460E49E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0C3AF-8A6A-6384-161E-CFFB7592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D8CE-3075-4BB2-A3BF-20B375333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97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D0120-29A8-C4CF-C363-5FA612B84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03EE8-9D31-D698-C33B-49787C0AB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894E0-D971-3269-34D4-77665AFA0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D4FEB-A048-2566-EF58-ADB25856A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FEBB9E-2120-34A7-6FE2-EC3BE2977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B9058-FD1B-05F0-F83D-7929747D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ABDB-0EFF-4537-9304-974FB34C1C36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11A50C-606D-853E-C282-52A728AB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0ACEAD-C004-563E-FAB0-5797794F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D8CE-3075-4BB2-A3BF-20B375333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29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C008-4938-5D67-E986-6C66CC62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D33944-70CE-55D5-EDFC-29A40036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ABDB-0EFF-4537-9304-974FB34C1C36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EA130-8A5B-C224-FE14-D849265E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B848A-705C-DF8B-DE3C-ED53F73E1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D8CE-3075-4BB2-A3BF-20B375333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9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D831D2-8FC3-F005-1456-4E80C3A7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ABDB-0EFF-4537-9304-974FB34C1C36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C8AF3-BC84-A4C5-C3B7-A153A227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84BD3-21AC-B611-BD26-BC8039AA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D8CE-3075-4BB2-A3BF-20B375333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52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0ED1-4862-4D7D-D06A-33E5C66C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B09A8-70C0-2D3E-60C9-CECDDDD77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05575-AF92-AD29-78C7-2B653588F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A3B69-8687-ACFA-93E3-49CE04DC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ABDB-0EFF-4537-9304-974FB34C1C36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A732F-CC5D-C54D-D08E-EBC43DCC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1B8B1-57BE-7D78-82F2-4E86C3B1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D8CE-3075-4BB2-A3BF-20B375333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2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46039-6B8B-E3B6-57F7-30BF34B12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589735-5230-4A24-A90F-9537CEE50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160E8-71F8-EF4B-7C8F-911A2ACD5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AAEFD-AE5C-AA5B-81E5-6B259B0E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ABDB-0EFF-4537-9304-974FB34C1C36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EB127-D687-BE1C-C978-9481D744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37329-E328-1BB3-3B0E-17C600A4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D8CE-3075-4BB2-A3BF-20B375333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08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B8A8A-8E34-88B3-5C99-B5C775464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DF2A4-309D-C5F3-F6DD-2945A895B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B2AA5-6D9E-D1CD-8976-60746E4C8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DABDB-0EFF-4537-9304-974FB34C1C36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1C3D1-00C9-0307-9BF8-F2307E66A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30FEC-D70E-2EF3-C4C5-0469DE571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6D8CE-3075-4BB2-A3BF-20B3753337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41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4FFBD-5712-3011-B149-02B2D99BD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5566B-8C16-2B36-B0C0-50DB96800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654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Chinmay Khedkar (MSc Comp Neur + Cog Rob FT)</dc:creator>
  <cp:lastModifiedBy>Chinmay Khedkar (MSc Comp Neur + Cog Rob FT)</cp:lastModifiedBy>
  <cp:revision>1</cp:revision>
  <dcterms:created xsi:type="dcterms:W3CDTF">2025-08-13T13:32:52Z</dcterms:created>
  <dcterms:modified xsi:type="dcterms:W3CDTF">2025-08-13T13:33:07Z</dcterms:modified>
</cp:coreProperties>
</file>