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01b28e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01b28e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01b28e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01b28e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01b28e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01b28e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01b28e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01b28e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Moir%C3%A9_pattern" TargetMode="External"/><Relationship Id="rId5" Type="http://schemas.openxmlformats.org/officeDocument/2006/relationships/hyperlink" Target="http://mariuswatz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Moir%C3%A9_pattern" TargetMode="External"/><Relationship Id="rId4" Type="http://schemas.openxmlformats.org/officeDocument/2006/relationships/hyperlink" Target="https://vimeo.com/528208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imeo.com/458717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RoundTable Discussion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244775" y="3238450"/>
            <a:ext cx="5602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Zhenwen(Wayne)	11/15/2018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</a:t>
            </a:r>
            <a:r>
              <a:rPr lang="en"/>
              <a:t> Project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84600" y="1731850"/>
            <a:ext cx="1921200" cy="231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4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550037" y="1731850"/>
            <a:ext cx="1921200" cy="231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4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715467" y="1731850"/>
            <a:ext cx="1921200" cy="231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4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33150" y="2429799"/>
            <a:ext cx="26241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Grid 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Distortion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880902" y="1731850"/>
            <a:ext cx="1921200" cy="231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4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4364025" y="2429799"/>
            <a:ext cx="26241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Visualization</a:t>
            </a:r>
            <a:endParaRPr sz="2100"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6529450" y="2429799"/>
            <a:ext cx="26241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Aurora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Simulation</a:t>
            </a:r>
            <a:endParaRPr sz="2100"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2198575" y="2429799"/>
            <a:ext cx="26241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Moiré 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pattern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471" y="654000"/>
            <a:ext cx="3789530" cy="38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Grid</a:t>
            </a:r>
            <a:r>
              <a:rPr lang="en"/>
              <a:t> Distortion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Marius Watz-Artist</a:t>
            </a:r>
            <a:endParaRPr b="0" sz="1800">
              <a:uFill>
                <a:noFill/>
              </a:uFill>
              <a:hlinkClick r:id="rId4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1800" u="sng">
                <a:solidFill>
                  <a:schemeClr val="hlink"/>
                </a:solidFill>
                <a:hlinkClick r:id="rId5"/>
              </a:rPr>
              <a:t>CIRCGRID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Interactive Narrative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Affected by sound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Camera-based interaction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Moiré </a:t>
            </a:r>
            <a:r>
              <a:rPr lang="en"/>
              <a:t>Pattern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 u="sng">
                <a:solidFill>
                  <a:schemeClr val="hlink"/>
                </a:solidFill>
                <a:hlinkClick r:id="rId3"/>
              </a:rPr>
              <a:t>Moiré pattern</a:t>
            </a:r>
            <a:endParaRPr b="0"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 u="sng">
                <a:solidFill>
                  <a:schemeClr val="hlink"/>
                </a:solidFill>
                <a:hlinkClick r:id="rId4"/>
              </a:rPr>
              <a:t>Examples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Exploring Moiré Patterns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Using Moiré pattern to design some interesting visualizations</a:t>
            </a:r>
            <a:endParaRPr b="0"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Interactive Narrative/Persuasion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Dynamic growing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Be interactive in some fashion with the mouse/key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60849" y="4063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Moiré </a:t>
            </a:r>
            <a:r>
              <a:rPr lang="en"/>
              <a:t>Pattern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00" y="1305650"/>
            <a:ext cx="2438594" cy="3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4578" l="0" r="0" t="4578"/>
          <a:stretch/>
        </p:blipFill>
        <p:spPr>
          <a:xfrm>
            <a:off x="3166183" y="1305650"/>
            <a:ext cx="2731209" cy="34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872" y="1308023"/>
            <a:ext cx="2503678" cy="340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</a:t>
            </a:r>
            <a:r>
              <a:rPr lang="en"/>
              <a:t> Visualization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Jer Thorp-Data Artist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hlinkClick r:id="rId3"/>
              </a:rPr>
              <a:t>Just Landed - 36 Hours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He extracted travel information from people’s public Twitter streams by searching for the term ‘Just landed in…’.</a:t>
            </a:r>
            <a:endParaRPr b="0"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One day in MTA???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Explore the </a:t>
            </a:r>
            <a:r>
              <a:rPr b="0" lang="en" sz="2400"/>
              <a:t>connection</a:t>
            </a:r>
            <a:r>
              <a:rPr b="0" lang="en" sz="2400"/>
              <a:t> between the cinema and subway station (NYC)???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See the Manhattan’s skyline change over time???</a:t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Aurora</a:t>
            </a:r>
            <a:r>
              <a:rPr lang="en"/>
              <a:t> Simulation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Interactive Narrative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Changing over time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Be interactive in some fashion with the mouse/key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Reflection</a:t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