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6"/>
    <p:restoredTop sz="94580"/>
  </p:normalViewPr>
  <p:slideViewPr>
    <p:cSldViewPr snapToGrid="0" snapToObjects="1">
      <p:cViewPr>
        <p:scale>
          <a:sx n="80" d="100"/>
          <a:sy n="80" d="100"/>
        </p:scale>
        <p:origin x="23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EF24-A586-9E4A-A9A4-2543C41413A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D4D4-3208-8A42-A78F-0E0383DA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36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Header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40"/>
            <a:ext cx="10424160" cy="146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6089" y="2237162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 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4809686" y="2158460"/>
            <a:ext cx="522372" cy="50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2366028"/>
            <a:ext cx="1691640" cy="89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183" y="2661820"/>
            <a:ext cx="107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1.5rem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V="1">
            <a:off x="983014" y="2274588"/>
            <a:ext cx="503138" cy="1074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82040" y="1686387"/>
            <a:ext cx="111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0.5rem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1212512" y="1980631"/>
            <a:ext cx="214921" cy="47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62848" y="2627113"/>
            <a:ext cx="6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8427" y="4094477"/>
            <a:ext cx="39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</a:t>
            </a:r>
            <a:r>
              <a:rPr lang="en-US" dirty="0" smtClean="0"/>
              <a:t>1rem;</a:t>
            </a:r>
            <a:endParaRPr lang="en-US" dirty="0" smtClean="0"/>
          </a:p>
          <a:p>
            <a:r>
              <a:rPr lang="en-US" dirty="0" smtClean="0"/>
              <a:t>color: </a:t>
            </a:r>
            <a:r>
              <a:rPr lang="en-US" dirty="0" smtClean="0"/>
              <a:t>white;</a:t>
            </a:r>
            <a:endParaRPr lang="en-US" dirty="0" smtClean="0"/>
          </a:p>
          <a:p>
            <a:r>
              <a:rPr lang="en-US" dirty="0" smtClean="0"/>
              <a:t>background-color: black</a:t>
            </a:r>
            <a:r>
              <a:rPr lang="en-US" dirty="0" smtClean="0"/>
              <a:t>;</a:t>
            </a:r>
          </a:p>
          <a:p>
            <a:r>
              <a:rPr lang="en-US" dirty="0" smtClean="0"/>
              <a:t>z-index</a:t>
            </a:r>
            <a:r>
              <a:rPr lang="en-US" dirty="0"/>
              <a:t>: 1</a:t>
            </a:r>
            <a:r>
              <a:rPr lang="en-US" dirty="0" smtClean="0"/>
              <a:t>;</a:t>
            </a:r>
          </a:p>
          <a:p>
            <a:r>
              <a:rPr lang="en-US" dirty="0" smtClean="0"/>
              <a:t>Width: 960px;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45219" y="2682705"/>
            <a:ext cx="35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Span text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911" y="3052037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 rem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flipH="1">
            <a:off x="4850508" y="2973335"/>
            <a:ext cx="522372" cy="503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28151" y="1741770"/>
            <a:ext cx="111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 rot="5400000" flipV="1">
            <a:off x="3358623" y="2036014"/>
            <a:ext cx="214921" cy="47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 flipH="1" flipV="1">
            <a:off x="5972593" y="-1551713"/>
            <a:ext cx="525964" cy="105717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27132" y="4000074"/>
            <a:ext cx="10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9979" y="144286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Location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1090863"/>
            <a:ext cx="10424160" cy="3952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336" y="2882509"/>
            <a:ext cx="87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25rem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746760" y="1090863"/>
            <a:ext cx="250429" cy="3952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330" y="2160547"/>
            <a:ext cx="3492866" cy="164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 flipV="1">
            <a:off x="2864939" y="2157146"/>
            <a:ext cx="93104" cy="3673943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70331" y="4228563"/>
            <a:ext cx="88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20rem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4519" y="3637458"/>
            <a:ext cx="77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3rem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78089" y="2571892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2887" y="2332018"/>
            <a:ext cx="8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flipH="1">
            <a:off x="2489510" y="2133329"/>
            <a:ext cx="385011" cy="509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 flipV="1">
            <a:off x="1203264" y="3348628"/>
            <a:ext cx="256161" cy="425818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78089" y="3136147"/>
            <a:ext cx="1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Header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33794" y="2913239"/>
            <a:ext cx="110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0.25rem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flipH="1">
            <a:off x="2489510" y="2916649"/>
            <a:ext cx="363377" cy="1986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79733" y="1672593"/>
            <a:ext cx="390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</a:t>
            </a:r>
            <a:r>
              <a:rPr lang="en-US" dirty="0" smtClean="0"/>
              <a:t>1rem;</a:t>
            </a:r>
            <a:endParaRPr lang="en-US" dirty="0" smtClean="0"/>
          </a:p>
          <a:p>
            <a:r>
              <a:rPr lang="en-US" dirty="0" smtClean="0"/>
              <a:t>color: </a:t>
            </a:r>
            <a:r>
              <a:rPr lang="en-US" dirty="0" smtClean="0"/>
              <a:t>white;</a:t>
            </a:r>
            <a:endParaRPr lang="en-US" dirty="0" smtClean="0"/>
          </a:p>
          <a:p>
            <a:r>
              <a:rPr lang="en-US" dirty="0" smtClean="0"/>
              <a:t>background-color: black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font-weight: bold</a:t>
            </a:r>
          </a:p>
          <a:p>
            <a:r>
              <a:rPr lang="en-US" dirty="0" smtClean="0"/>
              <a:t>width: 20rem;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114839" y="3569837"/>
            <a:ext cx="390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font-family: Helvetica;</a:t>
            </a:r>
          </a:p>
          <a:p>
            <a:r>
              <a:rPr lang="en-US" dirty="0" smtClean="0"/>
              <a:t>font-size: </a:t>
            </a:r>
            <a:r>
              <a:rPr lang="en-US" dirty="0"/>
              <a:t>2</a:t>
            </a:r>
            <a:r>
              <a:rPr lang="en-US" dirty="0" smtClean="0"/>
              <a:t>rem;</a:t>
            </a:r>
            <a:endParaRPr lang="en-US" dirty="0" smtClean="0"/>
          </a:p>
          <a:p>
            <a:r>
              <a:rPr lang="en-US" dirty="0" smtClean="0"/>
              <a:t>font-weight: bold</a:t>
            </a:r>
          </a:p>
        </p:txBody>
      </p:sp>
    </p:spTree>
    <p:extLst>
      <p:ext uri="{BB962C8B-B14F-4D97-AF65-F5344CB8AC3E}">
        <p14:creationId xmlns:p14="http://schemas.microsoft.com/office/powerpoint/2010/main" val="7732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105" y="2028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Menu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034539"/>
            <a:ext cx="10424160" cy="142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679" y="2045330"/>
            <a:ext cx="10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221904" y="2011627"/>
            <a:ext cx="252110" cy="409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5895" y="1365214"/>
            <a:ext cx="75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960px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V="1">
            <a:off x="6030974" y="-3442899"/>
            <a:ext cx="491401" cy="1088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98453" y="4272650"/>
            <a:ext cx="31564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justify-content: space-between;</a:t>
            </a:r>
            <a:endParaRPr lang="en-US" dirty="0" smtClean="0"/>
          </a:p>
          <a:p>
            <a:r>
              <a:rPr lang="en-US" dirty="0" smtClean="0"/>
              <a:t>background-color</a:t>
            </a:r>
            <a:r>
              <a:rPr lang="en-US" dirty="0"/>
              <a:t>: </a:t>
            </a:r>
            <a:r>
              <a:rPr lang="en-US" dirty="0" smtClean="0"/>
              <a:t>firebrick;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width</a:t>
            </a:r>
            <a:r>
              <a:rPr lang="en-US" dirty="0"/>
              <a:t>: 100%;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67586" y="2421047"/>
            <a:ext cx="1119567" cy="712800"/>
            <a:chOff x="10388428" y="2401248"/>
            <a:chExt cx="1119567" cy="717269"/>
          </a:xfrm>
        </p:grpSpPr>
        <p:sp>
          <p:nvSpPr>
            <p:cNvPr id="26" name="Rectangle 25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4787" y="2421047"/>
            <a:ext cx="1119567" cy="712800"/>
            <a:chOff x="10388428" y="2401248"/>
            <a:chExt cx="1119567" cy="717269"/>
          </a:xfrm>
        </p:grpSpPr>
        <p:sp>
          <p:nvSpPr>
            <p:cNvPr id="29" name="Rectangle 28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41987" y="2421047"/>
            <a:ext cx="1119567" cy="712800"/>
            <a:chOff x="10388428" y="2401248"/>
            <a:chExt cx="1119567" cy="717269"/>
          </a:xfrm>
        </p:grpSpPr>
        <p:sp>
          <p:nvSpPr>
            <p:cNvPr id="32" name="Rectangle 31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9187" y="2421047"/>
            <a:ext cx="1119567" cy="712800"/>
            <a:chOff x="10388428" y="2401248"/>
            <a:chExt cx="1119567" cy="717269"/>
          </a:xfrm>
        </p:grpSpPr>
        <p:sp>
          <p:nvSpPr>
            <p:cNvPr id="35" name="Rectangle 34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16387" y="2421047"/>
            <a:ext cx="1119567" cy="712800"/>
            <a:chOff x="10388428" y="2401248"/>
            <a:chExt cx="1119567" cy="717269"/>
          </a:xfrm>
        </p:grpSpPr>
        <p:sp>
          <p:nvSpPr>
            <p:cNvPr id="38" name="Rectangle 37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3587" y="2421047"/>
            <a:ext cx="1119567" cy="712800"/>
            <a:chOff x="10388428" y="2401248"/>
            <a:chExt cx="1119567" cy="717269"/>
          </a:xfrm>
        </p:grpSpPr>
        <p:sp>
          <p:nvSpPr>
            <p:cNvPr id="41" name="Rectangle 40"/>
            <p:cNvSpPr/>
            <p:nvPr/>
          </p:nvSpPr>
          <p:spPr>
            <a:xfrm>
              <a:off x="10388428" y="2401248"/>
              <a:ext cx="1119567" cy="717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569402" y="2575216"/>
              <a:ext cx="757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span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70559" y="3028688"/>
            <a:ext cx="10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0.75rem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1157784" y="3087620"/>
            <a:ext cx="316230" cy="373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1317" y="1374578"/>
            <a:ext cx="3084593" cy="22219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15377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Items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16545" y="1251284"/>
            <a:ext cx="10212929" cy="2582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8511" y="87654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3rem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541732" y="747930"/>
            <a:ext cx="354773" cy="611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82656" y="5965686"/>
            <a:ext cx="10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960px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 flipV="1">
            <a:off x="5957549" y="198430"/>
            <a:ext cx="486936" cy="11115700"/>
          </a:xfrm>
          <a:prstGeom prst="leftBrace">
            <a:avLst>
              <a:gd name="adj1" fmla="val 8333"/>
              <a:gd name="adj2" fmla="val 49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2223" y="1374579"/>
            <a:ext cx="3040348" cy="22219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48350" y="1374579"/>
            <a:ext cx="3040348" cy="22219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 flipV="1">
            <a:off x="2713483" y="2091588"/>
            <a:ext cx="232101" cy="3252754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56153" y="387577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30%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53979" y="723264"/>
            <a:ext cx="10844464" cy="4843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91325" y="1671212"/>
            <a:ext cx="2865119" cy="113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57041" y="1685094"/>
            <a:ext cx="2922339" cy="11264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24550" y="1684959"/>
            <a:ext cx="2887948" cy="1178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6545" y="4393253"/>
            <a:ext cx="10212929" cy="81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66945" y="1346786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 flipH="1">
            <a:off x="2269274" y="1370908"/>
            <a:ext cx="290451" cy="314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9725" y="2752914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2rem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979" y="398216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3rem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>
            <a:off x="1417200" y="3853549"/>
            <a:ext cx="354773" cy="6111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30541" y="4545410"/>
            <a:ext cx="3451682" cy="519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79380" y="4542196"/>
            <a:ext cx="3451682" cy="519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 rot="16200000" flipV="1">
            <a:off x="2840229" y="3489610"/>
            <a:ext cx="238932" cy="3594691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07279" y="5360655"/>
            <a:ext cx="825261" cy="3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35%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518467" y="3045039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flipH="1">
            <a:off x="2262054" y="2777036"/>
            <a:ext cx="290451" cy="314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68456" y="3045039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21588" y="3081841"/>
            <a:ext cx="2865119" cy="443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4847" y="2896892"/>
            <a:ext cx="9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0.5rem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flipH="1" flipV="1">
            <a:off x="6470520" y="2959711"/>
            <a:ext cx="219092" cy="204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84847" y="3315481"/>
            <a:ext cx="93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0.5rem</a:t>
            </a:r>
            <a:endParaRPr lang="en-US" dirty="0"/>
          </a:p>
        </p:txBody>
      </p:sp>
      <p:sp>
        <p:nvSpPr>
          <p:cNvPr id="58" name="Left Brace 57"/>
          <p:cNvSpPr/>
          <p:nvPr/>
        </p:nvSpPr>
        <p:spPr>
          <a:xfrm flipH="1" flipV="1">
            <a:off x="6470520" y="3378300"/>
            <a:ext cx="219092" cy="204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050957" y="4594514"/>
            <a:ext cx="9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60026" y="4397217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60" name="Left Brace 59"/>
          <p:cNvSpPr/>
          <p:nvPr/>
        </p:nvSpPr>
        <p:spPr>
          <a:xfrm flipH="1">
            <a:off x="8401276" y="4496971"/>
            <a:ext cx="361749" cy="17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60026" y="4827952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1rem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 flipH="1">
            <a:off x="8401276" y="4927706"/>
            <a:ext cx="361749" cy="17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 flipV="1">
            <a:off x="7768751" y="4739030"/>
            <a:ext cx="252880" cy="475353"/>
          </a:xfrm>
          <a:prstGeom prst="leftBrace">
            <a:avLst>
              <a:gd name="adj1" fmla="val 8333"/>
              <a:gd name="adj2" fmla="val 502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580627" y="5119364"/>
            <a:ext cx="825261" cy="3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2rem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203156" y="6093339"/>
            <a:ext cx="23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border: 4px solid black;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4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3435" y="1514430"/>
            <a:ext cx="10424160" cy="1886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6344" y="2206112"/>
            <a:ext cx="4377778" cy="503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3435" y="2910962"/>
            <a:ext cx="195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text-align: left;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2385" y="2141439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5rem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746760" y="1395663"/>
            <a:ext cx="169845" cy="21977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9452" y="235494"/>
            <a:ext cx="371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Footer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13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138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2018-02-15T01:16:51Z</dcterms:created>
  <dcterms:modified xsi:type="dcterms:W3CDTF">2018-02-22T02:47:00Z</dcterms:modified>
</cp:coreProperties>
</file>