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631"/>
  </p:normalViewPr>
  <p:slideViewPr>
    <p:cSldViewPr snapToGrid="0" snapToObjects="1">
      <p:cViewPr>
        <p:scale>
          <a:sx n="80" d="100"/>
          <a:sy n="80" d="100"/>
        </p:scale>
        <p:origin x="9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EF24-A586-9E4A-A9A4-2543C41413A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36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Header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034540"/>
            <a:ext cx="10424160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" y="262711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69px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31520" y="1954530"/>
            <a:ext cx="365760" cy="1623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366028"/>
            <a:ext cx="1691640" cy="89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9030" y="2627113"/>
            <a:ext cx="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50px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 flipV="1">
            <a:off x="3162300" y="2274588"/>
            <a:ext cx="365760" cy="1074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2366028"/>
            <a:ext cx="5234940" cy="89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94120" y="2627113"/>
            <a:ext cx="1211580" cy="46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35290" y="2627113"/>
            <a:ext cx="1211580" cy="46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76460" y="2627113"/>
            <a:ext cx="1211580" cy="46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2040" y="1686387"/>
            <a:ext cx="6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1212512" y="1980631"/>
            <a:ext cx="214921" cy="475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62848" y="2627113"/>
            <a:ext cx="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29230" y="2676752"/>
            <a:ext cx="7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menu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8297046" y="2676752"/>
            <a:ext cx="7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menu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978076" y="2690798"/>
            <a:ext cx="7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menu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393537" y="4088441"/>
            <a:ext cx="3900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z-index</a:t>
            </a:r>
            <a:r>
              <a:rPr lang="en-US"/>
              <a:t>: </a:t>
            </a:r>
            <a:r>
              <a:rPr lang="en-US" smtClean="0"/>
              <a:t>1;</a:t>
            </a:r>
            <a:br>
              <a:rPr lang="en-US" smtClean="0"/>
            </a:br>
            <a:r>
              <a:rPr lang="en-US" smtClean="0"/>
              <a:t>justify-content</a:t>
            </a:r>
            <a:r>
              <a:rPr lang="en-US"/>
              <a:t>: space-between !</a:t>
            </a:r>
            <a:r>
              <a:rPr lang="en-US"/>
              <a:t>important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position</a:t>
            </a:r>
            <a:r>
              <a:rPr lang="en-US"/>
              <a:t>: </a:t>
            </a:r>
            <a:r>
              <a:rPr lang="en-US"/>
              <a:t>fixed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border-bottom</a:t>
            </a:r>
            <a:r>
              <a:rPr lang="en-US"/>
              <a:t>: 1px solid </a:t>
            </a:r>
            <a:r>
              <a:rPr lang="en-US"/>
              <a:t>seashell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width</a:t>
            </a:r>
            <a:r>
              <a:rPr lang="en-US"/>
              <a:t>: </a:t>
            </a:r>
            <a:r>
              <a:rPr lang="en-US"/>
              <a:t>100</a:t>
            </a:r>
            <a:r>
              <a:rPr lang="en-US" smtClean="0"/>
              <a:t>%;</a:t>
            </a:r>
            <a:br>
              <a:rPr lang="en-US" smtClean="0"/>
            </a:br>
            <a:r>
              <a:rPr lang="en-US" smtClean="0"/>
              <a:t>height</a:t>
            </a:r>
            <a:r>
              <a:rPr lang="en-US"/>
              <a:t>: </a:t>
            </a:r>
            <a:r>
              <a:rPr lang="en-US"/>
              <a:t>69px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background-color</a:t>
            </a:r>
            <a:r>
              <a:rPr lang="en-US"/>
              <a:t>: black;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8427" y="4094477"/>
            <a:ext cx="390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22px;</a:t>
            </a:r>
          </a:p>
          <a:p>
            <a:r>
              <a:rPr lang="en-US" dirty="0" smtClean="0"/>
              <a:t>color: seashell;</a:t>
            </a:r>
          </a:p>
          <a:p>
            <a:r>
              <a:rPr lang="en-US" dirty="0" smtClean="0"/>
              <a:t>background-color: black;</a:t>
            </a:r>
          </a:p>
          <a:p>
            <a:r>
              <a:rPr lang="en-US" dirty="0" smtClean="0"/>
              <a:t>opacity: 0.9;</a:t>
            </a:r>
          </a:p>
          <a:p>
            <a:r>
              <a:rPr lang="en-US" dirty="0" smtClean="0"/>
              <a:t>text-alignment: center;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36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Mission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034539"/>
            <a:ext cx="10424160" cy="30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13921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700px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31520" y="1954530"/>
            <a:ext cx="265669" cy="308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6330" y="3198435"/>
            <a:ext cx="10405110" cy="89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5895" y="1365214"/>
            <a:ext cx="14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1200px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6030974" y="-3442899"/>
            <a:ext cx="491401" cy="1088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07351" y="3269062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47750" y="5672492"/>
            <a:ext cx="3900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r>
              <a:rPr lang="en-US" dirty="0"/>
              <a:t>: 700px;  background-image: </a:t>
            </a:r>
            <a:r>
              <a:rPr lang="en-US" dirty="0" err="1"/>
              <a:t>url</a:t>
            </a:r>
            <a:r>
              <a:rPr lang="en-US" dirty="0"/>
              <a:t>(../images/</a:t>
            </a:r>
            <a:r>
              <a:rPr lang="en-US" dirty="0" err="1"/>
              <a:t>img</a:t>
            </a:r>
            <a:r>
              <a:rPr lang="en-US" dirty="0"/>
              <a:t>-mission-</a:t>
            </a:r>
            <a:r>
              <a:rPr lang="en-US" dirty="0" err="1"/>
              <a:t>background.jpg</a:t>
            </a:r>
            <a:r>
              <a:rPr lang="en-US" dirty="0"/>
              <a:t>);  padding-top: 70px;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707352" y="3615905"/>
            <a:ext cx="105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4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40995" y="5876860"/>
            <a:ext cx="2658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background-color</a:t>
            </a:r>
            <a:r>
              <a:rPr lang="en-US" dirty="0"/>
              <a:t>: black;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width</a:t>
            </a:r>
            <a:r>
              <a:rPr lang="en-US" dirty="0"/>
              <a:t>: 100%;</a:t>
            </a:r>
          </a:p>
        </p:txBody>
      </p:sp>
    </p:spTree>
    <p:extLst>
      <p:ext uri="{BB962C8B-B14F-4D97-AF65-F5344CB8AC3E}">
        <p14:creationId xmlns:p14="http://schemas.microsoft.com/office/powerpoint/2010/main" val="149251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5377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Featured Tea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61323" y="2056284"/>
            <a:ext cx="10424160" cy="416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785" y="2790302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00px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071767" y="2239244"/>
            <a:ext cx="329565" cy="14714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2324" y="2285568"/>
            <a:ext cx="3040348" cy="18661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4442" y="1570000"/>
            <a:ext cx="10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5895016" y="-3581111"/>
            <a:ext cx="491401" cy="1088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53229" y="2285568"/>
            <a:ext cx="3040348" cy="18661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19356" y="2285568"/>
            <a:ext cx="3040348" cy="18661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0369" y="4396178"/>
            <a:ext cx="3040348" cy="16677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99182" y="4396178"/>
            <a:ext cx="3040348" cy="16677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 flipV="1">
            <a:off x="2713483" y="2091588"/>
            <a:ext cx="232101" cy="3252754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1952" y="3849515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00px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13518" y="752867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3519" y="1099710"/>
            <a:ext cx="105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8121" y="619267"/>
            <a:ext cx="11617415" cy="574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9389" y="723263"/>
            <a:ext cx="11325727" cy="830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34539" y="3710693"/>
            <a:ext cx="10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06659" y="3719944"/>
            <a:ext cx="10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77903" y="5679085"/>
            <a:ext cx="10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29532" y="5679085"/>
            <a:ext cx="10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97546" y="2356112"/>
            <a:ext cx="2887948" cy="1281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08451" y="2396249"/>
            <a:ext cx="2887948" cy="1281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95556" y="2414738"/>
            <a:ext cx="2887948" cy="1281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76569" y="4469570"/>
            <a:ext cx="2887948" cy="1281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75382" y="4461986"/>
            <a:ext cx="2887948" cy="1281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9979" y="144286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Location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1090863"/>
            <a:ext cx="10424160" cy="395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335" y="2882509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00px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46760" y="1090863"/>
            <a:ext cx="250429" cy="3952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330" y="2160547"/>
            <a:ext cx="10289607" cy="225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57396" y="1478605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51" y="2284537"/>
            <a:ext cx="2448229" cy="18661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 flipV="1">
            <a:off x="3294613" y="2826394"/>
            <a:ext cx="93103" cy="2852800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67786" y="446991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00px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83139" y="2300152"/>
            <a:ext cx="2448229" cy="18661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53437" y="2284537"/>
            <a:ext cx="2448229" cy="18661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65280" y="2928675"/>
            <a:ext cx="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</a:t>
            </a:r>
            <a:r>
              <a:rPr lang="en-US" smtClean="0"/>
              <a:t>0</a:t>
            </a:r>
          </a:p>
          <a:p>
            <a:pPr algn="ctr"/>
            <a:r>
              <a:rPr lang="en-US" dirty="0" err="1" smtClean="0"/>
              <a:t>px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57396" y="2343481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9869" y="1861018"/>
            <a:ext cx="64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r>
              <a:rPr lang="en-US" smtClean="0"/>
              <a:t>px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6090536" y="1784521"/>
            <a:ext cx="216717" cy="354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 flipV="1">
            <a:off x="4694025" y="2639845"/>
            <a:ext cx="256161" cy="425818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57216" y="328606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opacity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0" y="1090863"/>
            <a:ext cx="10424160" cy="2502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7396" y="1478605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5286" y="2149642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79" y="5229726"/>
            <a:ext cx="10424160" cy="1254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9617" y="5980611"/>
            <a:ext cx="4377778" cy="50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6605" y="6483743"/>
            <a:ext cx="769070" cy="3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15 </a:t>
            </a:r>
            <a:r>
              <a:rPr lang="en-US" dirty="0" err="1" smtClean="0"/>
              <a:t>px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16200000" flipV="1">
            <a:off x="1108264" y="6194913"/>
            <a:ext cx="256161" cy="425818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32385" y="2141439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200px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746760" y="1090863"/>
            <a:ext cx="169845" cy="2502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9979" y="144286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Contact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33410" y="4358316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Footer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284" y="2958973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</a:t>
            </a:r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106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2018-02-15T01:16:51Z</dcterms:created>
  <dcterms:modified xsi:type="dcterms:W3CDTF">2018-02-17T02:26:19Z</dcterms:modified>
</cp:coreProperties>
</file>