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4" d="100"/>
          <a:sy n="44" d="100"/>
        </p:scale>
        <p:origin x="-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6414-A0D9-4FCC-A12B-5A3A09DE4421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EB09-FA9F-47E6-BB04-9C3F79C1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D" spc="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LATIHAN PRESENTASI</a:t>
            </a:r>
            <a:endParaRPr lang="en-US" spc="600" dirty="0">
              <a:solidFill>
                <a:schemeClr val="accent4">
                  <a:lumMod val="60000"/>
                  <a:lumOff val="40000"/>
                </a:schemeClr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ID" sz="3200" dirty="0" smtClean="0">
                <a:solidFill>
                  <a:srgbClr val="00B0F0"/>
                </a:solidFill>
              </a:rPr>
              <a:t>MEMBUATBACKGROUND DAN ANIMASI SLIDE </a:t>
            </a:r>
            <a:r>
              <a:rPr lang="en-ID" sz="32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2" y="1"/>
            <a:ext cx="10202781" cy="67991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95" y="4331367"/>
            <a:ext cx="10515600" cy="2467831"/>
          </a:xfrm>
        </p:spPr>
        <p:txBody>
          <a:bodyPr>
            <a:normAutofit/>
          </a:bodyPr>
          <a:lstStyle/>
          <a:p>
            <a:r>
              <a:rPr lang="en-ID" dirty="0" smtClean="0">
                <a:solidFill>
                  <a:srgbClr val="FF00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ANIMASI PERTAMA</a:t>
            </a:r>
            <a:br>
              <a:rPr lang="en-ID" dirty="0" smtClean="0">
                <a:solidFill>
                  <a:srgbClr val="FF00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</a:br>
            <a:r>
              <a:rPr lang="en-ID" dirty="0" smtClean="0">
                <a:solidFill>
                  <a:srgbClr val="FF00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MEMBUAT ANIMASI HURUF SEDERHANA</a:t>
            </a:r>
            <a:br>
              <a:rPr lang="en-ID" dirty="0" smtClean="0">
                <a:solidFill>
                  <a:srgbClr val="FF00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</a:br>
            <a:r>
              <a:rPr lang="en-ID" dirty="0" smtClean="0">
                <a:solidFill>
                  <a:srgbClr val="FF00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AYO KAMU PASTI BISA !</a:t>
            </a:r>
            <a:endParaRPr lang="en-US" dirty="0">
              <a:solidFill>
                <a:srgbClr val="FF00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7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BELAJAR MEMBUAT ANIMASI SLIDE !</a:t>
            </a:r>
            <a:br>
              <a:rPr lang="en-ID" dirty="0" smtClean="0"/>
            </a:br>
            <a:r>
              <a:rPr lang="en-ID" dirty="0" smtClean="0"/>
              <a:t>YEY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8446"/>
            <a:ext cx="7189512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52" y="4314115"/>
            <a:ext cx="3268579" cy="19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3347"/>
            <a:ext cx="12192000" cy="685465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86" y="365125"/>
            <a:ext cx="3951514" cy="1325563"/>
          </a:xfrm>
        </p:spPr>
        <p:txBody>
          <a:bodyPr/>
          <a:lstStyle/>
          <a:p>
            <a:r>
              <a:rPr lang="en-ID" dirty="0" smtClean="0"/>
              <a:t>SELESAI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1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DFPOP1-W9</vt:lpstr>
      <vt:lpstr>Arial</vt:lpstr>
      <vt:lpstr>Calibri</vt:lpstr>
      <vt:lpstr>Calibri Light</vt:lpstr>
      <vt:lpstr>Wingdings</vt:lpstr>
      <vt:lpstr>Office Theme</vt:lpstr>
      <vt:lpstr>LATIHAN PRESENTASI</vt:lpstr>
      <vt:lpstr>ANIMASI PERTAMA MEMBUAT ANIMASI HURUF SEDERHANA AYO KAMU PASTI BISA !</vt:lpstr>
      <vt:lpstr>BELAJAR MEMBUAT ANIMASI SLIDE ! YEY !</vt:lpstr>
      <vt:lpstr>SELESAI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PRESENTASI</dc:title>
  <dc:creator>rian</dc:creator>
  <cp:lastModifiedBy>rian</cp:lastModifiedBy>
  <cp:revision>2</cp:revision>
  <dcterms:created xsi:type="dcterms:W3CDTF">2015-08-06T17:34:25Z</dcterms:created>
  <dcterms:modified xsi:type="dcterms:W3CDTF">2015-08-06T17:38:48Z</dcterms:modified>
</cp:coreProperties>
</file>