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2EB6-A31D-4025-B096-400B5B37A8A2}" type="datetimeFigureOut">
              <a:rPr lang="id-ID" smtClean="0"/>
              <a:pPr/>
              <a:t>08/04/2015</a:t>
            </a:fld>
            <a:endParaRPr lang="id-ID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E73F-E9A7-4216-BE60-C7DD828C704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2EB6-A31D-4025-B096-400B5B37A8A2}" type="datetimeFigureOut">
              <a:rPr lang="id-ID" smtClean="0"/>
              <a:pPr/>
              <a:t>08/04/2015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E73F-E9A7-4216-BE60-C7DD828C704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2EB6-A31D-4025-B096-400B5B37A8A2}" type="datetimeFigureOut">
              <a:rPr lang="id-ID" smtClean="0"/>
              <a:pPr/>
              <a:t>08/04/2015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E73F-E9A7-4216-BE60-C7DD828C704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2EB6-A31D-4025-B096-400B5B37A8A2}" type="datetimeFigureOut">
              <a:rPr lang="id-ID" smtClean="0"/>
              <a:pPr/>
              <a:t>08/04/2015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E73F-E9A7-4216-BE60-C7DD828C704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5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2EB6-A31D-4025-B096-400B5B37A8A2}" type="datetimeFigureOut">
              <a:rPr lang="id-ID" smtClean="0"/>
              <a:pPr/>
              <a:t>08/04/2015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E73F-E9A7-4216-BE60-C7DD828C704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2EB6-A31D-4025-B096-400B5B37A8A2}" type="datetimeFigureOut">
              <a:rPr lang="id-ID" smtClean="0"/>
              <a:pPr/>
              <a:t>08/04/2015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E73F-E9A7-4216-BE60-C7DD828C704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8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2514601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1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2EB6-A31D-4025-B096-400B5B37A8A2}" type="datetimeFigureOut">
              <a:rPr lang="id-ID" smtClean="0"/>
              <a:pPr/>
              <a:t>08/04/2015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E73F-E9A7-4216-BE60-C7DD828C704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2EB6-A31D-4025-B096-400B5B37A8A2}" type="datetimeFigureOut">
              <a:rPr lang="id-ID" smtClean="0"/>
              <a:pPr/>
              <a:t>08/04/2015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E73F-E9A7-4216-BE60-C7DD828C704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2EB6-A31D-4025-B096-400B5B37A8A2}" type="datetimeFigureOut">
              <a:rPr lang="id-ID" smtClean="0"/>
              <a:pPr/>
              <a:t>08/04/2015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E73F-E9A7-4216-BE60-C7DD828C704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1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2EB6-A31D-4025-B096-400B5B37A8A2}" type="datetimeFigureOut">
              <a:rPr lang="id-ID" smtClean="0"/>
              <a:pPr/>
              <a:t>08/04/2015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E73F-E9A7-4216-BE60-C7DD828C704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5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7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2EB6-A31D-4025-B096-400B5B37A8A2}" type="datetimeFigureOut">
              <a:rPr lang="id-ID" smtClean="0"/>
              <a:pPr/>
              <a:t>08/04/2015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609600" cy="365125"/>
          </a:xfrm>
        </p:spPr>
        <p:txBody>
          <a:bodyPr/>
          <a:lstStyle/>
          <a:p>
            <a:fld id="{75E3E73F-E9A7-4216-BE60-C7DD828C704A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6" y="5816601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1" y="6219826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6" y="-7144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1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F052EB6-A31D-4025-B096-400B5B37A8A2}" type="datetimeFigureOut">
              <a:rPr lang="id-ID" smtClean="0"/>
              <a:pPr/>
              <a:t>08/04/2015</a:t>
            </a:fld>
            <a:endParaRPr lang="id-ID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5E3E73F-E9A7-4216-BE60-C7DD828C704A}" type="slidenum">
              <a:rPr lang="id-ID" smtClean="0"/>
              <a:pPr/>
              <a:t>‹#›</a:t>
            </a:fld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Latihan Presentasi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MS Office 2007</a:t>
            </a:r>
            <a:endParaRPr lang="id-ID" dirty="0"/>
          </a:p>
        </p:txBody>
      </p:sp>
      <p:sp>
        <p:nvSpPr>
          <p:cNvPr id="5" name="5-Point Star 4"/>
          <p:cNvSpPr/>
          <p:nvPr/>
        </p:nvSpPr>
        <p:spPr>
          <a:xfrm>
            <a:off x="4071934" y="3714752"/>
            <a:ext cx="3214710" cy="2714620"/>
          </a:xfrm>
          <a:prstGeom prst="star5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Provinsi di Indonesia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id-ID" dirty="0" smtClean="0"/>
              <a:t>DKI Jakarta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id-ID" dirty="0" smtClean="0"/>
              <a:t>DI Yogyakarta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id-ID" dirty="0" smtClean="0"/>
              <a:t>Jawa Barat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id-ID" dirty="0" smtClean="0"/>
              <a:t>Jawa Timur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id-ID" dirty="0" smtClean="0"/>
              <a:t>Jawa Tengah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Keindahan Laut Timur Indonesia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d-ID" dirty="0" smtClean="0"/>
              <a:t>Wisata Perairan Raja Ampat Papua Barat</a:t>
            </a:r>
            <a:endParaRPr lang="id-ID" dirty="0"/>
          </a:p>
        </p:txBody>
      </p:sp>
      <p:pic>
        <p:nvPicPr>
          <p:cNvPr id="7" name="Picture Placeholder 6" descr="Jellyfish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942" r="5942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Kab</a:t>
            </a:r>
            <a:endParaRPr lang="id-ID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/>
        <p:txBody>
          <a:bodyPr vert="vert270">
            <a:normAutofit/>
          </a:bodyPr>
          <a:lstStyle/>
          <a:p>
            <a:r>
              <a:rPr lang="id-ID" sz="2000" dirty="0" smtClean="0"/>
              <a:t>Berikut  ini adalah data kabupaten di :</a:t>
            </a:r>
          </a:p>
          <a:p>
            <a:r>
              <a:rPr lang="id-ID" sz="2000" b="1" dirty="0" smtClean="0"/>
              <a:t>Daerah Istimewa Yogyakarta</a:t>
            </a:r>
            <a:endParaRPr lang="id-ID" sz="2000" b="1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1"/>
          </p:nvPr>
        </p:nvGraphicFramePr>
        <p:xfrm>
          <a:off x="3575050" y="1676400"/>
          <a:ext cx="51117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875"/>
                <a:gridCol w="2555875"/>
              </a:tblGrid>
              <a:tr h="370840"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No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Kabupaten</a:t>
                      </a:r>
                      <a:endParaRPr lang="id-ID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1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Yogyakarta</a:t>
                      </a:r>
                      <a:endParaRPr lang="id-ID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2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Sleman</a:t>
                      </a:r>
                      <a:endParaRPr lang="id-ID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3 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Bantul</a:t>
                      </a:r>
                      <a:endParaRPr lang="id-ID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4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Kulonprogo</a:t>
                      </a:r>
                      <a:endParaRPr lang="id-ID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5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Gunungkidul</a:t>
                      </a:r>
                      <a:endParaRPr lang="id-ID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Masukkan Musik</a:t>
            </a:r>
            <a:endParaRPr lang="id-ID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Ganti Backgroud Gambar</a:t>
            </a:r>
            <a:endParaRPr lang="id-ID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id-ID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3000" b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Ganti Background ClipArt</a:t>
            </a:r>
            <a:endParaRPr lang="id-ID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85852" y="2857496"/>
            <a:ext cx="6816481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8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Terimakasih</a:t>
            </a:r>
            <a:endParaRPr lang="id-ID" sz="8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42</TotalTime>
  <Words>61</Words>
  <Application>Microsoft Office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Latihan Presentasi</vt:lpstr>
      <vt:lpstr>Provinsi di Indonesia</vt:lpstr>
      <vt:lpstr>Keindahan Laut Timur Indonesia</vt:lpstr>
      <vt:lpstr>Data Kab</vt:lpstr>
      <vt:lpstr>Masukkan Musik</vt:lpstr>
      <vt:lpstr>Ganti Backgroud Gambar</vt:lpstr>
      <vt:lpstr>Ganti Background ClipArt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Latihan Presentasi</dc:title>
  <dc:creator>SARI</dc:creator>
  <cp:lastModifiedBy>SARI</cp:lastModifiedBy>
  <cp:revision>7</cp:revision>
  <dcterms:created xsi:type="dcterms:W3CDTF">2015-04-07T23:23:31Z</dcterms:created>
  <dcterms:modified xsi:type="dcterms:W3CDTF">2015-04-08T00:11:33Z</dcterms:modified>
</cp:coreProperties>
</file>