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052EB6-A31D-4025-B096-400B5B37A8A2}" type="datetimeFigureOut">
              <a:rPr lang="id-ID" smtClean="0"/>
              <a:pPr/>
              <a:t>10/04/2015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E3E73F-E9A7-4216-BE60-C7DD828C704A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Latihan Presentasi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MS Office 2007</a:t>
            </a:r>
            <a:endParaRPr lang="id-ID" dirty="0"/>
          </a:p>
        </p:txBody>
      </p:sp>
      <p:sp>
        <p:nvSpPr>
          <p:cNvPr id="5" name="5-Point Star 4"/>
          <p:cNvSpPr/>
          <p:nvPr/>
        </p:nvSpPr>
        <p:spPr>
          <a:xfrm>
            <a:off x="4071934" y="3714752"/>
            <a:ext cx="3214710" cy="2714620"/>
          </a:xfrm>
          <a:prstGeom prst="star5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Provinsi di Indonesia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DKI Jakarta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DI Yogyakarta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Jawa Barat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Jawa Timur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id-ID" dirty="0" smtClean="0"/>
              <a:t>Jawa Tengah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Keindahan Laut Timur Indonesia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 dirty="0" smtClean="0"/>
              <a:t>Wisata Perairan Raja Ampat Papua Barat</a:t>
            </a:r>
            <a:endParaRPr lang="id-ID" dirty="0"/>
          </a:p>
        </p:txBody>
      </p:sp>
      <p:pic>
        <p:nvPicPr>
          <p:cNvPr id="7" name="Picture Placeholder 6" descr="Jellyfish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42" r="59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Kab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 vert="vert270">
            <a:normAutofit/>
          </a:bodyPr>
          <a:lstStyle/>
          <a:p>
            <a:r>
              <a:rPr lang="id-ID" sz="2000" dirty="0" smtClean="0"/>
              <a:t>Berikut  ini adalah data kabupaten di :</a:t>
            </a:r>
          </a:p>
          <a:p>
            <a:r>
              <a:rPr lang="id-ID" sz="2000" b="1" dirty="0" smtClean="0"/>
              <a:t>Daerah Istimewa Yogyakarta</a:t>
            </a:r>
            <a:endParaRPr lang="id-ID" sz="20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</p:nvPr>
        </p:nvGraphicFramePr>
        <p:xfrm>
          <a:off x="3575050" y="1676400"/>
          <a:ext cx="5111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875"/>
                <a:gridCol w="255587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No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Kabupaten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1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Yogyakarta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2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Sleman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3 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Bantul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4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Kulonprogo</a:t>
                      </a:r>
                      <a:endParaRPr lang="id-ID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5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Gunungkidul</a:t>
                      </a:r>
                      <a:endParaRPr lang="id-ID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Masukkan Musik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Ganti Backgroud Gambar</a:t>
            </a:r>
            <a:endParaRPr lang="id-ID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Ganti Background ClipArt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852" y="2857496"/>
            <a:ext cx="681648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Terimakasih</a:t>
            </a:r>
            <a:endParaRPr lang="id-ID" sz="8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61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Latihan Presentasi</vt:lpstr>
      <vt:lpstr>Provinsi di Indonesia</vt:lpstr>
      <vt:lpstr>Keindahan Laut Timur Indonesia</vt:lpstr>
      <vt:lpstr>Data Kab</vt:lpstr>
      <vt:lpstr>Masukkan Musik</vt:lpstr>
      <vt:lpstr>Ganti Backgroud Gambar</vt:lpstr>
      <vt:lpstr>Ganti Background ClipArt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Presentasi</dc:title>
  <dc:creator>SARI</dc:creator>
  <cp:lastModifiedBy>SARI</cp:lastModifiedBy>
  <cp:revision>7</cp:revision>
  <dcterms:created xsi:type="dcterms:W3CDTF">2015-04-07T23:23:31Z</dcterms:created>
  <dcterms:modified xsi:type="dcterms:W3CDTF">2015-04-10T03:08:31Z</dcterms:modified>
</cp:coreProperties>
</file>