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E05"/>
    <a:srgbClr val="007AC3"/>
    <a:srgbClr val="0079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2D9D-667B-46CC-8F1D-8D2A25254687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FCD9-484B-444B-B1B2-0F68F4999A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500438"/>
            <a:ext cx="4286248" cy="71438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21. September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15082"/>
            <a:ext cx="9144000" cy="71438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15082"/>
            <a:ext cx="9144000" cy="71438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215082"/>
            <a:ext cx="9144000" cy="71438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14554"/>
            <a:ext cx="8229600" cy="391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21. September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Präsentation Reto </a:t>
            </a:r>
            <a:r>
              <a:rPr lang="de-CH" dirty="0" err="1" smtClean="0"/>
              <a:t>Rezzonico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EBA3-E6A6-431A-8FF0-8AEFBA10BD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 Hsz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00958" y="285728"/>
            <a:ext cx="1124746" cy="537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80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Seminar Syntax und Semantik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Mindmapper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57554" y="2714620"/>
            <a:ext cx="2428892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Ablauf</a:t>
            </a:r>
            <a:endParaRPr lang="en-US" sz="3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30742" y="1500174"/>
            <a:ext cx="2227975" cy="1339989"/>
            <a:chOff x="-260069" y="2752878"/>
            <a:chExt cx="2138856" cy="1339989"/>
          </a:xfrm>
        </p:grpSpPr>
        <p:cxnSp>
          <p:nvCxnSpPr>
            <p:cNvPr id="12" name="Straight Connector 11"/>
            <p:cNvCxnSpPr>
              <a:stCxn id="13" idx="3"/>
              <a:endCxn id="10" idx="7"/>
            </p:cNvCxnSpPr>
            <p:nvPr/>
          </p:nvCxnSpPr>
          <p:spPr>
            <a:xfrm rot="5400000">
              <a:off x="-439908" y="3542480"/>
              <a:ext cx="730226" cy="3705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-192915" y="2752878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Idee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0051" y="3446334"/>
            <a:ext cx="2643205" cy="1268550"/>
            <a:chOff x="218568" y="2484460"/>
            <a:chExt cx="2537477" cy="1268550"/>
          </a:xfrm>
        </p:grpSpPr>
        <p:cxnSp>
          <p:nvCxnSpPr>
            <p:cNvPr id="18" name="Straight Connector 17"/>
            <p:cNvCxnSpPr>
              <a:stCxn id="19" idx="7"/>
              <a:endCxn id="10" idx="3"/>
            </p:cNvCxnSpPr>
            <p:nvPr/>
          </p:nvCxnSpPr>
          <p:spPr>
            <a:xfrm rot="5400000" flipH="1" flipV="1">
              <a:off x="2042067" y="2429269"/>
              <a:ext cx="658788" cy="7691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8568" y="3038630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Ziele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71868" y="3571876"/>
            <a:ext cx="2500331" cy="1571636"/>
            <a:chOff x="-1221622" y="2270146"/>
            <a:chExt cx="2400317" cy="1571636"/>
          </a:xfrm>
        </p:grpSpPr>
        <p:cxnSp>
          <p:nvCxnSpPr>
            <p:cNvPr id="23" name="Straight Connector 22"/>
            <p:cNvCxnSpPr>
              <a:stCxn id="24" idx="0"/>
              <a:endCxn id="10" idx="4"/>
            </p:cNvCxnSpPr>
            <p:nvPr/>
          </p:nvCxnSpPr>
          <p:spPr>
            <a:xfrm rot="16200000" flipV="1">
              <a:off x="-570107" y="2578758"/>
              <a:ext cx="857256" cy="2400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-1221622" y="3127402"/>
              <a:ext cx="2400317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Sprachdefinition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00100" y="1571612"/>
            <a:ext cx="2713157" cy="1268550"/>
            <a:chOff x="835792" y="3038630"/>
            <a:chExt cx="2604631" cy="1268550"/>
          </a:xfrm>
        </p:grpSpPr>
        <p:cxnSp>
          <p:nvCxnSpPr>
            <p:cNvPr id="29" name="Straight Connector 28"/>
            <p:cNvCxnSpPr>
              <a:stCxn id="30" idx="5"/>
              <a:endCxn id="10" idx="1"/>
            </p:cNvCxnSpPr>
            <p:nvPr/>
          </p:nvCxnSpPr>
          <p:spPr>
            <a:xfrm rot="16200000" flipH="1">
              <a:off x="2833113" y="3699870"/>
              <a:ext cx="658788" cy="5558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35792" y="3038630"/>
              <a:ext cx="2400317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Ablauf </a:t>
              </a:r>
              <a:r>
                <a:rPr lang="de-CH" dirty="0" err="1" smtClean="0">
                  <a:solidFill>
                    <a:schemeClr val="tx1"/>
                  </a:solidFill>
                </a:rPr>
                <a:t>Parsing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86446" y="3143248"/>
            <a:ext cx="2928959" cy="928694"/>
            <a:chOff x="-1633105" y="2698774"/>
            <a:chExt cx="2811800" cy="928694"/>
          </a:xfrm>
        </p:grpSpPr>
        <p:cxnSp>
          <p:nvCxnSpPr>
            <p:cNvPr id="39" name="Straight Connector 38"/>
            <p:cNvCxnSpPr>
              <a:stCxn id="40" idx="1"/>
              <a:endCxn id="10" idx="6"/>
            </p:cNvCxnSpPr>
            <p:nvPr/>
          </p:nvCxnSpPr>
          <p:spPr>
            <a:xfrm rot="16200000" flipV="1">
              <a:off x="-1411070" y="2476739"/>
              <a:ext cx="318932" cy="7630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-1221622" y="2913088"/>
              <a:ext cx="2400317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Demo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7554" y="2714620"/>
            <a:ext cx="2428892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Idee</a:t>
            </a:r>
            <a:endParaRPr lang="en-US" sz="3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86314" y="1000108"/>
            <a:ext cx="3301031" cy="1840054"/>
            <a:chOff x="4786314" y="1000108"/>
            <a:chExt cx="3301031" cy="1840054"/>
          </a:xfrm>
        </p:grpSpPr>
        <p:grpSp>
          <p:nvGrpSpPr>
            <p:cNvPr id="3" name="Group 2"/>
            <p:cNvGrpSpPr/>
            <p:nvPr/>
          </p:nvGrpSpPr>
          <p:grpSpPr>
            <a:xfrm>
              <a:off x="5430743" y="1785926"/>
              <a:ext cx="2656602" cy="1054236"/>
              <a:chOff x="-260068" y="3038630"/>
              <a:chExt cx="2550338" cy="1054236"/>
            </a:xfrm>
          </p:grpSpPr>
          <p:cxnSp>
            <p:nvCxnSpPr>
              <p:cNvPr id="4" name="Straight Connector 3"/>
              <p:cNvCxnSpPr>
                <a:stCxn id="5" idx="3"/>
                <a:endCxn id="2" idx="7"/>
              </p:cNvCxnSpPr>
              <p:nvPr/>
            </p:nvCxnSpPr>
            <p:spPr>
              <a:xfrm rot="5400000">
                <a:off x="-91290" y="3479614"/>
                <a:ext cx="444474" cy="7820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18568" y="3038630"/>
                <a:ext cx="2071702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Grafik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86314" y="1142984"/>
              <a:ext cx="1459043" cy="747559"/>
              <a:chOff x="1041534" y="3252944"/>
              <a:chExt cx="1400682" cy="747559"/>
            </a:xfrm>
          </p:grpSpPr>
          <p:cxnSp>
            <p:nvCxnSpPr>
              <p:cNvPr id="8" name="Straight Connector 7"/>
              <p:cNvCxnSpPr>
                <a:stCxn id="9" idx="5"/>
                <a:endCxn id="5" idx="1"/>
              </p:cNvCxnSpPr>
              <p:nvPr/>
            </p:nvCxnSpPr>
            <p:spPr>
              <a:xfrm rot="16200000" flipH="1">
                <a:off x="2054687" y="3612974"/>
                <a:ext cx="381703" cy="3933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041534" y="3252944"/>
                <a:ext cx="1180156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smtClean="0">
                    <a:solidFill>
                      <a:schemeClr val="tx1"/>
                    </a:solidFill>
                  </a:rPr>
                  <a:t>Befehle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29388" y="1000108"/>
              <a:ext cx="1229329" cy="785818"/>
              <a:chOff x="1041534" y="3252944"/>
              <a:chExt cx="1180156" cy="785818"/>
            </a:xfrm>
          </p:grpSpPr>
          <p:cxnSp>
            <p:nvCxnSpPr>
              <p:cNvPr id="17" name="Straight Connector 16"/>
              <p:cNvCxnSpPr>
                <a:stCxn id="18" idx="4"/>
                <a:endCxn id="5" idx="0"/>
              </p:cNvCxnSpPr>
              <p:nvPr/>
            </p:nvCxnSpPr>
            <p:spPr>
              <a:xfrm rot="5400000">
                <a:off x="1435873" y="3843022"/>
                <a:ext cx="357190" cy="342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1041534" y="3252944"/>
                <a:ext cx="1180156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 smtClean="0">
                    <a:solidFill>
                      <a:schemeClr val="tx1"/>
                    </a:solidFill>
                  </a:rPr>
                  <a:t>Realtime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1079577" y="3446334"/>
            <a:ext cx="2633680" cy="1849578"/>
            <a:chOff x="5929323" y="650728"/>
            <a:chExt cx="2633680" cy="1849578"/>
          </a:xfrm>
        </p:grpSpPr>
        <p:grpSp>
          <p:nvGrpSpPr>
            <p:cNvPr id="40" name="Group 22"/>
            <p:cNvGrpSpPr/>
            <p:nvPr/>
          </p:nvGrpSpPr>
          <p:grpSpPr>
            <a:xfrm>
              <a:off x="5929323" y="650728"/>
              <a:ext cx="2633680" cy="1849578"/>
              <a:chOff x="218568" y="1903432"/>
              <a:chExt cx="2528332" cy="1849578"/>
            </a:xfrm>
          </p:grpSpPr>
          <p:cxnSp>
            <p:nvCxnSpPr>
              <p:cNvPr id="44" name="Straight Connector 3"/>
              <p:cNvCxnSpPr>
                <a:stCxn id="45" idx="7"/>
                <a:endCxn id="2" idx="3"/>
              </p:cNvCxnSpPr>
              <p:nvPr/>
            </p:nvCxnSpPr>
            <p:spPr>
              <a:xfrm rot="5400000" flipH="1" flipV="1">
                <a:off x="1746980" y="2143328"/>
                <a:ext cx="1239816" cy="760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"/>
              <p:cNvSpPr/>
              <p:nvPr/>
            </p:nvSpPr>
            <p:spPr>
              <a:xfrm>
                <a:off x="218568" y="3038630"/>
                <a:ext cx="2071702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Vereinfachung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>
              <a:off x="6429396" y="1000108"/>
              <a:ext cx="1428753" cy="785818"/>
              <a:chOff x="1041534" y="3252944"/>
              <a:chExt cx="1371592" cy="785818"/>
            </a:xfrm>
          </p:grpSpPr>
          <p:cxnSp>
            <p:nvCxnSpPr>
              <p:cNvPr id="42" name="Straight Connector 41"/>
              <p:cNvCxnSpPr>
                <a:stCxn id="43" idx="4"/>
              </p:cNvCxnSpPr>
              <p:nvPr/>
            </p:nvCxnSpPr>
            <p:spPr>
              <a:xfrm rot="5400000">
                <a:off x="1483732" y="3795164"/>
                <a:ext cx="357190" cy="1300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1041534" y="3252944"/>
                <a:ext cx="1371592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 smtClean="0">
                    <a:solidFill>
                      <a:schemeClr val="tx1"/>
                    </a:solidFill>
                  </a:rPr>
                  <a:t>Mind</a:t>
                </a:r>
                <a:r>
                  <a:rPr lang="de-CH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 smtClean="0">
                    <a:solidFill>
                      <a:schemeClr val="tx1"/>
                    </a:solidFill>
                  </a:rPr>
                  <a:t>Map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430743" y="3446334"/>
            <a:ext cx="2656603" cy="1554302"/>
            <a:chOff x="5430743" y="3446334"/>
            <a:chExt cx="2656603" cy="1554302"/>
          </a:xfrm>
        </p:grpSpPr>
        <p:cxnSp>
          <p:nvCxnSpPr>
            <p:cNvPr id="55" name="Straight Connector 3"/>
            <p:cNvCxnSpPr>
              <a:stCxn id="56" idx="1"/>
              <a:endCxn id="2" idx="5"/>
            </p:cNvCxnSpPr>
            <p:nvPr/>
          </p:nvCxnSpPr>
          <p:spPr>
            <a:xfrm rot="16200000" flipV="1">
              <a:off x="5365781" y="3511296"/>
              <a:ext cx="944540" cy="8146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4"/>
            <p:cNvSpPr/>
            <p:nvPr/>
          </p:nvSpPr>
          <p:spPr>
            <a:xfrm>
              <a:off x="5929322" y="4286256"/>
              <a:ext cx="2158024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Umsetzung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57224" y="1482840"/>
            <a:ext cx="2856033" cy="1357322"/>
            <a:chOff x="5287867" y="4286256"/>
            <a:chExt cx="2856033" cy="1357322"/>
          </a:xfrm>
        </p:grpSpPr>
        <p:cxnSp>
          <p:nvCxnSpPr>
            <p:cNvPr id="27" name="Straight Connector 3"/>
            <p:cNvCxnSpPr>
              <a:stCxn id="28" idx="5"/>
              <a:endCxn id="2" idx="1"/>
            </p:cNvCxnSpPr>
            <p:nvPr/>
          </p:nvCxnSpPr>
          <p:spPr>
            <a:xfrm rot="16200000" flipH="1">
              <a:off x="7536856" y="5036534"/>
              <a:ext cx="747560" cy="4665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4"/>
            <p:cNvSpPr/>
            <p:nvPr/>
          </p:nvSpPr>
          <p:spPr>
            <a:xfrm>
              <a:off x="5287867" y="4286256"/>
              <a:ext cx="2799479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Aufgabenstellung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7554" y="2714620"/>
            <a:ext cx="2428892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Ziele</a:t>
            </a:r>
            <a:endParaRPr lang="en-US" sz="36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42844" y="1857364"/>
            <a:ext cx="3570413" cy="2500330"/>
            <a:chOff x="142844" y="1857364"/>
            <a:chExt cx="3570413" cy="2500330"/>
          </a:xfrm>
        </p:grpSpPr>
        <p:grpSp>
          <p:nvGrpSpPr>
            <p:cNvPr id="49" name="Group 48"/>
            <p:cNvGrpSpPr/>
            <p:nvPr/>
          </p:nvGrpSpPr>
          <p:grpSpPr>
            <a:xfrm>
              <a:off x="142844" y="1857364"/>
              <a:ext cx="3570413" cy="2500330"/>
              <a:chOff x="214282" y="2000240"/>
              <a:chExt cx="3570413" cy="2500330"/>
            </a:xfrm>
          </p:grpSpPr>
          <p:grpSp>
            <p:nvGrpSpPr>
              <p:cNvPr id="12" name="Group 22"/>
              <p:cNvGrpSpPr/>
              <p:nvPr/>
            </p:nvGrpSpPr>
            <p:grpSpPr>
              <a:xfrm>
                <a:off x="1500166" y="3589210"/>
                <a:ext cx="2284529" cy="911360"/>
                <a:chOff x="-3964837" y="2161939"/>
                <a:chExt cx="2193146" cy="911360"/>
              </a:xfrm>
            </p:grpSpPr>
            <p:cxnSp>
              <p:nvCxnSpPr>
                <p:cNvPr id="30" name="Straight Connector 3"/>
                <p:cNvCxnSpPr>
                  <a:stCxn id="31" idx="7"/>
                  <a:endCxn id="2" idx="3"/>
                </p:cNvCxnSpPr>
                <p:nvPr/>
              </p:nvCxnSpPr>
              <p:spPr>
                <a:xfrm rot="5400000" flipH="1" flipV="1">
                  <a:off x="-2134909" y="2100319"/>
                  <a:ext cx="301598" cy="42483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4"/>
                <p:cNvSpPr/>
                <p:nvPr/>
              </p:nvSpPr>
              <p:spPr>
                <a:xfrm>
                  <a:off x="-3964837" y="2358919"/>
                  <a:ext cx="2071702" cy="7143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dirty="0" smtClean="0">
                      <a:solidFill>
                        <a:schemeClr val="tx1"/>
                      </a:solidFill>
                    </a:rPr>
                    <a:t>Programm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Group 15"/>
              <p:cNvGrpSpPr/>
              <p:nvPr/>
            </p:nvGrpSpPr>
            <p:grpSpPr>
              <a:xfrm>
                <a:off x="214282" y="2428868"/>
                <a:ext cx="1455068" cy="562837"/>
                <a:chOff x="-4856352" y="2001729"/>
                <a:chExt cx="1396855" cy="562837"/>
              </a:xfrm>
            </p:grpSpPr>
            <p:cxnSp>
              <p:nvCxnSpPr>
                <p:cNvPr id="26" name="Straight Connector 25"/>
                <p:cNvCxnSpPr>
                  <a:stCxn id="27" idx="5"/>
                  <a:endCxn id="61" idx="1"/>
                </p:cNvCxnSpPr>
                <p:nvPr/>
              </p:nvCxnSpPr>
              <p:spPr>
                <a:xfrm rot="16200000" flipH="1">
                  <a:off x="-3671051" y="2353011"/>
                  <a:ext cx="196980" cy="2261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-4856352" y="2001729"/>
                  <a:ext cx="1371592" cy="4286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smtClean="0">
                      <a:solidFill>
                        <a:schemeClr val="tx1"/>
                      </a:solidFill>
                    </a:rPr>
                    <a:t>C#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1285852" y="2000240"/>
                <a:ext cx="1428752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smtClean="0">
                    <a:solidFill>
                      <a:schemeClr val="tx1"/>
                    </a:solidFill>
                  </a:rPr>
                  <a:t>.NET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5" idx="4"/>
                <a:endCxn id="61" idx="0"/>
              </p:cNvCxnSpPr>
              <p:nvPr/>
            </p:nvCxnSpPr>
            <p:spPr>
              <a:xfrm rot="16200000" flipH="1">
                <a:off x="1875213" y="2553882"/>
                <a:ext cx="500066" cy="250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1357290" y="2786058"/>
              <a:ext cx="1643074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Technologie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>
              <a:stCxn id="61" idx="4"/>
              <a:endCxn id="31" idx="0"/>
            </p:cNvCxnSpPr>
            <p:nvPr/>
          </p:nvCxnSpPr>
          <p:spPr>
            <a:xfrm rot="16200000" flipH="1">
              <a:off x="2128970" y="3264543"/>
              <a:ext cx="428628" cy="3289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572000" y="1428736"/>
            <a:ext cx="3786214" cy="1714512"/>
            <a:chOff x="4572000" y="1428736"/>
            <a:chExt cx="3786214" cy="1714512"/>
          </a:xfrm>
        </p:grpSpPr>
        <p:grpSp>
          <p:nvGrpSpPr>
            <p:cNvPr id="6" name="Group 2"/>
            <p:cNvGrpSpPr/>
            <p:nvPr/>
          </p:nvGrpSpPr>
          <p:grpSpPr>
            <a:xfrm>
              <a:off x="4572000" y="1428736"/>
              <a:ext cx="3515345" cy="1285885"/>
              <a:chOff x="-1084461" y="2681440"/>
              <a:chExt cx="3374731" cy="1285885"/>
            </a:xfrm>
          </p:grpSpPr>
          <p:cxnSp>
            <p:nvCxnSpPr>
              <p:cNvPr id="4" name="Straight Connector 3"/>
              <p:cNvCxnSpPr>
                <a:stCxn id="5" idx="3"/>
                <a:endCxn id="2" idx="0"/>
              </p:cNvCxnSpPr>
              <p:nvPr/>
            </p:nvCxnSpPr>
            <p:spPr>
              <a:xfrm rot="5400000">
                <a:off x="-968094" y="3296788"/>
                <a:ext cx="554170" cy="7869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-741559" y="2681440"/>
                <a:ext cx="3031829" cy="8572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Sprach- und Syntaxdefinition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Oval 82"/>
            <p:cNvSpPr/>
            <p:nvPr/>
          </p:nvSpPr>
          <p:spPr>
            <a:xfrm>
              <a:off x="6715140" y="2714620"/>
              <a:ext cx="1643074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Befehle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stCxn id="5" idx="4"/>
              <a:endCxn id="83" idx="1"/>
            </p:cNvCxnSpPr>
            <p:nvPr/>
          </p:nvCxnSpPr>
          <p:spPr>
            <a:xfrm rot="16200000" flipH="1">
              <a:off x="6486316" y="2307943"/>
              <a:ext cx="491399" cy="4474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586754" y="3857628"/>
            <a:ext cx="2699758" cy="571504"/>
            <a:chOff x="3586754" y="3857628"/>
            <a:chExt cx="2699758" cy="571504"/>
          </a:xfrm>
        </p:grpSpPr>
        <p:sp>
          <p:nvSpPr>
            <p:cNvPr id="89" name="Oval 88"/>
            <p:cNvSpPr/>
            <p:nvPr/>
          </p:nvSpPr>
          <p:spPr>
            <a:xfrm>
              <a:off x="4071934" y="3857628"/>
              <a:ext cx="221457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Datenstruktur </a:t>
              </a:r>
              <a:r>
                <a:rPr lang="de-CH" sz="1400" dirty="0" err="1" smtClean="0">
                  <a:solidFill>
                    <a:schemeClr val="tx1"/>
                  </a:solidFill>
                </a:rPr>
                <a:t>Mind</a:t>
              </a:r>
              <a:r>
                <a:rPr lang="de-CH" sz="1400" dirty="0" smtClean="0">
                  <a:solidFill>
                    <a:schemeClr val="tx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tx1"/>
                  </a:solidFill>
                </a:rPr>
                <a:t>Map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9" idx="2"/>
              <a:endCxn id="31" idx="6"/>
            </p:cNvCxnSpPr>
            <p:nvPr/>
          </p:nvCxnSpPr>
          <p:spPr>
            <a:xfrm rot="10800000">
              <a:off x="3586754" y="4000504"/>
              <a:ext cx="485181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2643174" y="4253076"/>
            <a:ext cx="2214578" cy="1104750"/>
            <a:chOff x="2643174" y="4253076"/>
            <a:chExt cx="2214578" cy="1104750"/>
          </a:xfrm>
        </p:grpSpPr>
        <p:sp>
          <p:nvSpPr>
            <p:cNvPr id="95" name="Oval 94"/>
            <p:cNvSpPr/>
            <p:nvPr/>
          </p:nvSpPr>
          <p:spPr>
            <a:xfrm>
              <a:off x="2643174" y="4786322"/>
              <a:ext cx="2214578" cy="5715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Parsen der Sprache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Connector 99"/>
            <p:cNvCxnSpPr>
              <a:stCxn id="95" idx="0"/>
              <a:endCxn id="31" idx="5"/>
            </p:cNvCxnSpPr>
            <p:nvPr/>
          </p:nvCxnSpPr>
          <p:spPr>
            <a:xfrm rot="16200000" flipV="1">
              <a:off x="3243967" y="4279826"/>
              <a:ext cx="533246" cy="479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357158" y="4253077"/>
            <a:ext cx="1785950" cy="1176187"/>
            <a:chOff x="357158" y="4253077"/>
            <a:chExt cx="1785950" cy="1176187"/>
          </a:xfrm>
        </p:grpSpPr>
        <p:sp>
          <p:nvSpPr>
            <p:cNvPr id="99" name="Oval 98"/>
            <p:cNvSpPr/>
            <p:nvPr/>
          </p:nvSpPr>
          <p:spPr>
            <a:xfrm>
              <a:off x="357158" y="4786322"/>
              <a:ext cx="1785950" cy="6429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Anzeige des</a:t>
              </a:r>
            </a:p>
            <a:p>
              <a:pPr algn="ctr"/>
              <a:r>
                <a:rPr lang="de-CH" sz="1400" dirty="0" err="1" smtClean="0">
                  <a:solidFill>
                    <a:schemeClr val="tx1"/>
                  </a:solidFill>
                </a:rPr>
                <a:t>Mind</a:t>
              </a:r>
              <a:r>
                <a:rPr lang="de-CH" sz="1400" dirty="0" smtClean="0">
                  <a:solidFill>
                    <a:schemeClr val="tx1"/>
                  </a:solidFill>
                </a:rPr>
                <a:t> </a:t>
              </a:r>
              <a:r>
                <a:rPr lang="de-CH" sz="1400" dirty="0" err="1" smtClean="0">
                  <a:solidFill>
                    <a:schemeClr val="tx1"/>
                  </a:solidFill>
                </a:rPr>
                <a:t>Map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/>
            <p:cNvCxnSpPr>
              <a:stCxn id="99" idx="0"/>
              <a:endCxn id="31" idx="3"/>
            </p:cNvCxnSpPr>
            <p:nvPr/>
          </p:nvCxnSpPr>
          <p:spPr>
            <a:xfrm rot="5400000" flipH="1" flipV="1">
              <a:off x="1230825" y="4272384"/>
              <a:ext cx="533246" cy="4946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3" name="Footer Placeholder 1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14546" y="2714620"/>
            <a:ext cx="4714908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Sprachdefinition</a:t>
            </a:r>
            <a:endParaRPr lang="en-US" sz="3600" b="1" dirty="0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000100" y="357166"/>
            <a:ext cx="1904929" cy="2482996"/>
            <a:chOff x="1000100" y="357166"/>
            <a:chExt cx="1904929" cy="2482996"/>
          </a:xfrm>
        </p:grpSpPr>
        <p:pic>
          <p:nvPicPr>
            <p:cNvPr id="41" name="Picture 40" descr="Wirth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00" y="357166"/>
              <a:ext cx="1290691" cy="1788478"/>
            </a:xfrm>
            <a:prstGeom prst="rect">
              <a:avLst/>
            </a:prstGeom>
          </p:spPr>
        </p:pic>
        <p:cxnSp>
          <p:nvCxnSpPr>
            <p:cNvPr id="46" name="Straight Connector 3"/>
            <p:cNvCxnSpPr>
              <a:stCxn id="2" idx="1"/>
              <a:endCxn id="41" idx="2"/>
            </p:cNvCxnSpPr>
            <p:nvPr/>
          </p:nvCxnSpPr>
          <p:spPr>
            <a:xfrm rot="16200000" flipV="1">
              <a:off x="1927979" y="1863111"/>
              <a:ext cx="694518" cy="125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14348" y="3446335"/>
            <a:ext cx="3071834" cy="1982929"/>
            <a:chOff x="714348" y="3446335"/>
            <a:chExt cx="3071834" cy="1982929"/>
          </a:xfrm>
        </p:grpSpPr>
        <p:grpSp>
          <p:nvGrpSpPr>
            <p:cNvPr id="14" name="Group 59"/>
            <p:cNvGrpSpPr/>
            <p:nvPr/>
          </p:nvGrpSpPr>
          <p:grpSpPr>
            <a:xfrm>
              <a:off x="714348" y="3446335"/>
              <a:ext cx="2190680" cy="1840053"/>
              <a:chOff x="1785918" y="3446335"/>
              <a:chExt cx="2190680" cy="1840053"/>
            </a:xfrm>
          </p:grpSpPr>
          <p:cxnSp>
            <p:nvCxnSpPr>
              <p:cNvPr id="55" name="Straight Connector 3"/>
              <p:cNvCxnSpPr>
                <a:stCxn id="56" idx="0"/>
                <a:endCxn id="2" idx="3"/>
              </p:cNvCxnSpPr>
              <p:nvPr/>
            </p:nvCxnSpPr>
            <p:spPr>
              <a:xfrm rot="5400000" flipH="1" flipV="1">
                <a:off x="2857927" y="3453337"/>
                <a:ext cx="1125674" cy="11116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4"/>
              <p:cNvSpPr/>
              <p:nvPr/>
            </p:nvSpPr>
            <p:spPr>
              <a:xfrm>
                <a:off x="1785918" y="4572008"/>
                <a:ext cx="2158024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Befehle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2" name="Straight Connector 3"/>
            <p:cNvCxnSpPr>
              <a:stCxn id="56" idx="6"/>
              <a:endCxn id="71" idx="2"/>
            </p:cNvCxnSpPr>
            <p:nvPr/>
          </p:nvCxnSpPr>
          <p:spPr>
            <a:xfrm>
              <a:off x="2872372" y="4929198"/>
              <a:ext cx="913810" cy="500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786182" y="3446334"/>
            <a:ext cx="4714908" cy="2197244"/>
            <a:chOff x="3786182" y="3446334"/>
            <a:chExt cx="4714908" cy="2197244"/>
          </a:xfrm>
        </p:grpSpPr>
        <p:sp>
          <p:nvSpPr>
            <p:cNvPr id="71" name="Oval 70"/>
            <p:cNvSpPr/>
            <p:nvPr/>
          </p:nvSpPr>
          <p:spPr>
            <a:xfrm>
              <a:off x="3786182" y="5214950"/>
              <a:ext cx="1428752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Handout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2"/>
            <p:cNvGrpSpPr/>
            <p:nvPr/>
          </p:nvGrpSpPr>
          <p:grpSpPr>
            <a:xfrm>
              <a:off x="5786446" y="3446334"/>
              <a:ext cx="2714644" cy="1625740"/>
              <a:chOff x="-467237" y="1555766"/>
              <a:chExt cx="2606058" cy="1625740"/>
            </a:xfrm>
          </p:grpSpPr>
          <p:cxnSp>
            <p:nvCxnSpPr>
              <p:cNvPr id="4" name="Straight Connector 3"/>
              <p:cNvCxnSpPr>
                <a:stCxn id="5" idx="0"/>
                <a:endCxn id="2" idx="5"/>
              </p:cNvCxnSpPr>
              <p:nvPr/>
            </p:nvCxnSpPr>
            <p:spPr>
              <a:xfrm rot="16200000" flipV="1">
                <a:off x="-54190" y="1577143"/>
                <a:ext cx="911360" cy="8686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-467237" y="2467126"/>
                <a:ext cx="2606058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err="1" smtClean="0">
                    <a:solidFill>
                      <a:schemeClr val="tx1"/>
                    </a:solidFill>
                  </a:rPr>
                  <a:t>Backus</a:t>
                </a:r>
                <a:r>
                  <a:rPr lang="de-CH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dirty="0" err="1" smtClean="0">
                    <a:solidFill>
                      <a:schemeClr val="tx1"/>
                    </a:solidFill>
                  </a:rPr>
                  <a:t>Naur</a:t>
                </a:r>
                <a:r>
                  <a:rPr lang="de-CH" dirty="0" smtClean="0">
                    <a:solidFill>
                      <a:schemeClr val="tx1"/>
                    </a:solidFill>
                  </a:rPr>
                  <a:t> Form (BNF)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Straight Connector 3"/>
            <p:cNvCxnSpPr>
              <a:stCxn id="5" idx="3"/>
              <a:endCxn id="71" idx="7"/>
            </p:cNvCxnSpPr>
            <p:nvPr/>
          </p:nvCxnSpPr>
          <p:spPr>
            <a:xfrm rot="5400000">
              <a:off x="5439716" y="4533439"/>
              <a:ext cx="310265" cy="1178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85720" y="1500175"/>
            <a:ext cx="2000264" cy="5715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5720" y="2071678"/>
            <a:ext cx="2000264" cy="15001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5720" y="3571876"/>
            <a:ext cx="2000264" cy="5715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5720" y="4143380"/>
            <a:ext cx="2000264" cy="1428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5720" y="5572140"/>
            <a:ext cx="2000264" cy="6429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5720" y="83126"/>
            <a:ext cx="2000264" cy="14170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143372" y="2714620"/>
            <a:ext cx="4714908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Ablauf </a:t>
            </a:r>
            <a:r>
              <a:rPr lang="de-CH" sz="3600" b="1" dirty="0" err="1" smtClean="0"/>
              <a:t>Parsing</a:t>
            </a:r>
            <a:endParaRPr lang="en-US" sz="3600" b="1" dirty="0"/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71472" y="142853"/>
          <a:ext cx="3209210" cy="6000792"/>
        </p:xfrm>
        <a:graphic>
          <a:graphicData uri="http://schemas.openxmlformats.org/presentationml/2006/ole">
            <p:oleObj spid="_x0000_s1025" name="Visio" r:id="rId3" imgW="3454571" imgH="6694493" progId="Visio.Drawing.11">
              <p:embed/>
            </p:oleObj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3428992" y="1500174"/>
            <a:ext cx="2071702" cy="1339988"/>
            <a:chOff x="3428992" y="1500174"/>
            <a:chExt cx="2071702" cy="1339988"/>
          </a:xfrm>
        </p:grpSpPr>
        <p:cxnSp>
          <p:nvCxnSpPr>
            <p:cNvPr id="17" name="Straight Connector 3"/>
            <p:cNvCxnSpPr>
              <a:stCxn id="18" idx="4"/>
              <a:endCxn id="2" idx="1"/>
            </p:cNvCxnSpPr>
            <p:nvPr/>
          </p:nvCxnSpPr>
          <p:spPr>
            <a:xfrm rot="16200000" flipH="1">
              <a:off x="4336545" y="2342852"/>
              <a:ext cx="625608" cy="369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4"/>
            <p:cNvSpPr/>
            <p:nvPr/>
          </p:nvSpPr>
          <p:spPr>
            <a:xfrm>
              <a:off x="3428992" y="1500174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Ungültige Zeichen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00826" y="1357298"/>
            <a:ext cx="2286016" cy="1357323"/>
            <a:chOff x="6500826" y="1357298"/>
            <a:chExt cx="2286016" cy="1357323"/>
          </a:xfrm>
        </p:grpSpPr>
        <p:sp>
          <p:nvSpPr>
            <p:cNvPr id="24" name="Oval 4"/>
            <p:cNvSpPr/>
            <p:nvPr/>
          </p:nvSpPr>
          <p:spPr>
            <a:xfrm>
              <a:off x="6715140" y="1357298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Irrelevante Leerzeichen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3"/>
            <p:cNvCxnSpPr>
              <a:stCxn id="24" idx="4"/>
              <a:endCxn id="2" idx="0"/>
            </p:cNvCxnSpPr>
            <p:nvPr/>
          </p:nvCxnSpPr>
          <p:spPr>
            <a:xfrm rot="5400000">
              <a:off x="6804438" y="1768067"/>
              <a:ext cx="642942" cy="12501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428992" y="3446334"/>
            <a:ext cx="2071702" cy="1268550"/>
            <a:chOff x="3428992" y="3446334"/>
            <a:chExt cx="2071702" cy="1268550"/>
          </a:xfrm>
        </p:grpSpPr>
        <p:sp>
          <p:nvSpPr>
            <p:cNvPr id="28" name="Oval 4"/>
            <p:cNvSpPr/>
            <p:nvPr/>
          </p:nvSpPr>
          <p:spPr>
            <a:xfrm>
              <a:off x="3428992" y="4000504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Instruktion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"/>
            <p:cNvCxnSpPr>
              <a:stCxn id="2" idx="3"/>
              <a:endCxn id="28" idx="0"/>
            </p:cNvCxnSpPr>
            <p:nvPr/>
          </p:nvCxnSpPr>
          <p:spPr>
            <a:xfrm rot="5400000">
              <a:off x="4372264" y="3538913"/>
              <a:ext cx="554170" cy="369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143636" y="3571876"/>
            <a:ext cx="2071702" cy="1214446"/>
            <a:chOff x="6143636" y="3571876"/>
            <a:chExt cx="2071702" cy="1214446"/>
          </a:xfrm>
        </p:grpSpPr>
        <p:sp>
          <p:nvSpPr>
            <p:cNvPr id="36" name="Oval 4"/>
            <p:cNvSpPr/>
            <p:nvPr/>
          </p:nvSpPr>
          <p:spPr>
            <a:xfrm>
              <a:off x="6143636" y="4071942"/>
              <a:ext cx="2071702" cy="714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Attribute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"/>
            <p:cNvCxnSpPr>
              <a:stCxn id="2" idx="4"/>
              <a:endCxn id="36" idx="0"/>
            </p:cNvCxnSpPr>
            <p:nvPr/>
          </p:nvCxnSpPr>
          <p:spPr>
            <a:xfrm rot="16200000" flipH="1">
              <a:off x="6590123" y="3482578"/>
              <a:ext cx="500066" cy="67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357686" y="4681704"/>
            <a:ext cx="2089345" cy="961874"/>
            <a:chOff x="4357686" y="4681704"/>
            <a:chExt cx="2089345" cy="961874"/>
          </a:xfrm>
        </p:grpSpPr>
        <p:sp>
          <p:nvSpPr>
            <p:cNvPr id="42" name="Oval 41"/>
            <p:cNvSpPr/>
            <p:nvPr/>
          </p:nvSpPr>
          <p:spPr>
            <a:xfrm>
              <a:off x="4357686" y="5214950"/>
              <a:ext cx="1643074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Anzahl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36" idx="3"/>
              <a:endCxn id="42" idx="7"/>
            </p:cNvCxnSpPr>
            <p:nvPr/>
          </p:nvCxnSpPr>
          <p:spPr>
            <a:xfrm rot="5400000">
              <a:off x="5805576" y="4636266"/>
              <a:ext cx="596017" cy="686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858016" y="4786322"/>
            <a:ext cx="1643074" cy="1143008"/>
            <a:chOff x="6858016" y="4786322"/>
            <a:chExt cx="1643074" cy="1143008"/>
          </a:xfrm>
        </p:grpSpPr>
        <p:sp>
          <p:nvSpPr>
            <p:cNvPr id="48" name="Oval 47"/>
            <p:cNvSpPr/>
            <p:nvPr/>
          </p:nvSpPr>
          <p:spPr>
            <a:xfrm>
              <a:off x="6858016" y="5500702"/>
              <a:ext cx="1643074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Werte zuweisen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>
              <a:stCxn id="36" idx="4"/>
              <a:endCxn id="48" idx="0"/>
            </p:cNvCxnSpPr>
            <p:nvPr/>
          </p:nvCxnSpPr>
          <p:spPr>
            <a:xfrm rot="16200000" flipH="1">
              <a:off x="7072330" y="4893479"/>
              <a:ext cx="714380" cy="5000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7554" y="2714620"/>
            <a:ext cx="2428892" cy="857256"/>
          </a:xfrm>
          <a:prstGeom prst="ellipse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600" b="1" dirty="0" smtClean="0"/>
              <a:t>Demo</a:t>
            </a:r>
            <a:endParaRPr lang="en-US" sz="3600" b="1" dirty="0"/>
          </a:p>
        </p:txBody>
      </p:sp>
      <p:grpSp>
        <p:nvGrpSpPr>
          <p:cNvPr id="3" name="Group 20"/>
          <p:cNvGrpSpPr/>
          <p:nvPr/>
        </p:nvGrpSpPr>
        <p:grpSpPr>
          <a:xfrm>
            <a:off x="4786314" y="1142984"/>
            <a:ext cx="3301031" cy="1697178"/>
            <a:chOff x="4786314" y="1142984"/>
            <a:chExt cx="3301031" cy="1697178"/>
          </a:xfrm>
        </p:grpSpPr>
        <p:grpSp>
          <p:nvGrpSpPr>
            <p:cNvPr id="6" name="Group 2"/>
            <p:cNvGrpSpPr/>
            <p:nvPr/>
          </p:nvGrpSpPr>
          <p:grpSpPr>
            <a:xfrm>
              <a:off x="5430743" y="1785926"/>
              <a:ext cx="2656602" cy="1054236"/>
              <a:chOff x="-260068" y="3038630"/>
              <a:chExt cx="2550338" cy="1054236"/>
            </a:xfrm>
          </p:grpSpPr>
          <p:cxnSp>
            <p:nvCxnSpPr>
              <p:cNvPr id="4" name="Straight Connector 3"/>
              <p:cNvCxnSpPr>
                <a:stCxn id="5" idx="3"/>
                <a:endCxn id="2" idx="7"/>
              </p:cNvCxnSpPr>
              <p:nvPr/>
            </p:nvCxnSpPr>
            <p:spPr>
              <a:xfrm rot="5400000">
                <a:off x="-91290" y="3479614"/>
                <a:ext cx="444474" cy="7820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18568" y="3038630"/>
                <a:ext cx="2071702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Code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86314" y="1142984"/>
              <a:ext cx="1459043" cy="747559"/>
              <a:chOff x="1041534" y="3252944"/>
              <a:chExt cx="1400682" cy="747559"/>
            </a:xfrm>
          </p:grpSpPr>
          <p:cxnSp>
            <p:nvCxnSpPr>
              <p:cNvPr id="8" name="Straight Connector 7"/>
              <p:cNvCxnSpPr>
                <a:stCxn id="9" idx="5"/>
                <a:endCxn id="5" idx="1"/>
              </p:cNvCxnSpPr>
              <p:nvPr/>
            </p:nvCxnSpPr>
            <p:spPr>
              <a:xfrm rot="16200000" flipH="1">
                <a:off x="2054687" y="3612974"/>
                <a:ext cx="381703" cy="3933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041534" y="3252944"/>
                <a:ext cx="1180156" cy="42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err="1" smtClean="0">
                    <a:solidFill>
                      <a:schemeClr val="tx1"/>
                    </a:solidFill>
                  </a:rPr>
                  <a:t>Parsing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38"/>
          <p:cNvGrpSpPr/>
          <p:nvPr/>
        </p:nvGrpSpPr>
        <p:grpSpPr>
          <a:xfrm>
            <a:off x="357158" y="3446334"/>
            <a:ext cx="3356099" cy="1849578"/>
            <a:chOff x="5206904" y="650728"/>
            <a:chExt cx="3356099" cy="1849578"/>
          </a:xfrm>
        </p:grpSpPr>
        <p:grpSp>
          <p:nvGrpSpPr>
            <p:cNvPr id="12" name="Group 22"/>
            <p:cNvGrpSpPr/>
            <p:nvPr/>
          </p:nvGrpSpPr>
          <p:grpSpPr>
            <a:xfrm>
              <a:off x="5929323" y="650728"/>
              <a:ext cx="2633680" cy="1849578"/>
              <a:chOff x="218568" y="1903432"/>
              <a:chExt cx="2528332" cy="1849578"/>
            </a:xfrm>
          </p:grpSpPr>
          <p:cxnSp>
            <p:nvCxnSpPr>
              <p:cNvPr id="44" name="Straight Connector 3"/>
              <p:cNvCxnSpPr>
                <a:stCxn id="45" idx="7"/>
                <a:endCxn id="2" idx="3"/>
              </p:cNvCxnSpPr>
              <p:nvPr/>
            </p:nvCxnSpPr>
            <p:spPr>
              <a:xfrm rot="5400000" flipH="1" flipV="1">
                <a:off x="1746980" y="2143328"/>
                <a:ext cx="1239816" cy="760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"/>
              <p:cNvSpPr/>
              <p:nvPr/>
            </p:nvSpPr>
            <p:spPr>
              <a:xfrm>
                <a:off x="218568" y="3038630"/>
                <a:ext cx="2071702" cy="714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 smtClean="0">
                    <a:solidFill>
                      <a:schemeClr val="tx1"/>
                    </a:solidFill>
                  </a:rPr>
                  <a:t>Anwendung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5"/>
            <p:cNvGrpSpPr/>
            <p:nvPr/>
          </p:nvGrpSpPr>
          <p:grpSpPr>
            <a:xfrm>
              <a:off x="5206904" y="919146"/>
              <a:ext cx="1579675" cy="971397"/>
              <a:chOff x="-132049" y="3171982"/>
              <a:chExt cx="1516476" cy="971397"/>
            </a:xfrm>
          </p:grpSpPr>
          <p:cxnSp>
            <p:nvCxnSpPr>
              <p:cNvPr id="42" name="Straight Connector 41"/>
              <p:cNvCxnSpPr>
                <a:stCxn id="43" idx="4"/>
                <a:endCxn id="45" idx="1"/>
              </p:cNvCxnSpPr>
              <p:nvPr/>
            </p:nvCxnSpPr>
            <p:spPr>
              <a:xfrm rot="16200000" flipH="1">
                <a:off x="514620" y="3793140"/>
                <a:ext cx="461808" cy="2386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-132049" y="3171982"/>
                <a:ext cx="1516476" cy="5095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 smtClean="0">
                    <a:solidFill>
                      <a:schemeClr val="tx1"/>
                    </a:solidFill>
                  </a:rPr>
                  <a:t>Einfaches </a:t>
                </a:r>
                <a:r>
                  <a:rPr lang="de-CH" sz="1400" dirty="0" err="1" smtClean="0">
                    <a:solidFill>
                      <a:schemeClr val="tx1"/>
                    </a:solidFill>
                  </a:rPr>
                  <a:t>Mind</a:t>
                </a:r>
                <a:r>
                  <a:rPr lang="de-CH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CH" sz="1400" dirty="0" err="1" smtClean="0">
                    <a:solidFill>
                      <a:schemeClr val="tx1"/>
                    </a:solidFill>
                  </a:rPr>
                  <a:t>Map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 September 2009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BA3-E6A6-431A-8FF0-8AEFBA10BD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Präsentation Reto Rezzonico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117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Visio</vt:lpstr>
      <vt:lpstr>Seminar Syntax und Semantik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Syntax und Semantik</dc:title>
  <dc:creator>Reto Rezzonico</dc:creator>
  <cp:lastModifiedBy>Reto Rezzonico</cp:lastModifiedBy>
  <cp:revision>22</cp:revision>
  <dcterms:created xsi:type="dcterms:W3CDTF">2009-09-11T08:32:56Z</dcterms:created>
  <dcterms:modified xsi:type="dcterms:W3CDTF">2009-09-11T11:44:30Z</dcterms:modified>
</cp:coreProperties>
</file>